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7" r:id="rId6"/>
    <p:sldId id="26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82b2adcb18bdf7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4/18/2019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99BA-5ED1-4360-BA36-5A5A39BF3749}" type="datetime1">
              <a:rPr lang="en-US" smtClean="0"/>
              <a:t>4/18/2019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D70-2478-4C5E-8A9D-F946EAE49CAF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117-898A-43E0-A8F2-93C9E45DB6E0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6BB4-0AE2-46D4-85A4-BBB55AF5EBD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FABE-27CF-4AAA-ACB4-E227F7D4EF3B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026E-B7FE-475A-A2BF-1DE18C4663A7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4DB-4E2D-46D7-8B37-078A50D6CA44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783B-2161-48D2-B39F-FA315BC53CE6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269-ECD9-4696-AD49-802782C71EB0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7C0F-67DE-4DA1-B9DB-D1A3FE434CFD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CCD9-A772-460A-A6BF-71249B59ED6A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C42136FF-85A0-4854-A28C-C807CF4FE9C8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7612" y="1219200"/>
            <a:ext cx="7008574" cy="3298825"/>
          </a:xfrm>
        </p:spPr>
        <p:txBody>
          <a:bodyPr/>
          <a:lstStyle/>
          <a:p>
            <a:r>
              <a:rPr lang="en-US" b="1" dirty="0" smtClean="0"/>
              <a:t>Student Result Processing System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(SRPS)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6051" y="939123"/>
            <a:ext cx="4791696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u="sng" dirty="0" smtClean="0">
                <a:solidFill>
                  <a:srgbClr val="C00000"/>
                </a:solidFill>
              </a:rPr>
              <a:t>SPL PROJECT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533400"/>
            <a:ext cx="10157354" cy="1397000"/>
          </a:xfrm>
        </p:spPr>
        <p:txBody>
          <a:bodyPr/>
          <a:lstStyle/>
          <a:p>
            <a:r>
              <a:rPr lang="en-US" b="1" u="sng" dirty="0"/>
              <a:t>Members: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u="sng" dirty="0"/>
          </a:p>
          <a:p>
            <a:pPr marL="0" indent="0">
              <a:buNone/>
            </a:pPr>
            <a:r>
              <a:rPr lang="en-US" sz="4900" b="1" dirty="0" smtClean="0"/>
              <a:t>1.Fatema </a:t>
            </a:r>
            <a:r>
              <a:rPr lang="en-US" sz="4900" b="1" dirty="0"/>
              <a:t>Zohra Prottyasha</a:t>
            </a:r>
          </a:p>
          <a:p>
            <a:pPr marL="0" indent="0">
              <a:buNone/>
            </a:pPr>
            <a:r>
              <a:rPr lang="en-US" sz="4900" b="1" dirty="0"/>
              <a:t>     </a:t>
            </a:r>
            <a:r>
              <a:rPr lang="en-US" sz="4900" b="1" dirty="0" smtClean="0"/>
              <a:t>ID:170042039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900" b="1" dirty="0"/>
              <a:t>2. Maksuda Islam Lima</a:t>
            </a:r>
          </a:p>
          <a:p>
            <a:pPr marL="0" indent="0">
              <a:buNone/>
            </a:pPr>
            <a:r>
              <a:rPr lang="en-US" sz="4900" b="1" dirty="0" smtClean="0"/>
              <a:t>   </a:t>
            </a:r>
            <a:r>
              <a:rPr lang="en-US" sz="4900" b="1" dirty="0"/>
              <a:t>ID: </a:t>
            </a:r>
            <a:r>
              <a:rPr lang="en-US" sz="4900" b="1" dirty="0" smtClean="0"/>
              <a:t>170042063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sz="4900" b="1" dirty="0"/>
              <a:t>3. Sharmin Naj Mou</a:t>
            </a:r>
          </a:p>
          <a:p>
            <a:pPr marL="0" indent="0">
              <a:buNone/>
            </a:pPr>
            <a:r>
              <a:rPr lang="en-US" sz="4900" b="1" dirty="0"/>
              <a:t>   ID:170042074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Short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Result Processing System or SRPS is a web based application which </a:t>
            </a:r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dirty="0"/>
              <a:t>be used as a virtual assistant for teachers and students to help them with the students’ academic record.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69" y="3330838"/>
            <a:ext cx="2340822" cy="244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7" y="3330838"/>
            <a:ext cx="2307182" cy="2307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45" y="3208509"/>
            <a:ext cx="2691554" cy="2691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4261" y="59413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28350" y="59413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0354" y="594136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PREVIOUS TIMELINE</a:t>
            </a:r>
            <a:r>
              <a:rPr lang="en-US" b="1" u="sng" dirty="0" smtClean="0"/>
              <a:t>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08901"/>
              </p:ext>
            </p:extLst>
          </p:nvPr>
        </p:nvGraphicFramePr>
        <p:xfrm>
          <a:off x="1117837" y="1981200"/>
          <a:ext cx="10156826" cy="3611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78413">
                  <a:extLst>
                    <a:ext uri="{9D8B030D-6E8A-4147-A177-3AD203B41FA5}">
                      <a16:colId xmlns:a16="http://schemas.microsoft.com/office/drawing/2014/main" val="2645883431"/>
                    </a:ext>
                  </a:extLst>
                </a:gridCol>
                <a:gridCol w="5078413">
                  <a:extLst>
                    <a:ext uri="{9D8B030D-6E8A-4147-A177-3AD203B41FA5}">
                      <a16:colId xmlns:a16="http://schemas.microsoft.com/office/drawing/2014/main" val="355869224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0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January-February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Design (Prototype)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1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February-March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UI Design Using</a:t>
                      </a:r>
                      <a:r>
                        <a:rPr lang="en-US" baseline="0" dirty="0" smtClean="0"/>
                        <a:t> HTML and 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2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March-April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Connecting</a:t>
                      </a:r>
                      <a:r>
                        <a:rPr lang="en-US" baseline="0" dirty="0" smtClean="0"/>
                        <a:t> Database to UI Using 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4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April-May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Completing the Teacher and Student 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785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UPDATED </a:t>
            </a:r>
            <a:r>
              <a:rPr lang="en-US" b="1" u="sng" dirty="0"/>
              <a:t>TIMELINE</a:t>
            </a:r>
            <a:r>
              <a:rPr lang="en-US" b="1" u="sng" dirty="0" smtClean="0"/>
              <a:t>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37267"/>
              </p:ext>
            </p:extLst>
          </p:nvPr>
        </p:nvGraphicFramePr>
        <p:xfrm>
          <a:off x="1117837" y="1981200"/>
          <a:ext cx="10156826" cy="3977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078413">
                  <a:extLst>
                    <a:ext uri="{9D8B030D-6E8A-4147-A177-3AD203B41FA5}">
                      <a16:colId xmlns:a16="http://schemas.microsoft.com/office/drawing/2014/main" val="2645883431"/>
                    </a:ext>
                  </a:extLst>
                </a:gridCol>
                <a:gridCol w="5078413">
                  <a:extLst>
                    <a:ext uri="{9D8B030D-6E8A-4147-A177-3AD203B41FA5}">
                      <a16:colId xmlns:a16="http://schemas.microsoft.com/office/drawing/2014/main" val="355869224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0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January-February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Design (Prototype)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1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February-March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UI Design Using</a:t>
                      </a:r>
                      <a:r>
                        <a:rPr lang="en-US" baseline="0" dirty="0" smtClean="0"/>
                        <a:t> HTML and 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2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March-April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of ADMIN panel , Database creation , starting to implement database using 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4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April-May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Completing the implementation of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785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741612" y="1524000"/>
            <a:ext cx="6248400" cy="32766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185</TotalTime>
  <Words>154</Words>
  <Application>Microsoft Office PowerPoint</Application>
  <PresentationFormat>Custom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Class open house presentation</vt:lpstr>
      <vt:lpstr>Student Result Processing System (SRPS)</vt:lpstr>
      <vt:lpstr>Members: </vt:lpstr>
      <vt:lpstr>Short Description:</vt:lpstr>
      <vt:lpstr>PREVIOUS TIMELINE:</vt:lpstr>
      <vt:lpstr>UPDATED TIMELINE: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Processing System (SRPS)</dc:title>
  <dc:creator>Windows User</dc:creator>
  <cp:lastModifiedBy>Windows User</cp:lastModifiedBy>
  <cp:revision>7</cp:revision>
  <dcterms:created xsi:type="dcterms:W3CDTF">2019-04-18T12:35:45Z</dcterms:created>
  <dcterms:modified xsi:type="dcterms:W3CDTF">2019-04-18T16:16:45Z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