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531" y="2088931"/>
            <a:ext cx="9498724" cy="985345"/>
          </a:xfrm>
        </p:spPr>
        <p:txBody>
          <a:bodyPr/>
          <a:lstStyle/>
          <a:p>
            <a:r>
              <a:rPr lang="en-US" sz="5400" dirty="0" smtClean="0"/>
              <a:t>Student result processing system</a:t>
            </a:r>
            <a:br>
              <a:rPr lang="en-US" sz="5400" dirty="0" smtClean="0"/>
            </a:br>
            <a:r>
              <a:rPr lang="en-US" sz="3200" dirty="0" smtClean="0"/>
              <a:t>(</a:t>
            </a:r>
            <a:r>
              <a:rPr lang="en-US" sz="3200" b="1" dirty="0" err="1" smtClean="0"/>
              <a:t>Srps</a:t>
            </a:r>
            <a:r>
              <a:rPr lang="en-US" sz="3200" b="1" dirty="0" smtClean="0"/>
              <a:t>)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646" y="4817021"/>
            <a:ext cx="7973350" cy="1126579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900" b="1" i="1" u="sng" dirty="0" smtClean="0"/>
              <a:t>SWE 4202</a:t>
            </a:r>
          </a:p>
          <a:p>
            <a:r>
              <a:rPr lang="en-US" sz="4900" b="1" i="1" u="sng" dirty="0" smtClean="0"/>
              <a:t>Object Oriented Concept(1)</a:t>
            </a:r>
            <a:endParaRPr lang="en-US" sz="4900" b="1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014438" y="4355356"/>
            <a:ext cx="54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673861" y="5161084"/>
            <a:ext cx="386861" cy="4044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891347" y="5714999"/>
            <a:ext cx="298938" cy="298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0647484" y="5134710"/>
            <a:ext cx="457200" cy="477367"/>
          </a:xfrm>
          <a:prstGeom prst="donut">
            <a:avLst>
              <a:gd name="adj" fmla="val 130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6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971" y="1062525"/>
            <a:ext cx="5690181" cy="79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Members</a:t>
            </a:r>
            <a:endParaRPr lang="en-US" sz="44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904" y="2255521"/>
            <a:ext cx="432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i="1" dirty="0" smtClean="0"/>
              <a:t>Fatema Zohra </a:t>
            </a:r>
            <a:r>
              <a:rPr lang="en-US" i="1" dirty="0" err="1" smtClean="0"/>
              <a:t>Prottyasha</a:t>
            </a:r>
            <a:endParaRPr lang="en-US" i="1" dirty="0" smtClean="0"/>
          </a:p>
          <a:p>
            <a:r>
              <a:rPr lang="en-US" i="1" dirty="0" smtClean="0"/>
              <a:t>ID: 170042039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18904" y="3230881"/>
            <a:ext cx="769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en-US" i="1" dirty="0" smtClean="0"/>
              <a:t>Sharmin </a:t>
            </a:r>
            <a:r>
              <a:rPr lang="en-US" i="1" dirty="0" err="1" smtClean="0"/>
              <a:t>Naj</a:t>
            </a:r>
            <a:r>
              <a:rPr lang="en-US" i="1" dirty="0" smtClean="0"/>
              <a:t> </a:t>
            </a:r>
            <a:r>
              <a:rPr lang="en-US" i="1" dirty="0" err="1" smtClean="0"/>
              <a:t>Mou</a:t>
            </a:r>
            <a:endParaRPr lang="en-US" i="1" dirty="0" smtClean="0"/>
          </a:p>
          <a:p>
            <a:r>
              <a:rPr lang="en-US" i="1" dirty="0" smtClean="0"/>
              <a:t>ID:170042074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49234" y="4206241"/>
            <a:ext cx="19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en-US" i="1" dirty="0" smtClean="0"/>
              <a:t>Afia </a:t>
            </a:r>
            <a:r>
              <a:rPr lang="en-US" i="1" dirty="0" err="1" smtClean="0"/>
              <a:t>Muntakim</a:t>
            </a:r>
            <a:r>
              <a:rPr lang="en-US" i="1" dirty="0" smtClean="0"/>
              <a:t> </a:t>
            </a:r>
            <a:endParaRPr lang="en-US" i="1" dirty="0" smtClean="0"/>
          </a:p>
          <a:p>
            <a:r>
              <a:rPr lang="en-US" i="1" dirty="0" smtClean="0"/>
              <a:t>ID:170042029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70857" y="5181601"/>
            <a:ext cx="279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en-US" i="1" dirty="0" smtClean="0"/>
              <a:t>Maksuda Islam Lima</a:t>
            </a:r>
          </a:p>
          <a:p>
            <a:r>
              <a:rPr lang="en-US" i="1" dirty="0" smtClean="0"/>
              <a:t>ID:170042063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5169" y="6277708"/>
            <a:ext cx="6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14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8251" y="10363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50831" y="1248508"/>
            <a:ext cx="4026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en-US" sz="44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385" y="2294791"/>
            <a:ext cx="6550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800" dirty="0"/>
              <a:t> Introduction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800" dirty="0"/>
              <a:t> Objectives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800" dirty="0"/>
              <a:t> Problems of current system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800" dirty="0"/>
              <a:t> Proposed </a:t>
            </a:r>
            <a:r>
              <a:rPr lang="en-US" sz="2800" dirty="0" smtClean="0"/>
              <a:t>Solution</a:t>
            </a:r>
            <a:endParaRPr lang="en-US" sz="2800" dirty="0"/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800" dirty="0" smtClean="0"/>
              <a:t> </a:t>
            </a:r>
            <a:r>
              <a:rPr lang="en-US" sz="2800" dirty="0"/>
              <a:t>User’s </a:t>
            </a:r>
            <a:r>
              <a:rPr lang="en-US" sz="2800" dirty="0" smtClean="0"/>
              <a:t>Perspective</a:t>
            </a:r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65169" y="6286500"/>
            <a:ext cx="6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777" y="1380392"/>
            <a:ext cx="859887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SRPS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2400" dirty="0"/>
              <a:t>Student Result Management System (SRPS) is</a:t>
            </a:r>
          </a:p>
          <a:p>
            <a:r>
              <a:rPr lang="en-US" sz="2400" dirty="0"/>
              <a:t>a system which can manage and calculate</a:t>
            </a:r>
          </a:p>
          <a:p>
            <a:r>
              <a:rPr lang="en-US" sz="2400" dirty="0" smtClean="0"/>
              <a:t>Student’s </a:t>
            </a:r>
            <a:r>
              <a:rPr lang="en-US" sz="2400" dirty="0"/>
              <a:t>results from all the marks and</a:t>
            </a:r>
          </a:p>
          <a:p>
            <a:r>
              <a:rPr lang="en-US" sz="2400" dirty="0" smtClean="0"/>
              <a:t>performances. </a:t>
            </a:r>
            <a:r>
              <a:rPr lang="en-US" sz="2400" dirty="0"/>
              <a:t>It can act as an important aid for</a:t>
            </a:r>
          </a:p>
          <a:p>
            <a:r>
              <a:rPr lang="en-US" sz="2400" dirty="0" smtClean="0"/>
              <a:t>teachers </a:t>
            </a:r>
            <a:r>
              <a:rPr lang="en-US" sz="2400" dirty="0"/>
              <a:t>to judge </a:t>
            </a:r>
            <a:r>
              <a:rPr lang="en-US" sz="2400" dirty="0" smtClean="0"/>
              <a:t>the students’ overall</a:t>
            </a:r>
            <a:endParaRPr lang="en-US" sz="2400" dirty="0"/>
          </a:p>
          <a:p>
            <a:r>
              <a:rPr lang="en-US" sz="2400" dirty="0" smtClean="0"/>
              <a:t>performance. Students’ </a:t>
            </a:r>
            <a:r>
              <a:rPr lang="en-US" sz="2400" dirty="0"/>
              <a:t>performance in a particular</a:t>
            </a:r>
          </a:p>
          <a:p>
            <a:r>
              <a:rPr lang="en-US" sz="2400" dirty="0"/>
              <a:t>subject or all the subjects </a:t>
            </a:r>
            <a:r>
              <a:rPr lang="en-US" sz="2400" dirty="0" smtClean="0"/>
              <a:t>will </a:t>
            </a:r>
            <a:r>
              <a:rPr lang="en-US" sz="2400" dirty="0"/>
              <a:t>be </a:t>
            </a:r>
            <a:r>
              <a:rPr lang="en-US" sz="2400" dirty="0" smtClean="0"/>
              <a:t>shown.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 </a:t>
            </a:r>
            <a:endParaRPr lang="en-US" sz="2400" dirty="0"/>
          </a:p>
          <a:p>
            <a:pPr algn="ctr"/>
            <a:r>
              <a:rPr lang="en-US" sz="2800" b="1" dirty="0"/>
              <a:t> 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82754" y="6277708"/>
            <a:ext cx="4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4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946" y="1503485"/>
            <a:ext cx="90297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 OF </a:t>
            </a:r>
            <a:r>
              <a:rPr lang="en-US" sz="4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SRPS</a:t>
            </a:r>
          </a:p>
          <a:p>
            <a:pPr algn="ctr"/>
            <a:endParaRPr lang="en-US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/>
              <a:t> Device independent management system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/>
              <a:t> Teacher can give input </a:t>
            </a:r>
            <a:r>
              <a:rPr lang="en-US" sz="2400" dirty="0" smtClean="0"/>
              <a:t>from anywhere</a:t>
            </a:r>
            <a:endParaRPr lang="en-US" sz="2400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/>
              <a:t> </a:t>
            </a:r>
            <a:r>
              <a:rPr lang="en-US" sz="2400" dirty="0" smtClean="0"/>
              <a:t>Marks and</a:t>
            </a:r>
            <a:r>
              <a:rPr lang="en-US" sz="2400" dirty="0"/>
              <a:t> </a:t>
            </a:r>
            <a:r>
              <a:rPr lang="en-US" sz="2400" dirty="0" smtClean="0"/>
              <a:t>Students performance </a:t>
            </a:r>
            <a:r>
              <a:rPr lang="en-US" sz="2400" dirty="0"/>
              <a:t>will be </a:t>
            </a:r>
            <a:r>
              <a:rPr lang="en-US" sz="2400" dirty="0" smtClean="0"/>
              <a:t>calculated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n-US" sz="2400" dirty="0" smtClean="0"/>
              <a:t>Average score , total score , ranking will be calculated and shown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n-US" sz="2400" dirty="0" smtClean="0"/>
              <a:t>Grade sheets will be created</a:t>
            </a:r>
            <a:endParaRPr lang="en-US" sz="2400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Having the direct click-to-print facility of the</a:t>
            </a:r>
          </a:p>
          <a:p>
            <a:r>
              <a:rPr lang="en-US" sz="2400" dirty="0"/>
              <a:t>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73962" y="6268915"/>
            <a:ext cx="39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3968" y="1424354"/>
            <a:ext cx="88362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PROBLEMS IN CURRENT </a:t>
            </a:r>
            <a:r>
              <a:rPr lang="en-US" sz="4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</a:p>
          <a:p>
            <a:endParaRPr lang="en-US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 smtClean="0"/>
              <a:t>Many institutions still rely on the orthodox way of making hand-made grade sheet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/>
              <a:t> </a:t>
            </a:r>
            <a:r>
              <a:rPr lang="en-US" sz="2400" dirty="0" smtClean="0"/>
              <a:t>Records are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ot Editable</a:t>
            </a:r>
            <a:endParaRPr lang="en-US" sz="2400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Lack of </a:t>
            </a:r>
            <a:r>
              <a:rPr lang="en-US" sz="2400" dirty="0" smtClean="0"/>
              <a:t>efficiency in keeping </a:t>
            </a:r>
            <a:r>
              <a:rPr lang="en-US" sz="2400" dirty="0"/>
              <a:t>track of </a:t>
            </a:r>
            <a:r>
              <a:rPr lang="en-US" sz="2400" dirty="0" smtClean="0"/>
              <a:t>all the exams’ </a:t>
            </a:r>
            <a:r>
              <a:rPr lang="en-US" sz="2400" dirty="0"/>
              <a:t>marks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/>
              <a:t> Lack of direct printing facilities of the </a:t>
            </a:r>
            <a:r>
              <a:rPr lang="en-US" sz="2400" dirty="0" smtClean="0"/>
              <a:t>results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 smtClean="0"/>
              <a:t> Time Consuming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65169" y="6277708"/>
            <a:ext cx="36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622" y="1397976"/>
            <a:ext cx="90121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PROPOSED SOLUTION</a:t>
            </a:r>
            <a:endParaRPr lang="en-US" sz="4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/>
              <a:t>Our proposal is to re-create a better result</a:t>
            </a:r>
          </a:p>
          <a:p>
            <a:r>
              <a:rPr lang="en-US" sz="2400" dirty="0"/>
              <a:t>management system that will have the following</a:t>
            </a:r>
          </a:p>
          <a:p>
            <a:r>
              <a:rPr lang="en-US" sz="2400" dirty="0"/>
              <a:t>qualities: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n-US" sz="2400" dirty="0" smtClean="0"/>
              <a:t>Every Students’ mark history recorded in a digital way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 smtClean="0"/>
              <a:t> Efficient record system since editable</a:t>
            </a:r>
            <a:endParaRPr lang="en-US" sz="2400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/>
              <a:t> Assignments and students performance record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/>
              <a:t> View for recruiter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400" dirty="0"/>
              <a:t> Direct Printing facility of the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82754" y="6277708"/>
            <a:ext cx="4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5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2817" y="1217622"/>
            <a:ext cx="5261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Perspective</a:t>
            </a:r>
            <a:endParaRPr lang="en-US" sz="44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422816" y="2110154"/>
            <a:ext cx="66420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</a:rPr>
              <a:t>Since the user of this application would be a teacher , they would be able to use this app at ease . But the   application would have been much more upgraded and efficient if they could access it from online and the students could also access it.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3960" y="6268914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34" y="0"/>
            <a:ext cx="970407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73961" y="6277708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53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1487</TotalTime>
  <Words>260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Student result processing system (Srps)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result processing system (Srps)</dc:title>
  <dc:creator>Windows User</dc:creator>
  <cp:lastModifiedBy>Windows User</cp:lastModifiedBy>
  <cp:revision>28</cp:revision>
  <dcterms:created xsi:type="dcterms:W3CDTF">2018-11-03T19:24:10Z</dcterms:created>
  <dcterms:modified xsi:type="dcterms:W3CDTF">2018-11-04T21:28:45Z</dcterms:modified>
</cp:coreProperties>
</file>