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467" y="4394201"/>
            <a:ext cx="3039533" cy="198966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Austin </a:t>
            </a:r>
            <a:r>
              <a:rPr lang="en-US" sz="2400" dirty="0" err="1">
                <a:solidFill>
                  <a:srgbClr val="FFC000"/>
                </a:solidFill>
                <a:latin typeface="Algerian" panose="04020705040A02060702" pitchFamily="82" charset="0"/>
              </a:rPr>
              <a:t>Ahne</a:t>
            </a:r>
            <a:endParaRPr lang="en-US" sz="24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Manuel Peralta</a:t>
            </a:r>
          </a:p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Edgar Suarez </a:t>
            </a:r>
          </a:p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Kima Brown</a:t>
            </a:r>
          </a:p>
        </p:txBody>
      </p:sp>
      <p:pic>
        <p:nvPicPr>
          <p:cNvPr id="1026" name="Picture 2" descr="Image result for harry potter s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33" y="601134"/>
            <a:ext cx="5239386" cy="37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rry potter seal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" y="839584"/>
            <a:ext cx="4073236" cy="53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8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8938"/>
            <a:ext cx="9448800" cy="96519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44133"/>
            <a:ext cx="9448800" cy="45127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Why Harry Potter?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Overview of ER Diagram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24667"/>
            <a:ext cx="8763000" cy="3970866"/>
          </a:xfrm>
          <a:prstGeom prst="rect">
            <a:avLst/>
          </a:prstGeom>
        </p:spPr>
      </p:pic>
      <p:pic>
        <p:nvPicPr>
          <p:cNvPr id="2050" name="Picture 2" descr="Image result for harry potter seal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716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7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2" y="982132"/>
            <a:ext cx="11726335" cy="5147735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8213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Relational schema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1" y="1016612"/>
            <a:ext cx="11726335" cy="5147736"/>
          </a:xfrm>
          <a:prstGeom prst="rect">
            <a:avLst/>
          </a:prstGeom>
        </p:spPr>
      </p:pic>
      <p:pic>
        <p:nvPicPr>
          <p:cNvPr id="3074" name="Picture 2" descr="Image result for harry potter seal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4671753"/>
            <a:ext cx="1971675" cy="20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67" y="948262"/>
            <a:ext cx="11684000" cy="557107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Screen Prints: (characters table, faction table and owner 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154333" cy="948262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loaded data</a:t>
            </a:r>
          </a:p>
        </p:txBody>
      </p:sp>
      <p:pic>
        <p:nvPicPr>
          <p:cNvPr id="4098" name="Picture 2" descr="Image result for harry potter seal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0"/>
            <a:ext cx="19716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340F00-B045-4B22-8784-4D7AB500A2A5}"/>
              </a:ext>
            </a:extLst>
          </p:cNvPr>
          <p:cNvPicPr/>
          <p:nvPr/>
        </p:nvPicPr>
        <p:blipFill rotWithShape="1">
          <a:blip r:embed="rId3"/>
          <a:srcRect r="49679" b="4504"/>
          <a:stretch/>
        </p:blipFill>
        <p:spPr bwMode="auto">
          <a:xfrm>
            <a:off x="193524" y="1385887"/>
            <a:ext cx="2990850" cy="5133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0AC05-A1BC-4E0E-B02C-2DECEB6745A2}"/>
              </a:ext>
            </a:extLst>
          </p:cNvPr>
          <p:cNvPicPr/>
          <p:nvPr/>
        </p:nvPicPr>
        <p:blipFill rotWithShape="1">
          <a:blip r:embed="rId4"/>
          <a:srcRect r="48718" b="4789"/>
          <a:stretch/>
        </p:blipFill>
        <p:spPr bwMode="auto">
          <a:xfrm>
            <a:off x="3227917" y="1385886"/>
            <a:ext cx="3048000" cy="5133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B695C-336B-4E3E-A2EB-2E80858F045D}"/>
              </a:ext>
            </a:extLst>
          </p:cNvPr>
          <p:cNvPicPr/>
          <p:nvPr/>
        </p:nvPicPr>
        <p:blipFill rotWithShape="1">
          <a:blip r:embed="rId5"/>
          <a:srcRect l="-641" t="-305" r="69231" b="-831"/>
          <a:stretch/>
        </p:blipFill>
        <p:spPr bwMode="auto">
          <a:xfrm>
            <a:off x="6319460" y="1385886"/>
            <a:ext cx="3529934" cy="5133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3810000" cy="5617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Three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7829"/>
            <a:ext cx="12192000" cy="61272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English Explanation, Relational Algebra &amp; Related Oracle DML Code:</a:t>
            </a:r>
          </a:p>
        </p:txBody>
      </p:sp>
      <p:pic>
        <p:nvPicPr>
          <p:cNvPr id="5122" name="Picture 2" descr="Image result for harry potter seal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0"/>
            <a:ext cx="19716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955C1-0AB7-43E9-9471-F38F43369D94}"/>
              </a:ext>
            </a:extLst>
          </p:cNvPr>
          <p:cNvPicPr/>
          <p:nvPr/>
        </p:nvPicPr>
        <p:blipFill rotWithShape="1">
          <a:blip r:embed="rId3"/>
          <a:srcRect l="20055" t="55587" r="21314" b="17617"/>
          <a:stretch/>
        </p:blipFill>
        <p:spPr bwMode="auto">
          <a:xfrm>
            <a:off x="152944" y="1018494"/>
            <a:ext cx="5886450" cy="2025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B009B-0990-4840-B4D8-E55F9DC575D8}"/>
              </a:ext>
            </a:extLst>
          </p:cNvPr>
          <p:cNvPicPr/>
          <p:nvPr/>
        </p:nvPicPr>
        <p:blipFill rotWithShape="1">
          <a:blip r:embed="rId4"/>
          <a:srcRect l="19778" t="23375" r="21252" b="33580"/>
          <a:stretch/>
        </p:blipFill>
        <p:spPr bwMode="auto">
          <a:xfrm>
            <a:off x="219619" y="3148149"/>
            <a:ext cx="5819775" cy="3341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C5A18-C6FB-4EDA-A39B-3A502F0C2F80}"/>
              </a:ext>
            </a:extLst>
          </p:cNvPr>
          <p:cNvPicPr/>
          <p:nvPr/>
        </p:nvPicPr>
        <p:blipFill rotWithShape="1">
          <a:blip r:embed="rId5"/>
          <a:srcRect l="19711" t="26796" r="21154" b="26454"/>
          <a:stretch/>
        </p:blipFill>
        <p:spPr bwMode="auto">
          <a:xfrm>
            <a:off x="6125663" y="3148149"/>
            <a:ext cx="5953125" cy="3341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879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103077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Oracle </a:t>
            </a:r>
            <a:r>
              <a:rPr lang="en-US" sz="4800" dirty="0" err="1">
                <a:solidFill>
                  <a:srgbClr val="FFC000"/>
                </a:solidFill>
              </a:rPr>
              <a:t>dml</a:t>
            </a:r>
            <a:r>
              <a:rPr lang="en-US" sz="4800" dirty="0">
                <a:solidFill>
                  <a:srgbClr val="FFC000"/>
                </a:solidFill>
              </a:rPr>
              <a:t> screenshots</a:t>
            </a:r>
          </a:p>
        </p:txBody>
      </p:sp>
      <p:pic>
        <p:nvPicPr>
          <p:cNvPr id="6146" name="Picture 2" descr="Image result for harry potter seal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716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1BC18-C56D-4C38-A284-30C4E7D90408}"/>
              </a:ext>
            </a:extLst>
          </p:cNvPr>
          <p:cNvPicPr/>
          <p:nvPr/>
        </p:nvPicPr>
        <p:blipFill rotWithShape="1">
          <a:blip r:embed="rId3"/>
          <a:srcRect t="12828" r="51122"/>
          <a:stretch/>
        </p:blipFill>
        <p:spPr bwMode="auto">
          <a:xfrm>
            <a:off x="114300" y="2472689"/>
            <a:ext cx="3414713" cy="4385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0F355-B271-42CA-80ED-FF0B2D46C85D}"/>
              </a:ext>
            </a:extLst>
          </p:cNvPr>
          <p:cNvPicPr/>
          <p:nvPr/>
        </p:nvPicPr>
        <p:blipFill rotWithShape="1">
          <a:blip r:embed="rId4"/>
          <a:srcRect t="12828" r="52083"/>
          <a:stretch/>
        </p:blipFill>
        <p:spPr bwMode="auto">
          <a:xfrm>
            <a:off x="3786187" y="1030779"/>
            <a:ext cx="3414713" cy="582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FF4A9-D603-43F4-BCF8-00041D01B187}"/>
              </a:ext>
            </a:extLst>
          </p:cNvPr>
          <p:cNvPicPr/>
          <p:nvPr/>
        </p:nvPicPr>
        <p:blipFill rotWithShape="1">
          <a:blip r:embed="rId5"/>
          <a:srcRect t="13113" r="56250"/>
          <a:stretch/>
        </p:blipFill>
        <p:spPr bwMode="auto">
          <a:xfrm>
            <a:off x="7458074" y="1030779"/>
            <a:ext cx="4619626" cy="582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64744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</TotalTime>
  <Words>52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Century Gothic</vt:lpstr>
      <vt:lpstr>Vapor Trail</vt:lpstr>
      <vt:lpstr>PowerPoint Presentation</vt:lpstr>
      <vt:lpstr>Introduction</vt:lpstr>
      <vt:lpstr>Relational schema diagram</vt:lpstr>
      <vt:lpstr>The loaded data</vt:lpstr>
      <vt:lpstr>Three queries</vt:lpstr>
      <vt:lpstr>Oracle dml screenshots</vt:lpstr>
    </vt:vector>
  </TitlesOfParts>
  <Company>University of Central Arkansas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Kima Brown</dc:creator>
  <cp:lastModifiedBy> </cp:lastModifiedBy>
  <cp:revision>9</cp:revision>
  <dcterms:created xsi:type="dcterms:W3CDTF">2019-04-26T15:45:02Z</dcterms:created>
  <dcterms:modified xsi:type="dcterms:W3CDTF">2019-04-28T17:18:24Z</dcterms:modified>
</cp:coreProperties>
</file>