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7d91f4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7d91f4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7d91f4f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7d91f4f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7d91f4f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7d91f4f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d91f4f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d91f4f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d91f4f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d91f4f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69375"/>
            <a:ext cx="4692000" cy="12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56775"/>
            <a:ext cx="8520600" cy="28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The proposed system at hand will provide a mouse-click game of chess for two users at a user-controlled speed.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David Black, Sydnee Phillips, Kima Brown,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Landon Beard, Shane Doolabh and Jared McCune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chess pieces images" id="56" name="Google Shape;56;p13"/>
          <p:cNvPicPr preferRelativeResize="0"/>
          <p:nvPr/>
        </p:nvPicPr>
        <p:blipFill rotWithShape="1">
          <a:blip r:embed="rId3">
            <a:alphaModFix/>
          </a:blip>
          <a:srcRect b="22338" l="0" r="0" t="11255"/>
          <a:stretch/>
        </p:blipFill>
        <p:spPr>
          <a:xfrm>
            <a:off x="5369125" y="0"/>
            <a:ext cx="3698679" cy="1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49350"/>
            <a:ext cx="46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6450"/>
            <a:ext cx="9143999" cy="4207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hess pieces images" id="64" name="Google Shape;64;p14"/>
          <p:cNvPicPr preferRelativeResize="0"/>
          <p:nvPr/>
        </p:nvPicPr>
        <p:blipFill rotWithShape="1">
          <a:blip r:embed="rId4">
            <a:alphaModFix/>
          </a:blip>
          <a:srcRect b="22338" l="0" r="0" t="11255"/>
          <a:stretch/>
        </p:blipFill>
        <p:spPr>
          <a:xfrm>
            <a:off x="5369125" y="-12"/>
            <a:ext cx="3698674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Diagram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40237" l="16265" r="53780" t="27697"/>
          <a:stretch/>
        </p:blipFill>
        <p:spPr>
          <a:xfrm>
            <a:off x="687150" y="1763050"/>
            <a:ext cx="4994776" cy="300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hess pieces images" id="71" name="Google Shape;71;p15"/>
          <p:cNvPicPr preferRelativeResize="0"/>
          <p:nvPr/>
        </p:nvPicPr>
        <p:blipFill rotWithShape="1">
          <a:blip r:embed="rId4">
            <a:alphaModFix/>
          </a:blip>
          <a:srcRect b="22338" l="0" r="0" t="11255"/>
          <a:stretch/>
        </p:blipFill>
        <p:spPr>
          <a:xfrm>
            <a:off x="5369125" y="0"/>
            <a:ext cx="3698679" cy="1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</a:t>
            </a:r>
            <a:r>
              <a:rPr lang="en"/>
              <a:t>Requirements</a:t>
            </a:r>
            <a:r>
              <a:rPr lang="en"/>
              <a:t>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The system checks to see if an instance of checkmate has </a:t>
            </a:r>
            <a:r>
              <a:rPr lang="en" sz="2800">
                <a:solidFill>
                  <a:schemeClr val="dk1"/>
                </a:solidFill>
              </a:rPr>
              <a:t>occurred</a:t>
            </a:r>
            <a:r>
              <a:rPr lang="en" sz="2800">
                <a:solidFill>
                  <a:schemeClr val="dk1"/>
                </a:solidFill>
              </a:rPr>
              <a:t> (Checkmate)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chess pieces images" id="78" name="Google Shape;78;p16"/>
          <p:cNvPicPr preferRelativeResize="0"/>
          <p:nvPr/>
        </p:nvPicPr>
        <p:blipFill rotWithShape="1">
          <a:blip r:embed="rId3">
            <a:alphaModFix/>
          </a:blip>
          <a:srcRect b="22338" l="0" r="0" t="11255"/>
          <a:stretch/>
        </p:blipFill>
        <p:spPr>
          <a:xfrm>
            <a:off x="2722663" y="2654050"/>
            <a:ext cx="3698679" cy="1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41825" y="22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Description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19793" l="25166" r="25909" t="35159"/>
          <a:stretch/>
        </p:blipFill>
        <p:spPr>
          <a:xfrm>
            <a:off x="0" y="794100"/>
            <a:ext cx="9144000" cy="434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hess pieces images" id="85" name="Google Shape;85;p17"/>
          <p:cNvPicPr preferRelativeResize="0"/>
          <p:nvPr/>
        </p:nvPicPr>
        <p:blipFill rotWithShape="1">
          <a:blip r:embed="rId4">
            <a:alphaModFix/>
          </a:blip>
          <a:srcRect b="22338" l="0" r="0" t="11255"/>
          <a:stretch/>
        </p:blipFill>
        <p:spPr>
          <a:xfrm>
            <a:off x="5369125" y="0"/>
            <a:ext cx="3698679" cy="1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7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Example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29075" l="36378" r="42680" t="20925"/>
          <a:stretch/>
        </p:blipFill>
        <p:spPr>
          <a:xfrm>
            <a:off x="4430675" y="363400"/>
            <a:ext cx="4713326" cy="4780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hess pieces images" id="92" name="Google Shape;92;p18"/>
          <p:cNvPicPr preferRelativeResize="0"/>
          <p:nvPr/>
        </p:nvPicPr>
        <p:blipFill rotWithShape="1">
          <a:blip r:embed="rId4">
            <a:alphaModFix/>
          </a:blip>
          <a:srcRect b="22338" l="0" r="0" t="11255"/>
          <a:stretch/>
        </p:blipFill>
        <p:spPr>
          <a:xfrm>
            <a:off x="311700" y="2026650"/>
            <a:ext cx="3698679" cy="1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