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9" r:id="rId2"/>
  </p:sldIdLst>
  <p:sldSz cx="51206400" cy="36576000"/>
  <p:notesSz cx="7010400" cy="9296400"/>
  <p:defaultTextStyle>
    <a:defPPr>
      <a:defRPr lang="en-US"/>
    </a:defPPr>
    <a:lvl1pPr marL="0" algn="l" defTabSz="5119696" rtl="0" eaLnBrk="1" latinLnBrk="0" hangingPunct="1">
      <a:defRPr sz="10100" kern="1200">
        <a:solidFill>
          <a:schemeClr val="tx1"/>
        </a:solidFill>
        <a:latin typeface="+mn-lt"/>
        <a:ea typeface="+mn-ea"/>
        <a:cs typeface="+mn-cs"/>
      </a:defRPr>
    </a:lvl1pPr>
    <a:lvl2pPr marL="2559847" algn="l" defTabSz="5119696" rtl="0" eaLnBrk="1" latinLnBrk="0" hangingPunct="1">
      <a:defRPr sz="10100" kern="1200">
        <a:solidFill>
          <a:schemeClr val="tx1"/>
        </a:solidFill>
        <a:latin typeface="+mn-lt"/>
        <a:ea typeface="+mn-ea"/>
        <a:cs typeface="+mn-cs"/>
      </a:defRPr>
    </a:lvl2pPr>
    <a:lvl3pPr marL="5119696" algn="l" defTabSz="5119696" rtl="0" eaLnBrk="1" latinLnBrk="0" hangingPunct="1">
      <a:defRPr sz="10100" kern="1200">
        <a:solidFill>
          <a:schemeClr val="tx1"/>
        </a:solidFill>
        <a:latin typeface="+mn-lt"/>
        <a:ea typeface="+mn-ea"/>
        <a:cs typeface="+mn-cs"/>
      </a:defRPr>
    </a:lvl3pPr>
    <a:lvl4pPr marL="7679545" algn="l" defTabSz="5119696" rtl="0" eaLnBrk="1" latinLnBrk="0" hangingPunct="1">
      <a:defRPr sz="10100" kern="1200">
        <a:solidFill>
          <a:schemeClr val="tx1"/>
        </a:solidFill>
        <a:latin typeface="+mn-lt"/>
        <a:ea typeface="+mn-ea"/>
        <a:cs typeface="+mn-cs"/>
      </a:defRPr>
    </a:lvl4pPr>
    <a:lvl5pPr marL="10239392" algn="l" defTabSz="5119696" rtl="0" eaLnBrk="1" latinLnBrk="0" hangingPunct="1">
      <a:defRPr sz="10100" kern="1200">
        <a:solidFill>
          <a:schemeClr val="tx1"/>
        </a:solidFill>
        <a:latin typeface="+mn-lt"/>
        <a:ea typeface="+mn-ea"/>
        <a:cs typeface="+mn-cs"/>
      </a:defRPr>
    </a:lvl5pPr>
    <a:lvl6pPr marL="12799241" algn="l" defTabSz="5119696" rtl="0" eaLnBrk="1" latinLnBrk="0" hangingPunct="1">
      <a:defRPr sz="10100" kern="1200">
        <a:solidFill>
          <a:schemeClr val="tx1"/>
        </a:solidFill>
        <a:latin typeface="+mn-lt"/>
        <a:ea typeface="+mn-ea"/>
        <a:cs typeface="+mn-cs"/>
      </a:defRPr>
    </a:lvl6pPr>
    <a:lvl7pPr marL="15359088" algn="l" defTabSz="5119696" rtl="0" eaLnBrk="1" latinLnBrk="0" hangingPunct="1">
      <a:defRPr sz="10100" kern="1200">
        <a:solidFill>
          <a:schemeClr val="tx1"/>
        </a:solidFill>
        <a:latin typeface="+mn-lt"/>
        <a:ea typeface="+mn-ea"/>
        <a:cs typeface="+mn-cs"/>
      </a:defRPr>
    </a:lvl7pPr>
    <a:lvl8pPr marL="17918936" algn="l" defTabSz="5119696" rtl="0" eaLnBrk="1" latinLnBrk="0" hangingPunct="1">
      <a:defRPr sz="10100" kern="1200">
        <a:solidFill>
          <a:schemeClr val="tx1"/>
        </a:solidFill>
        <a:latin typeface="+mn-lt"/>
        <a:ea typeface="+mn-ea"/>
        <a:cs typeface="+mn-cs"/>
      </a:defRPr>
    </a:lvl8pPr>
    <a:lvl9pPr marL="20478786" algn="l" defTabSz="5119696" rtl="0" eaLnBrk="1" latinLnBrk="0" hangingPunct="1">
      <a:defRPr sz="10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7">
          <p15:clr>
            <a:srgbClr val="A4A3A4"/>
          </p15:clr>
        </p15:guide>
        <p15:guide id="2" pos="9240">
          <p15:clr>
            <a:srgbClr val="A4A3A4"/>
          </p15:clr>
        </p15:guide>
        <p15:guide id="3" pos="2301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1" clrIdx="0"/>
  <p:cmAuthor id="1" name="Kima Brown" initials="KB" lastIdx="0" clrIdx="1">
    <p:extLst>
      <p:ext uri="{19B8F6BF-5375-455C-9EA6-DF929625EA0E}">
        <p15:presenceInfo xmlns:p15="http://schemas.microsoft.com/office/powerpoint/2012/main" userId="Kima Brow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6F89"/>
    <a:srgbClr val="96C0E6"/>
    <a:srgbClr val="336699"/>
    <a:srgbClr val="990033"/>
    <a:srgbClr val="FFB3B5"/>
    <a:srgbClr val="9EF4D1"/>
    <a:srgbClr val="BBF7DF"/>
    <a:srgbClr val="7CE0F4"/>
    <a:srgbClr val="FDE47B"/>
    <a:srgbClr val="FBC5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9083" autoAdjust="0"/>
  </p:normalViewPr>
  <p:slideViewPr>
    <p:cSldViewPr>
      <p:cViewPr>
        <p:scale>
          <a:sx n="20" d="100"/>
          <a:sy n="20" d="100"/>
        </p:scale>
        <p:origin x="24" y="48"/>
      </p:cViewPr>
      <p:guideLst>
        <p:guide orient="horz" pos="17867"/>
        <p:guide pos="9240"/>
        <p:guide pos="2301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juliannaprim:Dropbox%20(Personal):PrimPOWARTOTALPilot_DATA_LABELS_2018-03-15_151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2.3356000954426099E-2"/>
          <c:y val="2.70833333333333E-2"/>
          <c:w val="0.95561751371987602"/>
          <c:h val="0.94583333333333297"/>
        </c:manualLayout>
      </c:layout>
      <c:scatterChart>
        <c:scatterStyle val="lineMarker"/>
        <c:varyColors val="0"/>
        <c:ser>
          <c:idx val="0"/>
          <c:order val="0"/>
          <c:spPr>
            <a:ln w="47625">
              <a:noFill/>
            </a:ln>
          </c:spPr>
          <c:xVal>
            <c:numRef>
              <c:f>PrimPOWARTOTALPilot_DATA_LABELS!$P$2:$P$30</c:f>
              <c:numCache>
                <c:formatCode>General</c:formatCode>
                <c:ptCount val="29"/>
                <c:pt idx="0">
                  <c:v>0.105594956658786</c:v>
                </c:pt>
                <c:pt idx="1">
                  <c:v>-4.8997207413048902E-2</c:v>
                </c:pt>
                <c:pt idx="2">
                  <c:v>6.6096866096866103E-2</c:v>
                </c:pt>
                <c:pt idx="3">
                  <c:v>4.7386617856416402E-2</c:v>
                </c:pt>
                <c:pt idx="4">
                  <c:v>3.31588132635251E-2</c:v>
                </c:pt>
                <c:pt idx="5">
                  <c:v>-4.4212617983109798E-2</c:v>
                </c:pt>
                <c:pt idx="6" formatCode="0.00E+00">
                  <c:v>1.3266294543691E-16</c:v>
                </c:pt>
                <c:pt idx="7">
                  <c:v>-6.6400177659338297E-2</c:v>
                </c:pt>
                <c:pt idx="8">
                  <c:v>3.9682539682539798E-2</c:v>
                </c:pt>
                <c:pt idx="9">
                  <c:v>-7.5798470535312606E-2</c:v>
                </c:pt>
                <c:pt idx="10">
                  <c:v>0.17009602194787299</c:v>
                </c:pt>
                <c:pt idx="11">
                  <c:v>0.14263645726055599</c:v>
                </c:pt>
                <c:pt idx="12">
                  <c:v>0.112543482709228</c:v>
                </c:pt>
                <c:pt idx="13">
                  <c:v>3.2291666666666601E-2</c:v>
                </c:pt>
                <c:pt idx="14">
                  <c:v>5.2566481137909897E-2</c:v>
                </c:pt>
                <c:pt idx="15">
                  <c:v>3.5224586288416002E-2</c:v>
                </c:pt>
                <c:pt idx="16">
                  <c:v>0.123373983739837</c:v>
                </c:pt>
                <c:pt idx="17">
                  <c:v>-3.2462949894142598E-2</c:v>
                </c:pt>
                <c:pt idx="18">
                  <c:v>-4.5167118337850996E-3</c:v>
                </c:pt>
                <c:pt idx="19">
                  <c:v>-2.0552344251766198E-2</c:v>
                </c:pt>
                <c:pt idx="20">
                  <c:v>7.1475843812044998E-2</c:v>
                </c:pt>
                <c:pt idx="21">
                  <c:v>-8.4722222222222102E-2</c:v>
                </c:pt>
                <c:pt idx="22">
                  <c:v>4.8625429553264501E-2</c:v>
                </c:pt>
                <c:pt idx="23">
                  <c:v>0.108753962448183</c:v>
                </c:pt>
                <c:pt idx="24">
                  <c:v>-4.94636471990463E-2</c:v>
                </c:pt>
                <c:pt idx="25">
                  <c:v>-3.07546723444523E-2</c:v>
                </c:pt>
                <c:pt idx="26">
                  <c:v>5.4863387978141998E-2</c:v>
                </c:pt>
                <c:pt idx="27">
                  <c:v>4.0982058545797798E-2</c:v>
                </c:pt>
                <c:pt idx="28">
                  <c:v>4.9692496924969201E-2</c:v>
                </c:pt>
              </c:numCache>
            </c:numRef>
          </c:xVal>
          <c:yVal>
            <c:numRef>
              <c:f>PrimPOWARTOTALPilot_DATA_LABELS!$R$2:$R$30</c:f>
              <c:numCache>
                <c:formatCode>General</c:formatCode>
                <c:ptCount val="29"/>
                <c:pt idx="0">
                  <c:v>-0.375</c:v>
                </c:pt>
                <c:pt idx="1">
                  <c:v>0</c:v>
                </c:pt>
                <c:pt idx="2">
                  <c:v>-0.125</c:v>
                </c:pt>
                <c:pt idx="3">
                  <c:v>0</c:v>
                </c:pt>
                <c:pt idx="4">
                  <c:v>-0.22222222222222199</c:v>
                </c:pt>
                <c:pt idx="5">
                  <c:v>-8.3333333333333301E-2</c:v>
                </c:pt>
                <c:pt idx="6">
                  <c:v>0.11111111111111099</c:v>
                </c:pt>
                <c:pt idx="7">
                  <c:v>-0.33333333333333298</c:v>
                </c:pt>
                <c:pt idx="8">
                  <c:v>-8.3333333333333301E-2</c:v>
                </c:pt>
                <c:pt idx="9">
                  <c:v>0.33333333333333298</c:v>
                </c:pt>
                <c:pt idx="10">
                  <c:v>0.14285714285714199</c:v>
                </c:pt>
                <c:pt idx="11">
                  <c:v>-4.1666666666666602E-2</c:v>
                </c:pt>
                <c:pt idx="12">
                  <c:v>-4.1666666666666602E-2</c:v>
                </c:pt>
                <c:pt idx="13">
                  <c:v>-8.3333333333333301E-2</c:v>
                </c:pt>
                <c:pt idx="14">
                  <c:v>0.33333333333333298</c:v>
                </c:pt>
                <c:pt idx="15">
                  <c:v>0.33333333333333298</c:v>
                </c:pt>
                <c:pt idx="16">
                  <c:v>0.6</c:v>
                </c:pt>
                <c:pt idx="17">
                  <c:v>-0.2</c:v>
                </c:pt>
                <c:pt idx="18">
                  <c:v>-0.20833333333333301</c:v>
                </c:pt>
                <c:pt idx="19">
                  <c:v>-0.25</c:v>
                </c:pt>
                <c:pt idx="20">
                  <c:v>0.33333333333333298</c:v>
                </c:pt>
                <c:pt idx="21">
                  <c:v>0</c:v>
                </c:pt>
                <c:pt idx="22">
                  <c:v>0</c:v>
                </c:pt>
                <c:pt idx="23">
                  <c:v>-0.20833333333333301</c:v>
                </c:pt>
                <c:pt idx="24">
                  <c:v>-0.41666666666666602</c:v>
                </c:pt>
                <c:pt idx="25">
                  <c:v>-0.125</c:v>
                </c:pt>
                <c:pt idx="26">
                  <c:v>0.266666666666666</c:v>
                </c:pt>
                <c:pt idx="27">
                  <c:v>-4.1666666666666602E-2</c:v>
                </c:pt>
                <c:pt idx="28">
                  <c:v>-0.16666666666666599</c:v>
                </c:pt>
              </c:numCache>
            </c:numRef>
          </c:yVal>
          <c:smooth val="0"/>
          <c:extLst>
            <c:ext xmlns:c16="http://schemas.microsoft.com/office/drawing/2014/chart" uri="{C3380CC4-5D6E-409C-BE32-E72D297353CC}">
              <c16:uniqueId val="{00000000-0E36-4732-B5F2-0FDD9237363C}"/>
            </c:ext>
          </c:extLst>
        </c:ser>
        <c:dLbls>
          <c:showLegendKey val="0"/>
          <c:showVal val="0"/>
          <c:showCatName val="0"/>
          <c:showSerName val="0"/>
          <c:showPercent val="0"/>
          <c:showBubbleSize val="0"/>
        </c:dLbls>
        <c:axId val="188259328"/>
        <c:axId val="188420864"/>
      </c:scatterChart>
      <c:valAx>
        <c:axId val="188259328"/>
        <c:scaling>
          <c:orientation val="minMax"/>
          <c:min val="-0.2"/>
        </c:scaling>
        <c:delete val="0"/>
        <c:axPos val="b"/>
        <c:numFmt formatCode="General" sourceLinked="1"/>
        <c:majorTickMark val="out"/>
        <c:minorTickMark val="none"/>
        <c:tickLblPos val="nextTo"/>
        <c:crossAx val="188420864"/>
        <c:crosses val="autoZero"/>
        <c:crossBetween val="midCat"/>
      </c:valAx>
      <c:valAx>
        <c:axId val="188420864"/>
        <c:scaling>
          <c:orientation val="minMax"/>
          <c:max val="0.6"/>
        </c:scaling>
        <c:delete val="0"/>
        <c:axPos val="l"/>
        <c:majorGridlines/>
        <c:numFmt formatCode="General" sourceLinked="1"/>
        <c:majorTickMark val="out"/>
        <c:minorTickMark val="none"/>
        <c:tickLblPos val="nextTo"/>
        <c:crossAx val="188259328"/>
        <c:crosses val="autoZero"/>
        <c:crossBetween val="midCat"/>
        <c:majorUnit val="0.1"/>
        <c:minorUnit val="0.05"/>
      </c:valAx>
      <c:spPr>
        <a:noFill/>
        <a:ln w="25400">
          <a:noFill/>
        </a:ln>
      </c:spPr>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idx="1"/>
          </p:nvPr>
        </p:nvSpPr>
        <p:spPr>
          <a:xfrm>
            <a:off x="3970939" y="0"/>
            <a:ext cx="3037840" cy="464820"/>
          </a:xfrm>
          <a:prstGeom prst="rect">
            <a:avLst/>
          </a:prstGeom>
        </p:spPr>
        <p:txBody>
          <a:bodyPr vert="horz" lIns="92446" tIns="46223" rIns="92446" bIns="46223" rtlCol="0"/>
          <a:lstStyle>
            <a:lvl1pPr algn="r">
              <a:defRPr sz="1200"/>
            </a:lvl1pPr>
          </a:lstStyle>
          <a:p>
            <a:fld id="{EFE3E88B-9958-4834-81E1-687B745518A3}" type="datetimeFigureOut">
              <a:rPr lang="en-US" smtClean="0"/>
              <a:t>10/25/2018</a:t>
            </a:fld>
            <a:endParaRPr lang="en-US" dirty="0"/>
          </a:p>
        </p:txBody>
      </p:sp>
      <p:sp>
        <p:nvSpPr>
          <p:cNvPr id="4" name="Slide Image Placeholder 3"/>
          <p:cNvSpPr>
            <a:spLocks noGrp="1" noRot="1" noChangeAspect="1"/>
          </p:cNvSpPr>
          <p:nvPr>
            <p:ph type="sldImg" idx="2"/>
          </p:nvPr>
        </p:nvSpPr>
        <p:spPr>
          <a:xfrm>
            <a:off x="1066800" y="696913"/>
            <a:ext cx="4878388" cy="3486150"/>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3037840" cy="464820"/>
          </a:xfrm>
          <a:prstGeom prst="rect">
            <a:avLst/>
          </a:prstGeom>
        </p:spPr>
        <p:txBody>
          <a:bodyPr vert="horz" lIns="92446" tIns="46223" rIns="92446" bIns="4622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2446" tIns="46223" rIns="92446" bIns="46223" rtlCol="0" anchor="b"/>
          <a:lstStyle>
            <a:lvl1pPr algn="r">
              <a:defRPr sz="1200"/>
            </a:lvl1pPr>
          </a:lstStyle>
          <a:p>
            <a:fld id="{E0D0A0EF-E9FB-4729-8202-86B5D7DB3093}" type="slidenum">
              <a:rPr lang="en-US" smtClean="0"/>
              <a:t>‹#›</a:t>
            </a:fld>
            <a:endParaRPr lang="en-US" dirty="0"/>
          </a:p>
        </p:txBody>
      </p:sp>
    </p:spTree>
    <p:extLst>
      <p:ext uri="{BB962C8B-B14F-4D97-AF65-F5344CB8AC3E}">
        <p14:creationId xmlns:p14="http://schemas.microsoft.com/office/powerpoint/2010/main" val="3506734102"/>
      </p:ext>
    </p:extLst>
  </p:cSld>
  <p:clrMap bg1="lt1" tx1="dk1" bg2="lt2" tx2="dk2" accent1="accent1" accent2="accent2" accent3="accent3" accent4="accent4" accent5="accent5" accent6="accent6" hlink="hlink" folHlink="folHlink"/>
  <p:notesStyle>
    <a:lvl1pPr marL="0" algn="l" defTabSz="1066625" rtl="0" eaLnBrk="1" latinLnBrk="0" hangingPunct="1">
      <a:defRPr sz="1400" kern="1200">
        <a:solidFill>
          <a:schemeClr val="tx1"/>
        </a:solidFill>
        <a:latin typeface="+mn-lt"/>
        <a:ea typeface="+mn-ea"/>
        <a:cs typeface="+mn-cs"/>
      </a:defRPr>
    </a:lvl1pPr>
    <a:lvl2pPr marL="533312" algn="l" defTabSz="1066625" rtl="0" eaLnBrk="1" latinLnBrk="0" hangingPunct="1">
      <a:defRPr sz="1400" kern="1200">
        <a:solidFill>
          <a:schemeClr val="tx1"/>
        </a:solidFill>
        <a:latin typeface="+mn-lt"/>
        <a:ea typeface="+mn-ea"/>
        <a:cs typeface="+mn-cs"/>
      </a:defRPr>
    </a:lvl2pPr>
    <a:lvl3pPr marL="1066625" algn="l" defTabSz="1066625" rtl="0" eaLnBrk="1" latinLnBrk="0" hangingPunct="1">
      <a:defRPr sz="1400" kern="1200">
        <a:solidFill>
          <a:schemeClr val="tx1"/>
        </a:solidFill>
        <a:latin typeface="+mn-lt"/>
        <a:ea typeface="+mn-ea"/>
        <a:cs typeface="+mn-cs"/>
      </a:defRPr>
    </a:lvl3pPr>
    <a:lvl4pPr marL="1599938" algn="l" defTabSz="1066625" rtl="0" eaLnBrk="1" latinLnBrk="0" hangingPunct="1">
      <a:defRPr sz="1400" kern="1200">
        <a:solidFill>
          <a:schemeClr val="tx1"/>
        </a:solidFill>
        <a:latin typeface="+mn-lt"/>
        <a:ea typeface="+mn-ea"/>
        <a:cs typeface="+mn-cs"/>
      </a:defRPr>
    </a:lvl4pPr>
    <a:lvl5pPr marL="2133251" algn="l" defTabSz="1066625" rtl="0" eaLnBrk="1" latinLnBrk="0" hangingPunct="1">
      <a:defRPr sz="1400" kern="1200">
        <a:solidFill>
          <a:schemeClr val="tx1"/>
        </a:solidFill>
        <a:latin typeface="+mn-lt"/>
        <a:ea typeface="+mn-ea"/>
        <a:cs typeface="+mn-cs"/>
      </a:defRPr>
    </a:lvl5pPr>
    <a:lvl6pPr marL="2666565" algn="l" defTabSz="1066625" rtl="0" eaLnBrk="1" latinLnBrk="0" hangingPunct="1">
      <a:defRPr sz="1400" kern="1200">
        <a:solidFill>
          <a:schemeClr val="tx1"/>
        </a:solidFill>
        <a:latin typeface="+mn-lt"/>
        <a:ea typeface="+mn-ea"/>
        <a:cs typeface="+mn-cs"/>
      </a:defRPr>
    </a:lvl6pPr>
    <a:lvl7pPr marL="3199878" algn="l" defTabSz="1066625" rtl="0" eaLnBrk="1" latinLnBrk="0" hangingPunct="1">
      <a:defRPr sz="1400" kern="1200">
        <a:solidFill>
          <a:schemeClr val="tx1"/>
        </a:solidFill>
        <a:latin typeface="+mn-lt"/>
        <a:ea typeface="+mn-ea"/>
        <a:cs typeface="+mn-cs"/>
      </a:defRPr>
    </a:lvl7pPr>
    <a:lvl8pPr marL="3733190" algn="l" defTabSz="1066625" rtl="0" eaLnBrk="1" latinLnBrk="0" hangingPunct="1">
      <a:defRPr sz="1400" kern="1200">
        <a:solidFill>
          <a:schemeClr val="tx1"/>
        </a:solidFill>
        <a:latin typeface="+mn-lt"/>
        <a:ea typeface="+mn-ea"/>
        <a:cs typeface="+mn-cs"/>
      </a:defRPr>
    </a:lvl8pPr>
    <a:lvl9pPr marL="4266502" algn="l" defTabSz="106662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696913"/>
            <a:ext cx="4878388" cy="3486150"/>
          </a:xfrm>
        </p:spPr>
      </p:sp>
      <p:sp>
        <p:nvSpPr>
          <p:cNvPr id="3" name="Notes Placeholder 2"/>
          <p:cNvSpPr>
            <a:spLocks noGrp="1"/>
          </p:cNvSpPr>
          <p:nvPr>
            <p:ph type="body" idx="1"/>
          </p:nvPr>
        </p:nvSpPr>
        <p:spPr/>
        <p:txBody>
          <a:bodyPr/>
          <a:lstStyle/>
          <a:p>
            <a:r>
              <a:rPr lang="en-US" b="1" dirty="0"/>
              <a:t>Right now there</a:t>
            </a:r>
            <a:r>
              <a:rPr lang="en-US" b="1" baseline="0" dirty="0"/>
              <a:t> is not room to add in a description of the Methods Figures – </a:t>
            </a:r>
            <a:r>
              <a:rPr lang="en-US" b="0" baseline="0" dirty="0"/>
              <a:t>however, if you feel this is necessary, we can try and re-configure the poster to accommodate those descriptions</a:t>
            </a:r>
          </a:p>
          <a:p>
            <a:endParaRPr lang="en-US" b="1" dirty="0"/>
          </a:p>
          <a:p>
            <a:r>
              <a:rPr lang="en-US" b="1" dirty="0"/>
              <a:t>Red highlighted words </a:t>
            </a:r>
            <a:r>
              <a:rPr lang="en-US" dirty="0"/>
              <a:t>= keep them or not?</a:t>
            </a:r>
          </a:p>
          <a:p>
            <a:r>
              <a:rPr lang="en-US" dirty="0"/>
              <a:t>Figure</a:t>
            </a:r>
            <a:r>
              <a:rPr lang="en-US" baseline="0" dirty="0"/>
              <a:t> 4 explanation (final bullet for Results and Outcomes): advice/input on wording</a:t>
            </a:r>
          </a:p>
        </p:txBody>
      </p:sp>
      <p:sp>
        <p:nvSpPr>
          <p:cNvPr id="4" name="Slide Number Placeholder 3"/>
          <p:cNvSpPr>
            <a:spLocks noGrp="1"/>
          </p:cNvSpPr>
          <p:nvPr>
            <p:ph type="sldNum" sz="quarter" idx="10"/>
          </p:nvPr>
        </p:nvSpPr>
        <p:spPr/>
        <p:txBody>
          <a:bodyPr/>
          <a:lstStyle/>
          <a:p>
            <a:fld id="{E0D0A0EF-E9FB-4729-8202-86B5D7DB3093}" type="slidenum">
              <a:rPr lang="en-US" smtClean="0"/>
              <a:t>1</a:t>
            </a:fld>
            <a:endParaRPr lang="en-US" dirty="0"/>
          </a:p>
        </p:txBody>
      </p:sp>
    </p:spTree>
    <p:extLst>
      <p:ext uri="{BB962C8B-B14F-4D97-AF65-F5344CB8AC3E}">
        <p14:creationId xmlns:p14="http://schemas.microsoft.com/office/powerpoint/2010/main" val="68132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362272"/>
            <a:ext cx="43525440" cy="7840133"/>
          </a:xfrm>
        </p:spPr>
        <p:txBody>
          <a:bodyPr/>
          <a:lstStyle/>
          <a:p>
            <a:r>
              <a:rPr lang="en-US"/>
              <a:t>Click to edit Master title style</a:t>
            </a:r>
          </a:p>
        </p:txBody>
      </p:sp>
      <p:sp>
        <p:nvSpPr>
          <p:cNvPr id="3" name="Subtitle 2"/>
          <p:cNvSpPr>
            <a:spLocks noGrp="1"/>
          </p:cNvSpPr>
          <p:nvPr>
            <p:ph type="subTitle" idx="1"/>
          </p:nvPr>
        </p:nvSpPr>
        <p:spPr>
          <a:xfrm>
            <a:off x="7680960" y="20726400"/>
            <a:ext cx="35844480" cy="9347200"/>
          </a:xfrm>
        </p:spPr>
        <p:txBody>
          <a:bodyPr/>
          <a:lstStyle>
            <a:lvl1pPr marL="0" indent="0" algn="ctr">
              <a:buNone/>
              <a:defRPr>
                <a:solidFill>
                  <a:schemeClr val="tx1">
                    <a:tint val="75000"/>
                  </a:schemeClr>
                </a:solidFill>
              </a:defRPr>
            </a:lvl1pPr>
            <a:lvl2pPr marL="2559847" indent="0" algn="ctr">
              <a:buNone/>
              <a:defRPr>
                <a:solidFill>
                  <a:schemeClr val="tx1">
                    <a:tint val="75000"/>
                  </a:schemeClr>
                </a:solidFill>
              </a:defRPr>
            </a:lvl2pPr>
            <a:lvl3pPr marL="5119696" indent="0" algn="ctr">
              <a:buNone/>
              <a:defRPr>
                <a:solidFill>
                  <a:schemeClr val="tx1">
                    <a:tint val="75000"/>
                  </a:schemeClr>
                </a:solidFill>
              </a:defRPr>
            </a:lvl3pPr>
            <a:lvl4pPr marL="7679545" indent="0" algn="ctr">
              <a:buNone/>
              <a:defRPr>
                <a:solidFill>
                  <a:schemeClr val="tx1">
                    <a:tint val="75000"/>
                  </a:schemeClr>
                </a:solidFill>
              </a:defRPr>
            </a:lvl4pPr>
            <a:lvl5pPr marL="10239392" indent="0" algn="ctr">
              <a:buNone/>
              <a:defRPr>
                <a:solidFill>
                  <a:schemeClr val="tx1">
                    <a:tint val="75000"/>
                  </a:schemeClr>
                </a:solidFill>
              </a:defRPr>
            </a:lvl5pPr>
            <a:lvl6pPr marL="12799241" indent="0" algn="ctr">
              <a:buNone/>
              <a:defRPr>
                <a:solidFill>
                  <a:schemeClr val="tx1">
                    <a:tint val="75000"/>
                  </a:schemeClr>
                </a:solidFill>
              </a:defRPr>
            </a:lvl6pPr>
            <a:lvl7pPr marL="15359088" indent="0" algn="ctr">
              <a:buNone/>
              <a:defRPr>
                <a:solidFill>
                  <a:schemeClr val="tx1">
                    <a:tint val="75000"/>
                  </a:schemeClr>
                </a:solidFill>
              </a:defRPr>
            </a:lvl7pPr>
            <a:lvl8pPr marL="17918936" indent="0" algn="ctr">
              <a:buNone/>
              <a:defRPr>
                <a:solidFill>
                  <a:schemeClr val="tx1">
                    <a:tint val="75000"/>
                  </a:schemeClr>
                </a:solidFill>
              </a:defRPr>
            </a:lvl8pPr>
            <a:lvl9pPr marL="2047878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AFADB0-1734-4F70-9E2A-ABFA4ABBF9CB}" type="datetimeFigureOut">
              <a:rPr lang="en-US" smtClean="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B2AC58-3466-4885-AEBF-1DC54ECD42B1}" type="slidenum">
              <a:rPr lang="en-US" smtClean="0"/>
              <a:t>‹#›</a:t>
            </a:fld>
            <a:endParaRPr lang="en-US" dirty="0"/>
          </a:p>
        </p:txBody>
      </p:sp>
    </p:spTree>
    <p:extLst>
      <p:ext uri="{BB962C8B-B14F-4D97-AF65-F5344CB8AC3E}">
        <p14:creationId xmlns:p14="http://schemas.microsoft.com/office/powerpoint/2010/main" val="56526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FADB0-1734-4F70-9E2A-ABFA4ABBF9CB}" type="datetimeFigureOut">
              <a:rPr lang="en-US" smtClean="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B2AC58-3466-4885-AEBF-1DC54ECD42B1}" type="slidenum">
              <a:rPr lang="en-US" smtClean="0"/>
              <a:t>‹#›</a:t>
            </a:fld>
            <a:endParaRPr lang="en-US" dirty="0"/>
          </a:p>
        </p:txBody>
      </p:sp>
    </p:spTree>
    <p:extLst>
      <p:ext uri="{BB962C8B-B14F-4D97-AF65-F5344CB8AC3E}">
        <p14:creationId xmlns:p14="http://schemas.microsoft.com/office/powerpoint/2010/main" val="3121246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3652262" y="4690538"/>
            <a:ext cx="41471854" cy="998643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218938" y="4690538"/>
            <a:ext cx="123579887" cy="99864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FADB0-1734-4F70-9E2A-ABFA4ABBF9CB}" type="datetimeFigureOut">
              <a:rPr lang="en-US" smtClean="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B2AC58-3466-4885-AEBF-1DC54ECD42B1}" type="slidenum">
              <a:rPr lang="en-US" smtClean="0"/>
              <a:t>‹#›</a:t>
            </a:fld>
            <a:endParaRPr lang="en-US" dirty="0"/>
          </a:p>
        </p:txBody>
      </p:sp>
    </p:spTree>
    <p:extLst>
      <p:ext uri="{BB962C8B-B14F-4D97-AF65-F5344CB8AC3E}">
        <p14:creationId xmlns:p14="http://schemas.microsoft.com/office/powerpoint/2010/main" val="191846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FADB0-1734-4F70-9E2A-ABFA4ABBF9CB}" type="datetimeFigureOut">
              <a:rPr lang="en-US" smtClean="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B2AC58-3466-4885-AEBF-1DC54ECD42B1}" type="slidenum">
              <a:rPr lang="en-US" smtClean="0"/>
              <a:t>‹#›</a:t>
            </a:fld>
            <a:endParaRPr lang="en-US" dirty="0"/>
          </a:p>
        </p:txBody>
      </p:sp>
    </p:spTree>
    <p:extLst>
      <p:ext uri="{BB962C8B-B14F-4D97-AF65-F5344CB8AC3E}">
        <p14:creationId xmlns:p14="http://schemas.microsoft.com/office/powerpoint/2010/main" val="348800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4" y="23503471"/>
            <a:ext cx="43525440" cy="7264400"/>
          </a:xfrm>
        </p:spPr>
        <p:txBody>
          <a:bodyPr anchor="t"/>
          <a:lstStyle>
            <a:lvl1pPr algn="l">
              <a:defRPr sz="22500" b="1" cap="all"/>
            </a:lvl1pPr>
          </a:lstStyle>
          <a:p>
            <a:r>
              <a:rPr lang="en-US"/>
              <a:t>Click to edit Master title style</a:t>
            </a:r>
          </a:p>
        </p:txBody>
      </p:sp>
      <p:sp>
        <p:nvSpPr>
          <p:cNvPr id="3" name="Text Placeholder 2"/>
          <p:cNvSpPr>
            <a:spLocks noGrp="1"/>
          </p:cNvSpPr>
          <p:nvPr>
            <p:ph type="body" idx="1"/>
          </p:nvPr>
        </p:nvSpPr>
        <p:spPr>
          <a:xfrm>
            <a:off x="4044954" y="15502472"/>
            <a:ext cx="43525440" cy="8000995"/>
          </a:xfrm>
        </p:spPr>
        <p:txBody>
          <a:bodyPr anchor="b"/>
          <a:lstStyle>
            <a:lvl1pPr marL="0" indent="0">
              <a:buNone/>
              <a:defRPr sz="11300">
                <a:solidFill>
                  <a:schemeClr val="tx1">
                    <a:tint val="75000"/>
                  </a:schemeClr>
                </a:solidFill>
              </a:defRPr>
            </a:lvl1pPr>
            <a:lvl2pPr marL="2559847" indent="0">
              <a:buNone/>
              <a:defRPr sz="10100">
                <a:solidFill>
                  <a:schemeClr val="tx1">
                    <a:tint val="75000"/>
                  </a:schemeClr>
                </a:solidFill>
              </a:defRPr>
            </a:lvl2pPr>
            <a:lvl3pPr marL="5119696" indent="0">
              <a:buNone/>
              <a:defRPr sz="9000">
                <a:solidFill>
                  <a:schemeClr val="tx1">
                    <a:tint val="75000"/>
                  </a:schemeClr>
                </a:solidFill>
              </a:defRPr>
            </a:lvl3pPr>
            <a:lvl4pPr marL="7679545" indent="0">
              <a:buNone/>
              <a:defRPr sz="7900">
                <a:solidFill>
                  <a:schemeClr val="tx1">
                    <a:tint val="75000"/>
                  </a:schemeClr>
                </a:solidFill>
              </a:defRPr>
            </a:lvl4pPr>
            <a:lvl5pPr marL="10239392" indent="0">
              <a:buNone/>
              <a:defRPr sz="7900">
                <a:solidFill>
                  <a:schemeClr val="tx1">
                    <a:tint val="75000"/>
                  </a:schemeClr>
                </a:solidFill>
              </a:defRPr>
            </a:lvl5pPr>
            <a:lvl6pPr marL="12799241" indent="0">
              <a:buNone/>
              <a:defRPr sz="7900">
                <a:solidFill>
                  <a:schemeClr val="tx1">
                    <a:tint val="75000"/>
                  </a:schemeClr>
                </a:solidFill>
              </a:defRPr>
            </a:lvl6pPr>
            <a:lvl7pPr marL="15359088" indent="0">
              <a:buNone/>
              <a:defRPr sz="7900">
                <a:solidFill>
                  <a:schemeClr val="tx1">
                    <a:tint val="75000"/>
                  </a:schemeClr>
                </a:solidFill>
              </a:defRPr>
            </a:lvl7pPr>
            <a:lvl8pPr marL="17918936" indent="0">
              <a:buNone/>
              <a:defRPr sz="7900">
                <a:solidFill>
                  <a:schemeClr val="tx1">
                    <a:tint val="75000"/>
                  </a:schemeClr>
                </a:solidFill>
              </a:defRPr>
            </a:lvl8pPr>
            <a:lvl9pPr marL="20478786" indent="0">
              <a:buNone/>
              <a:defRPr sz="7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AFADB0-1734-4F70-9E2A-ABFA4ABBF9CB}" type="datetimeFigureOut">
              <a:rPr lang="en-US" smtClean="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B2AC58-3466-4885-AEBF-1DC54ECD42B1}" type="slidenum">
              <a:rPr lang="en-US" smtClean="0"/>
              <a:t>‹#›</a:t>
            </a:fld>
            <a:endParaRPr lang="en-US" dirty="0"/>
          </a:p>
        </p:txBody>
      </p:sp>
    </p:spTree>
    <p:extLst>
      <p:ext uri="{BB962C8B-B14F-4D97-AF65-F5344CB8AC3E}">
        <p14:creationId xmlns:p14="http://schemas.microsoft.com/office/powerpoint/2010/main" val="209390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218934" y="27313467"/>
            <a:ext cx="82525867" cy="77241405"/>
          </a:xfrm>
        </p:spPr>
        <p:txBody>
          <a:bodyPr/>
          <a:lstStyle>
            <a:lvl1pPr>
              <a:defRPr sz="15500"/>
            </a:lvl1pPr>
            <a:lvl2pPr>
              <a:defRPr sz="13400"/>
            </a:lvl2pPr>
            <a:lvl3pPr>
              <a:defRPr sz="11300"/>
            </a:lvl3pPr>
            <a:lvl4pPr>
              <a:defRPr sz="10100"/>
            </a:lvl4pPr>
            <a:lvl5pPr>
              <a:defRPr sz="10100"/>
            </a:lvl5pPr>
            <a:lvl6pPr>
              <a:defRPr sz="10100"/>
            </a:lvl6pPr>
            <a:lvl7pPr>
              <a:defRPr sz="10100"/>
            </a:lvl7pPr>
            <a:lvl8pPr>
              <a:defRPr sz="10100"/>
            </a:lvl8pPr>
            <a:lvl9pPr>
              <a:defRPr sz="10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2598245" y="27313467"/>
            <a:ext cx="82525874" cy="77241405"/>
          </a:xfrm>
        </p:spPr>
        <p:txBody>
          <a:bodyPr/>
          <a:lstStyle>
            <a:lvl1pPr>
              <a:defRPr sz="15500"/>
            </a:lvl1pPr>
            <a:lvl2pPr>
              <a:defRPr sz="13400"/>
            </a:lvl2pPr>
            <a:lvl3pPr>
              <a:defRPr sz="11300"/>
            </a:lvl3pPr>
            <a:lvl4pPr>
              <a:defRPr sz="10100"/>
            </a:lvl4pPr>
            <a:lvl5pPr>
              <a:defRPr sz="10100"/>
            </a:lvl5pPr>
            <a:lvl6pPr>
              <a:defRPr sz="10100"/>
            </a:lvl6pPr>
            <a:lvl7pPr>
              <a:defRPr sz="10100"/>
            </a:lvl7pPr>
            <a:lvl8pPr>
              <a:defRPr sz="10100"/>
            </a:lvl8pPr>
            <a:lvl9pPr>
              <a:defRPr sz="10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FADB0-1734-4F70-9E2A-ABFA4ABBF9CB}" type="datetimeFigureOut">
              <a:rPr lang="en-US" smtClean="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B2AC58-3466-4885-AEBF-1DC54ECD42B1}" type="slidenum">
              <a:rPr lang="en-US" smtClean="0"/>
              <a:t>‹#›</a:t>
            </a:fld>
            <a:endParaRPr lang="en-US" dirty="0"/>
          </a:p>
        </p:txBody>
      </p:sp>
    </p:spTree>
    <p:extLst>
      <p:ext uri="{BB962C8B-B14F-4D97-AF65-F5344CB8AC3E}">
        <p14:creationId xmlns:p14="http://schemas.microsoft.com/office/powerpoint/2010/main" val="291022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464738"/>
            <a:ext cx="46085760"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2" y="8187272"/>
            <a:ext cx="22625054" cy="3412062"/>
          </a:xfrm>
        </p:spPr>
        <p:txBody>
          <a:bodyPr anchor="b"/>
          <a:lstStyle>
            <a:lvl1pPr marL="0" indent="0">
              <a:buNone/>
              <a:defRPr sz="13400" b="1"/>
            </a:lvl1pPr>
            <a:lvl2pPr marL="2559847" indent="0">
              <a:buNone/>
              <a:defRPr sz="11300" b="1"/>
            </a:lvl2pPr>
            <a:lvl3pPr marL="5119696" indent="0">
              <a:buNone/>
              <a:defRPr sz="10100" b="1"/>
            </a:lvl3pPr>
            <a:lvl4pPr marL="7679545" indent="0">
              <a:buNone/>
              <a:defRPr sz="9000" b="1"/>
            </a:lvl4pPr>
            <a:lvl5pPr marL="10239392" indent="0">
              <a:buNone/>
              <a:defRPr sz="9000" b="1"/>
            </a:lvl5pPr>
            <a:lvl6pPr marL="12799241" indent="0">
              <a:buNone/>
              <a:defRPr sz="9000" b="1"/>
            </a:lvl6pPr>
            <a:lvl7pPr marL="15359088" indent="0">
              <a:buNone/>
              <a:defRPr sz="9000" b="1"/>
            </a:lvl7pPr>
            <a:lvl8pPr marL="17918936" indent="0">
              <a:buNone/>
              <a:defRPr sz="9000" b="1"/>
            </a:lvl8pPr>
            <a:lvl9pPr marL="20478786" indent="0">
              <a:buNone/>
              <a:defRPr sz="9000" b="1"/>
            </a:lvl9pPr>
          </a:lstStyle>
          <a:p>
            <a:pPr lvl="0"/>
            <a:r>
              <a:rPr lang="en-US"/>
              <a:t>Click to edit Master text styles</a:t>
            </a:r>
          </a:p>
        </p:txBody>
      </p:sp>
      <p:sp>
        <p:nvSpPr>
          <p:cNvPr id="4" name="Content Placeholder 3"/>
          <p:cNvSpPr>
            <a:spLocks noGrp="1"/>
          </p:cNvSpPr>
          <p:nvPr>
            <p:ph sz="half" idx="2"/>
          </p:nvPr>
        </p:nvSpPr>
        <p:spPr>
          <a:xfrm>
            <a:off x="2560322" y="11599334"/>
            <a:ext cx="22625054" cy="21073538"/>
          </a:xfrm>
        </p:spPr>
        <p:txBody>
          <a:bodyPr/>
          <a:lstStyle>
            <a:lvl1pPr>
              <a:defRPr sz="13400"/>
            </a:lvl1pPr>
            <a:lvl2pPr>
              <a:defRPr sz="113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5" y="8187272"/>
            <a:ext cx="22633940" cy="3412062"/>
          </a:xfrm>
        </p:spPr>
        <p:txBody>
          <a:bodyPr anchor="b"/>
          <a:lstStyle>
            <a:lvl1pPr marL="0" indent="0">
              <a:buNone/>
              <a:defRPr sz="13400" b="1"/>
            </a:lvl1pPr>
            <a:lvl2pPr marL="2559847" indent="0">
              <a:buNone/>
              <a:defRPr sz="11300" b="1"/>
            </a:lvl2pPr>
            <a:lvl3pPr marL="5119696" indent="0">
              <a:buNone/>
              <a:defRPr sz="10100" b="1"/>
            </a:lvl3pPr>
            <a:lvl4pPr marL="7679545" indent="0">
              <a:buNone/>
              <a:defRPr sz="9000" b="1"/>
            </a:lvl4pPr>
            <a:lvl5pPr marL="10239392" indent="0">
              <a:buNone/>
              <a:defRPr sz="9000" b="1"/>
            </a:lvl5pPr>
            <a:lvl6pPr marL="12799241" indent="0">
              <a:buNone/>
              <a:defRPr sz="9000" b="1"/>
            </a:lvl6pPr>
            <a:lvl7pPr marL="15359088" indent="0">
              <a:buNone/>
              <a:defRPr sz="9000" b="1"/>
            </a:lvl7pPr>
            <a:lvl8pPr marL="17918936" indent="0">
              <a:buNone/>
              <a:defRPr sz="9000" b="1"/>
            </a:lvl8pPr>
            <a:lvl9pPr marL="20478786" indent="0">
              <a:buNone/>
              <a:defRPr sz="9000" b="1"/>
            </a:lvl9pPr>
          </a:lstStyle>
          <a:p>
            <a:pPr lvl="0"/>
            <a:r>
              <a:rPr lang="en-US"/>
              <a:t>Click to edit Master text styles</a:t>
            </a:r>
          </a:p>
        </p:txBody>
      </p:sp>
      <p:sp>
        <p:nvSpPr>
          <p:cNvPr id="6" name="Content Placeholder 5"/>
          <p:cNvSpPr>
            <a:spLocks noGrp="1"/>
          </p:cNvSpPr>
          <p:nvPr>
            <p:ph sz="quarter" idx="4"/>
          </p:nvPr>
        </p:nvSpPr>
        <p:spPr>
          <a:xfrm>
            <a:off x="26012145" y="11599334"/>
            <a:ext cx="22633940" cy="21073538"/>
          </a:xfrm>
        </p:spPr>
        <p:txBody>
          <a:bodyPr/>
          <a:lstStyle>
            <a:lvl1pPr>
              <a:defRPr sz="13400"/>
            </a:lvl1pPr>
            <a:lvl2pPr>
              <a:defRPr sz="113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FADB0-1734-4F70-9E2A-ABFA4ABBF9CB}" type="datetimeFigureOut">
              <a:rPr lang="en-US" smtClean="0"/>
              <a:t>10/25/2018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7B2AC58-3466-4885-AEBF-1DC54ECD42B1}" type="slidenum">
              <a:rPr lang="en-US" smtClean="0"/>
              <a:t>‹#›</a:t>
            </a:fld>
            <a:endParaRPr lang="en-US" dirty="0"/>
          </a:p>
        </p:txBody>
      </p:sp>
    </p:spTree>
    <p:extLst>
      <p:ext uri="{BB962C8B-B14F-4D97-AF65-F5344CB8AC3E}">
        <p14:creationId xmlns:p14="http://schemas.microsoft.com/office/powerpoint/2010/main" val="240631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FADB0-1734-4F70-9E2A-ABFA4ABBF9CB}" type="datetimeFigureOut">
              <a:rPr lang="en-US" smtClean="0"/>
              <a:t>10/25/2018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7B2AC58-3466-4885-AEBF-1DC54ECD42B1}" type="slidenum">
              <a:rPr lang="en-US" smtClean="0"/>
              <a:t>‹#›</a:t>
            </a:fld>
            <a:endParaRPr lang="en-US" dirty="0"/>
          </a:p>
        </p:txBody>
      </p:sp>
    </p:spTree>
    <p:extLst>
      <p:ext uri="{BB962C8B-B14F-4D97-AF65-F5344CB8AC3E}">
        <p14:creationId xmlns:p14="http://schemas.microsoft.com/office/powerpoint/2010/main" val="316675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FADB0-1734-4F70-9E2A-ABFA4ABBF9CB}" type="datetimeFigureOut">
              <a:rPr lang="en-US" smtClean="0"/>
              <a:t>10/25/2018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7B2AC58-3466-4885-AEBF-1DC54ECD42B1}" type="slidenum">
              <a:rPr lang="en-US" smtClean="0"/>
              <a:t>‹#›</a:t>
            </a:fld>
            <a:endParaRPr lang="en-US" dirty="0"/>
          </a:p>
        </p:txBody>
      </p:sp>
    </p:spTree>
    <p:extLst>
      <p:ext uri="{BB962C8B-B14F-4D97-AF65-F5344CB8AC3E}">
        <p14:creationId xmlns:p14="http://schemas.microsoft.com/office/powerpoint/2010/main" val="4073036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456267"/>
            <a:ext cx="16846554" cy="6197600"/>
          </a:xfrm>
        </p:spPr>
        <p:txBody>
          <a:bodyPr anchor="b"/>
          <a:lstStyle>
            <a:lvl1pPr algn="l">
              <a:defRPr sz="11300" b="1"/>
            </a:lvl1pPr>
          </a:lstStyle>
          <a:p>
            <a:r>
              <a:rPr lang="en-US"/>
              <a:t>Click to edit Master title style</a:t>
            </a:r>
          </a:p>
        </p:txBody>
      </p:sp>
      <p:sp>
        <p:nvSpPr>
          <p:cNvPr id="3" name="Content Placeholder 2"/>
          <p:cNvSpPr>
            <a:spLocks noGrp="1"/>
          </p:cNvSpPr>
          <p:nvPr>
            <p:ph idx="1"/>
          </p:nvPr>
        </p:nvSpPr>
        <p:spPr>
          <a:xfrm>
            <a:off x="20020280" y="1456267"/>
            <a:ext cx="28625800" cy="31216605"/>
          </a:xfrm>
        </p:spPr>
        <p:txBody>
          <a:bodyPr/>
          <a:lstStyle>
            <a:lvl1pPr>
              <a:defRPr sz="17800"/>
            </a:lvl1pPr>
            <a:lvl2pPr>
              <a:defRPr sz="15500"/>
            </a:lvl2pPr>
            <a:lvl3pPr>
              <a:defRPr sz="13400"/>
            </a:lvl3pPr>
            <a:lvl4pPr>
              <a:defRPr sz="11300"/>
            </a:lvl4pPr>
            <a:lvl5pPr>
              <a:defRPr sz="11300"/>
            </a:lvl5pPr>
            <a:lvl6pPr>
              <a:defRPr sz="11300"/>
            </a:lvl6pPr>
            <a:lvl7pPr>
              <a:defRPr sz="11300"/>
            </a:lvl7pPr>
            <a:lvl8pPr>
              <a:defRPr sz="11300"/>
            </a:lvl8pPr>
            <a:lvl9pPr>
              <a:defRPr sz="1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5" y="7653867"/>
            <a:ext cx="16846554" cy="25019005"/>
          </a:xfrm>
        </p:spPr>
        <p:txBody>
          <a:bodyPr/>
          <a:lstStyle>
            <a:lvl1pPr marL="0" indent="0">
              <a:buNone/>
              <a:defRPr sz="7900"/>
            </a:lvl1pPr>
            <a:lvl2pPr marL="2559847" indent="0">
              <a:buNone/>
              <a:defRPr sz="6800"/>
            </a:lvl2pPr>
            <a:lvl3pPr marL="5119696" indent="0">
              <a:buNone/>
              <a:defRPr sz="5600"/>
            </a:lvl3pPr>
            <a:lvl4pPr marL="7679545" indent="0">
              <a:buNone/>
              <a:defRPr sz="5000"/>
            </a:lvl4pPr>
            <a:lvl5pPr marL="10239392" indent="0">
              <a:buNone/>
              <a:defRPr sz="5000"/>
            </a:lvl5pPr>
            <a:lvl6pPr marL="12799241" indent="0">
              <a:buNone/>
              <a:defRPr sz="5000"/>
            </a:lvl6pPr>
            <a:lvl7pPr marL="15359088" indent="0">
              <a:buNone/>
              <a:defRPr sz="5000"/>
            </a:lvl7pPr>
            <a:lvl8pPr marL="17918936" indent="0">
              <a:buNone/>
              <a:defRPr sz="5000"/>
            </a:lvl8pPr>
            <a:lvl9pPr marL="20478786" indent="0">
              <a:buNone/>
              <a:defRPr sz="5000"/>
            </a:lvl9pPr>
          </a:lstStyle>
          <a:p>
            <a:pPr lvl="0"/>
            <a:r>
              <a:rPr lang="en-US"/>
              <a:t>Click to edit Master text styles</a:t>
            </a:r>
          </a:p>
        </p:txBody>
      </p:sp>
      <p:sp>
        <p:nvSpPr>
          <p:cNvPr id="5" name="Date Placeholder 4"/>
          <p:cNvSpPr>
            <a:spLocks noGrp="1"/>
          </p:cNvSpPr>
          <p:nvPr>
            <p:ph type="dt" sz="half" idx="10"/>
          </p:nvPr>
        </p:nvSpPr>
        <p:spPr/>
        <p:txBody>
          <a:bodyPr/>
          <a:lstStyle/>
          <a:p>
            <a:fld id="{2EAFADB0-1734-4F70-9E2A-ABFA4ABBF9CB}" type="datetimeFigureOut">
              <a:rPr lang="en-US" smtClean="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B2AC58-3466-4885-AEBF-1DC54ECD42B1}" type="slidenum">
              <a:rPr lang="en-US" smtClean="0"/>
              <a:t>‹#›</a:t>
            </a:fld>
            <a:endParaRPr lang="en-US" dirty="0"/>
          </a:p>
        </p:txBody>
      </p:sp>
    </p:spTree>
    <p:extLst>
      <p:ext uri="{BB962C8B-B14F-4D97-AF65-F5344CB8AC3E}">
        <p14:creationId xmlns:p14="http://schemas.microsoft.com/office/powerpoint/2010/main" val="1962116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4" y="25603200"/>
            <a:ext cx="30723840" cy="3022605"/>
          </a:xfrm>
        </p:spPr>
        <p:txBody>
          <a:bodyPr anchor="b"/>
          <a:lstStyle>
            <a:lvl1pPr algn="l">
              <a:defRPr sz="11300" b="1"/>
            </a:lvl1pPr>
          </a:lstStyle>
          <a:p>
            <a:r>
              <a:rPr lang="en-US"/>
              <a:t>Click to edit Master title style</a:t>
            </a:r>
          </a:p>
        </p:txBody>
      </p:sp>
      <p:sp>
        <p:nvSpPr>
          <p:cNvPr id="3" name="Picture Placeholder 2"/>
          <p:cNvSpPr>
            <a:spLocks noGrp="1"/>
          </p:cNvSpPr>
          <p:nvPr>
            <p:ph type="pic" idx="1"/>
          </p:nvPr>
        </p:nvSpPr>
        <p:spPr>
          <a:xfrm>
            <a:off x="10036814" y="3268133"/>
            <a:ext cx="30723840" cy="21945600"/>
          </a:xfrm>
        </p:spPr>
        <p:txBody>
          <a:bodyPr/>
          <a:lstStyle>
            <a:lvl1pPr marL="0" indent="0">
              <a:buNone/>
              <a:defRPr sz="17800"/>
            </a:lvl1pPr>
            <a:lvl2pPr marL="2559847" indent="0">
              <a:buNone/>
              <a:defRPr sz="15500"/>
            </a:lvl2pPr>
            <a:lvl3pPr marL="5119696" indent="0">
              <a:buNone/>
              <a:defRPr sz="13400"/>
            </a:lvl3pPr>
            <a:lvl4pPr marL="7679545" indent="0">
              <a:buNone/>
              <a:defRPr sz="11300"/>
            </a:lvl4pPr>
            <a:lvl5pPr marL="10239392" indent="0">
              <a:buNone/>
              <a:defRPr sz="11300"/>
            </a:lvl5pPr>
            <a:lvl6pPr marL="12799241" indent="0">
              <a:buNone/>
              <a:defRPr sz="11300"/>
            </a:lvl6pPr>
            <a:lvl7pPr marL="15359088" indent="0">
              <a:buNone/>
              <a:defRPr sz="11300"/>
            </a:lvl7pPr>
            <a:lvl8pPr marL="17918936" indent="0">
              <a:buNone/>
              <a:defRPr sz="11300"/>
            </a:lvl8pPr>
            <a:lvl9pPr marL="20478786" indent="0">
              <a:buNone/>
              <a:defRPr sz="11300"/>
            </a:lvl9pPr>
          </a:lstStyle>
          <a:p>
            <a:endParaRPr lang="en-US" dirty="0"/>
          </a:p>
        </p:txBody>
      </p:sp>
      <p:sp>
        <p:nvSpPr>
          <p:cNvPr id="4" name="Text Placeholder 3"/>
          <p:cNvSpPr>
            <a:spLocks noGrp="1"/>
          </p:cNvSpPr>
          <p:nvPr>
            <p:ph type="body" sz="half" idx="2"/>
          </p:nvPr>
        </p:nvSpPr>
        <p:spPr>
          <a:xfrm>
            <a:off x="10036814" y="28625805"/>
            <a:ext cx="30723840" cy="4292595"/>
          </a:xfrm>
        </p:spPr>
        <p:txBody>
          <a:bodyPr/>
          <a:lstStyle>
            <a:lvl1pPr marL="0" indent="0">
              <a:buNone/>
              <a:defRPr sz="7900"/>
            </a:lvl1pPr>
            <a:lvl2pPr marL="2559847" indent="0">
              <a:buNone/>
              <a:defRPr sz="6800"/>
            </a:lvl2pPr>
            <a:lvl3pPr marL="5119696" indent="0">
              <a:buNone/>
              <a:defRPr sz="5600"/>
            </a:lvl3pPr>
            <a:lvl4pPr marL="7679545" indent="0">
              <a:buNone/>
              <a:defRPr sz="5000"/>
            </a:lvl4pPr>
            <a:lvl5pPr marL="10239392" indent="0">
              <a:buNone/>
              <a:defRPr sz="5000"/>
            </a:lvl5pPr>
            <a:lvl6pPr marL="12799241" indent="0">
              <a:buNone/>
              <a:defRPr sz="5000"/>
            </a:lvl6pPr>
            <a:lvl7pPr marL="15359088" indent="0">
              <a:buNone/>
              <a:defRPr sz="5000"/>
            </a:lvl7pPr>
            <a:lvl8pPr marL="17918936" indent="0">
              <a:buNone/>
              <a:defRPr sz="5000"/>
            </a:lvl8pPr>
            <a:lvl9pPr marL="20478786" indent="0">
              <a:buNone/>
              <a:defRPr sz="5000"/>
            </a:lvl9pPr>
          </a:lstStyle>
          <a:p>
            <a:pPr lvl="0"/>
            <a:r>
              <a:rPr lang="en-US"/>
              <a:t>Click to edit Master text styles</a:t>
            </a:r>
          </a:p>
        </p:txBody>
      </p:sp>
      <p:sp>
        <p:nvSpPr>
          <p:cNvPr id="5" name="Date Placeholder 4"/>
          <p:cNvSpPr>
            <a:spLocks noGrp="1"/>
          </p:cNvSpPr>
          <p:nvPr>
            <p:ph type="dt" sz="half" idx="10"/>
          </p:nvPr>
        </p:nvSpPr>
        <p:spPr/>
        <p:txBody>
          <a:bodyPr/>
          <a:lstStyle/>
          <a:p>
            <a:fld id="{2EAFADB0-1734-4F70-9E2A-ABFA4ABBF9CB}" type="datetimeFigureOut">
              <a:rPr lang="en-US" smtClean="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B2AC58-3466-4885-AEBF-1DC54ECD42B1}" type="slidenum">
              <a:rPr lang="en-US" smtClean="0"/>
              <a:t>‹#›</a:t>
            </a:fld>
            <a:endParaRPr lang="en-US" dirty="0"/>
          </a:p>
        </p:txBody>
      </p:sp>
    </p:spTree>
    <p:extLst>
      <p:ext uri="{BB962C8B-B14F-4D97-AF65-F5344CB8AC3E}">
        <p14:creationId xmlns:p14="http://schemas.microsoft.com/office/powerpoint/2010/main" val="2126207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464738"/>
            <a:ext cx="46085760" cy="6096000"/>
          </a:xfrm>
          <a:prstGeom prst="rect">
            <a:avLst/>
          </a:prstGeom>
        </p:spPr>
        <p:txBody>
          <a:bodyPr vert="horz" lIns="511969" tIns="255985" rIns="511969" bIns="255985" rtlCol="0" anchor="ctr">
            <a:normAutofit/>
          </a:bodyPr>
          <a:lstStyle/>
          <a:p>
            <a:r>
              <a:rPr lang="en-US"/>
              <a:t>Click to edit Master title style</a:t>
            </a:r>
          </a:p>
        </p:txBody>
      </p:sp>
      <p:sp>
        <p:nvSpPr>
          <p:cNvPr id="3" name="Text Placeholder 2"/>
          <p:cNvSpPr>
            <a:spLocks noGrp="1"/>
          </p:cNvSpPr>
          <p:nvPr>
            <p:ph type="body" idx="1"/>
          </p:nvPr>
        </p:nvSpPr>
        <p:spPr>
          <a:xfrm>
            <a:off x="2560320" y="8534405"/>
            <a:ext cx="46085760" cy="24138471"/>
          </a:xfrm>
          <a:prstGeom prst="rect">
            <a:avLst/>
          </a:prstGeom>
        </p:spPr>
        <p:txBody>
          <a:bodyPr vert="horz" lIns="511969" tIns="255985" rIns="511969" bIns="25598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3900538"/>
            <a:ext cx="11948160" cy="1947333"/>
          </a:xfrm>
          <a:prstGeom prst="rect">
            <a:avLst/>
          </a:prstGeom>
        </p:spPr>
        <p:txBody>
          <a:bodyPr vert="horz" lIns="511969" tIns="255985" rIns="511969" bIns="255985" rtlCol="0" anchor="ctr"/>
          <a:lstStyle>
            <a:lvl1pPr algn="l">
              <a:defRPr sz="6800">
                <a:solidFill>
                  <a:schemeClr val="tx1">
                    <a:tint val="75000"/>
                  </a:schemeClr>
                </a:solidFill>
              </a:defRPr>
            </a:lvl1pPr>
          </a:lstStyle>
          <a:p>
            <a:fld id="{2EAFADB0-1734-4F70-9E2A-ABFA4ABBF9CB}" type="datetimeFigureOut">
              <a:rPr lang="en-US" smtClean="0"/>
              <a:t>10/25/2018</a:t>
            </a:fld>
            <a:endParaRPr lang="en-US" dirty="0"/>
          </a:p>
        </p:txBody>
      </p:sp>
      <p:sp>
        <p:nvSpPr>
          <p:cNvPr id="5" name="Footer Placeholder 4"/>
          <p:cNvSpPr>
            <a:spLocks noGrp="1"/>
          </p:cNvSpPr>
          <p:nvPr>
            <p:ph type="ftr" sz="quarter" idx="3"/>
          </p:nvPr>
        </p:nvSpPr>
        <p:spPr>
          <a:xfrm>
            <a:off x="17495520" y="33900538"/>
            <a:ext cx="16215360" cy="1947333"/>
          </a:xfrm>
          <a:prstGeom prst="rect">
            <a:avLst/>
          </a:prstGeom>
        </p:spPr>
        <p:txBody>
          <a:bodyPr vert="horz" lIns="511969" tIns="255985" rIns="511969" bIns="255985" rtlCol="0" anchor="ctr"/>
          <a:lstStyle>
            <a:lvl1pPr algn="ctr">
              <a:defRPr sz="6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697920" y="33900538"/>
            <a:ext cx="11948160" cy="1947333"/>
          </a:xfrm>
          <a:prstGeom prst="rect">
            <a:avLst/>
          </a:prstGeom>
        </p:spPr>
        <p:txBody>
          <a:bodyPr vert="horz" lIns="511969" tIns="255985" rIns="511969" bIns="255985" rtlCol="0" anchor="ctr"/>
          <a:lstStyle>
            <a:lvl1pPr algn="r">
              <a:defRPr sz="6800">
                <a:solidFill>
                  <a:schemeClr val="tx1">
                    <a:tint val="75000"/>
                  </a:schemeClr>
                </a:solidFill>
              </a:defRPr>
            </a:lvl1pPr>
          </a:lstStyle>
          <a:p>
            <a:fld id="{67B2AC58-3466-4885-AEBF-1DC54ECD42B1}" type="slidenum">
              <a:rPr lang="en-US" smtClean="0"/>
              <a:t>‹#›</a:t>
            </a:fld>
            <a:endParaRPr lang="en-US" dirty="0"/>
          </a:p>
        </p:txBody>
      </p:sp>
    </p:spTree>
    <p:extLst>
      <p:ext uri="{BB962C8B-B14F-4D97-AF65-F5344CB8AC3E}">
        <p14:creationId xmlns:p14="http://schemas.microsoft.com/office/powerpoint/2010/main" val="3352098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119696" rtl="0" eaLnBrk="1" latinLnBrk="0" hangingPunct="1">
        <a:spcBef>
          <a:spcPct val="0"/>
        </a:spcBef>
        <a:buNone/>
        <a:defRPr sz="24600" kern="1200">
          <a:solidFill>
            <a:schemeClr val="tx1"/>
          </a:solidFill>
          <a:latin typeface="+mj-lt"/>
          <a:ea typeface="+mj-ea"/>
          <a:cs typeface="+mj-cs"/>
        </a:defRPr>
      </a:lvl1pPr>
    </p:titleStyle>
    <p:bodyStyle>
      <a:lvl1pPr marL="1919885" indent="-1919885" algn="l" defTabSz="5119696" rtl="0" eaLnBrk="1" latinLnBrk="0" hangingPunct="1">
        <a:spcBef>
          <a:spcPct val="20000"/>
        </a:spcBef>
        <a:buFont typeface="Arial" panose="020B0604020202020204" pitchFamily="34" charset="0"/>
        <a:buChar char="•"/>
        <a:defRPr sz="17800" kern="1200">
          <a:solidFill>
            <a:schemeClr val="tx1"/>
          </a:solidFill>
          <a:latin typeface="+mn-lt"/>
          <a:ea typeface="+mn-ea"/>
          <a:cs typeface="+mn-cs"/>
        </a:defRPr>
      </a:lvl1pPr>
      <a:lvl2pPr marL="4159754" indent="-1599906" algn="l" defTabSz="5119696" rtl="0" eaLnBrk="1" latinLnBrk="0" hangingPunct="1">
        <a:spcBef>
          <a:spcPct val="20000"/>
        </a:spcBef>
        <a:buFont typeface="Arial" panose="020B0604020202020204" pitchFamily="34" charset="0"/>
        <a:buChar char="–"/>
        <a:defRPr sz="15500" kern="1200">
          <a:solidFill>
            <a:schemeClr val="tx1"/>
          </a:solidFill>
          <a:latin typeface="+mn-lt"/>
          <a:ea typeface="+mn-ea"/>
          <a:cs typeface="+mn-cs"/>
        </a:defRPr>
      </a:lvl2pPr>
      <a:lvl3pPr marL="6399620" indent="-1279925" algn="l" defTabSz="5119696"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3pPr>
      <a:lvl4pPr marL="8959469" indent="-1279925" algn="l" defTabSz="5119696"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4pPr>
      <a:lvl5pPr marL="11519316" indent="-1279925" algn="l" defTabSz="5119696"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5pPr>
      <a:lvl6pPr marL="14079166" indent="-1279925" algn="l" defTabSz="5119696"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6pPr>
      <a:lvl7pPr marL="16639013" indent="-1279925" algn="l" defTabSz="5119696"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7pPr>
      <a:lvl8pPr marL="19198863" indent="-1279925" algn="l" defTabSz="5119696"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8pPr>
      <a:lvl9pPr marL="21758710" indent="-1279925" algn="l" defTabSz="5119696"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9pPr>
    </p:bodyStyle>
    <p:otherStyle>
      <a:defPPr>
        <a:defRPr lang="en-US"/>
      </a:defPPr>
      <a:lvl1pPr marL="0" algn="l" defTabSz="5119696" rtl="0" eaLnBrk="1" latinLnBrk="0" hangingPunct="1">
        <a:defRPr sz="10100" kern="1200">
          <a:solidFill>
            <a:schemeClr val="tx1"/>
          </a:solidFill>
          <a:latin typeface="+mn-lt"/>
          <a:ea typeface="+mn-ea"/>
          <a:cs typeface="+mn-cs"/>
        </a:defRPr>
      </a:lvl1pPr>
      <a:lvl2pPr marL="2559847" algn="l" defTabSz="5119696" rtl="0" eaLnBrk="1" latinLnBrk="0" hangingPunct="1">
        <a:defRPr sz="10100" kern="1200">
          <a:solidFill>
            <a:schemeClr val="tx1"/>
          </a:solidFill>
          <a:latin typeface="+mn-lt"/>
          <a:ea typeface="+mn-ea"/>
          <a:cs typeface="+mn-cs"/>
        </a:defRPr>
      </a:lvl2pPr>
      <a:lvl3pPr marL="5119696" algn="l" defTabSz="5119696" rtl="0" eaLnBrk="1" latinLnBrk="0" hangingPunct="1">
        <a:defRPr sz="10100" kern="1200">
          <a:solidFill>
            <a:schemeClr val="tx1"/>
          </a:solidFill>
          <a:latin typeface="+mn-lt"/>
          <a:ea typeface="+mn-ea"/>
          <a:cs typeface="+mn-cs"/>
        </a:defRPr>
      </a:lvl3pPr>
      <a:lvl4pPr marL="7679545" algn="l" defTabSz="5119696" rtl="0" eaLnBrk="1" latinLnBrk="0" hangingPunct="1">
        <a:defRPr sz="10100" kern="1200">
          <a:solidFill>
            <a:schemeClr val="tx1"/>
          </a:solidFill>
          <a:latin typeface="+mn-lt"/>
          <a:ea typeface="+mn-ea"/>
          <a:cs typeface="+mn-cs"/>
        </a:defRPr>
      </a:lvl4pPr>
      <a:lvl5pPr marL="10239392" algn="l" defTabSz="5119696" rtl="0" eaLnBrk="1" latinLnBrk="0" hangingPunct="1">
        <a:defRPr sz="10100" kern="1200">
          <a:solidFill>
            <a:schemeClr val="tx1"/>
          </a:solidFill>
          <a:latin typeface="+mn-lt"/>
          <a:ea typeface="+mn-ea"/>
          <a:cs typeface="+mn-cs"/>
        </a:defRPr>
      </a:lvl5pPr>
      <a:lvl6pPr marL="12799241" algn="l" defTabSz="5119696" rtl="0" eaLnBrk="1" latinLnBrk="0" hangingPunct="1">
        <a:defRPr sz="10100" kern="1200">
          <a:solidFill>
            <a:schemeClr val="tx1"/>
          </a:solidFill>
          <a:latin typeface="+mn-lt"/>
          <a:ea typeface="+mn-ea"/>
          <a:cs typeface="+mn-cs"/>
        </a:defRPr>
      </a:lvl6pPr>
      <a:lvl7pPr marL="15359088" algn="l" defTabSz="5119696" rtl="0" eaLnBrk="1" latinLnBrk="0" hangingPunct="1">
        <a:defRPr sz="10100" kern="1200">
          <a:solidFill>
            <a:schemeClr val="tx1"/>
          </a:solidFill>
          <a:latin typeface="+mn-lt"/>
          <a:ea typeface="+mn-ea"/>
          <a:cs typeface="+mn-cs"/>
        </a:defRPr>
      </a:lvl7pPr>
      <a:lvl8pPr marL="17918936" algn="l" defTabSz="5119696" rtl="0" eaLnBrk="1" latinLnBrk="0" hangingPunct="1">
        <a:defRPr sz="10100" kern="1200">
          <a:solidFill>
            <a:schemeClr val="tx1"/>
          </a:solidFill>
          <a:latin typeface="+mn-lt"/>
          <a:ea typeface="+mn-ea"/>
          <a:cs typeface="+mn-cs"/>
        </a:defRPr>
      </a:lvl8pPr>
      <a:lvl9pPr marL="20478786" algn="l" defTabSz="5119696" rtl="0" eaLnBrk="1" latinLnBrk="0" hangingPunct="1">
        <a:defRPr sz="10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www.infotronic.nl/" TargetMode="Externa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1.xml"/><Relationship Id="rId11" Type="http://schemas.openxmlformats.org/officeDocument/2006/relationships/image" Target="../media/image5.png"/><Relationship Id="rId5" Type="http://schemas.openxmlformats.org/officeDocument/2006/relationships/hyperlink" Target="http://fortune.com/ai-artificial-intelligence-deep-machine-learning" TargetMode="External"/><Relationship Id="rId10" Type="http://schemas.openxmlformats.org/officeDocument/2006/relationships/image" Target="../media/image4.png"/><Relationship Id="rId4" Type="http://schemas.openxmlformats.org/officeDocument/2006/relationships/hyperlink" Target="https://www.physionet.org/physiobank/database/gaitpdb"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34"/>
          <p:cNvSpPr txBox="1">
            <a:spLocks noChangeArrowheads="1"/>
          </p:cNvSpPr>
          <p:nvPr/>
        </p:nvSpPr>
        <p:spPr bwMode="auto">
          <a:xfrm>
            <a:off x="39000462" y="23124535"/>
            <a:ext cx="12178955" cy="797117"/>
          </a:xfrm>
          <a:prstGeom prst="rect">
            <a:avLst/>
          </a:prstGeom>
          <a:solidFill>
            <a:schemeClr val="bg1">
              <a:lumMod val="50000"/>
            </a:schemeClr>
          </a:solidFill>
          <a:ln>
            <a:noFill/>
          </a:ln>
          <a:extLst/>
        </p:spPr>
        <p:txBody>
          <a:bodyPr wrap="square" lIns="149328" tIns="74664" rIns="149328" bIns="74664">
            <a:spAutoFit/>
          </a:bodyPr>
          <a:lstStyle>
            <a:lvl1pPr eaLnBrk="0" hangingPunct="0">
              <a:spcBef>
                <a:spcPct val="20000"/>
              </a:spcBef>
              <a:buChar char="•"/>
              <a:defRPr sz="13200">
                <a:solidFill>
                  <a:schemeClr val="tx1"/>
                </a:solidFill>
                <a:latin typeface="Times New Roman" pitchFamily="-112" charset="0"/>
                <a:ea typeface="ＭＳ Ｐゴシック" pitchFamily="-112" charset="-128"/>
              </a:defRPr>
            </a:lvl1pPr>
            <a:lvl2pPr marL="742950" indent="-285750" eaLnBrk="0" hangingPunct="0">
              <a:spcBef>
                <a:spcPct val="20000"/>
              </a:spcBef>
              <a:buChar char="–"/>
              <a:defRPr sz="11500">
                <a:solidFill>
                  <a:schemeClr val="tx1"/>
                </a:solidFill>
                <a:latin typeface="Times New Roman" pitchFamily="-112" charset="0"/>
                <a:ea typeface="ＭＳ Ｐゴシック" pitchFamily="-112" charset="-128"/>
              </a:defRPr>
            </a:lvl2pPr>
            <a:lvl3pPr marL="1143000" indent="-228600" eaLnBrk="0" hangingPunct="0">
              <a:spcBef>
                <a:spcPct val="20000"/>
              </a:spcBef>
              <a:buChar char="•"/>
              <a:defRPr sz="9900">
                <a:solidFill>
                  <a:schemeClr val="tx1"/>
                </a:solidFill>
                <a:latin typeface="Times New Roman" pitchFamily="-112" charset="0"/>
                <a:ea typeface="ＭＳ Ｐゴシック" pitchFamily="-112" charset="-128"/>
              </a:defRPr>
            </a:lvl3pPr>
            <a:lvl4pPr marL="1600200" indent="-228600" eaLnBrk="0" hangingPunct="0">
              <a:spcBef>
                <a:spcPct val="20000"/>
              </a:spcBef>
              <a:buChar char="–"/>
              <a:defRPr sz="8200">
                <a:solidFill>
                  <a:schemeClr val="tx1"/>
                </a:solidFill>
                <a:latin typeface="Times New Roman" pitchFamily="-112" charset="0"/>
                <a:ea typeface="ＭＳ Ｐゴシック" pitchFamily="-112" charset="-128"/>
              </a:defRPr>
            </a:lvl4pPr>
            <a:lvl5pPr marL="2057400" indent="-228600" eaLnBrk="0" hangingPunct="0">
              <a:spcBef>
                <a:spcPct val="20000"/>
              </a:spcBef>
              <a:buChar char="»"/>
              <a:defRPr sz="8200">
                <a:solidFill>
                  <a:schemeClr val="tx1"/>
                </a:solidFill>
                <a:latin typeface="Times New Roman" pitchFamily="-112" charset="0"/>
                <a:ea typeface="ＭＳ Ｐゴシック" pitchFamily="-112" charset="-128"/>
              </a:defRPr>
            </a:lvl5pPr>
            <a:lvl6pPr marL="25146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6pPr>
            <a:lvl7pPr marL="29718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7pPr>
            <a:lvl8pPr marL="34290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8pPr>
            <a:lvl9pPr marL="38862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9pPr>
          </a:lstStyle>
          <a:p>
            <a:pPr algn="just" eaLnBrk="1" hangingPunct="1">
              <a:spcBef>
                <a:spcPct val="0"/>
              </a:spcBef>
              <a:buFontTx/>
              <a:buNone/>
            </a:pPr>
            <a:endParaRPr lang="en-US" altLang="en-US" sz="4200" dirty="0">
              <a:solidFill>
                <a:srgbClr val="000000"/>
              </a:solidFill>
              <a:latin typeface="+mn-lt"/>
              <a:cs typeface="Arial" panose="020B0604020202020204" pitchFamily="34" charset="0"/>
            </a:endParaRPr>
          </a:p>
        </p:txBody>
      </p:sp>
      <p:sp>
        <p:nvSpPr>
          <p:cNvPr id="28" name="TextBox 34"/>
          <p:cNvSpPr txBox="1">
            <a:spLocks noChangeArrowheads="1"/>
          </p:cNvSpPr>
          <p:nvPr/>
        </p:nvSpPr>
        <p:spPr bwMode="auto">
          <a:xfrm>
            <a:off x="361584" y="6816329"/>
            <a:ext cx="12096449" cy="797117"/>
          </a:xfrm>
          <a:prstGeom prst="rect">
            <a:avLst/>
          </a:prstGeom>
          <a:solidFill>
            <a:schemeClr val="bg1">
              <a:lumMod val="50000"/>
            </a:schemeClr>
          </a:solidFill>
          <a:ln>
            <a:noFill/>
          </a:ln>
          <a:extLst/>
        </p:spPr>
        <p:txBody>
          <a:bodyPr wrap="square" lIns="149328" tIns="74664" rIns="149328" bIns="74664">
            <a:spAutoFit/>
          </a:bodyPr>
          <a:lstStyle>
            <a:lvl1pPr eaLnBrk="0" hangingPunct="0">
              <a:spcBef>
                <a:spcPct val="20000"/>
              </a:spcBef>
              <a:buChar char="•"/>
              <a:defRPr sz="13200">
                <a:solidFill>
                  <a:schemeClr val="tx1"/>
                </a:solidFill>
                <a:latin typeface="Times New Roman" pitchFamily="-112" charset="0"/>
                <a:ea typeface="ＭＳ Ｐゴシック" pitchFamily="-112" charset="-128"/>
              </a:defRPr>
            </a:lvl1pPr>
            <a:lvl2pPr marL="742950" indent="-285750" eaLnBrk="0" hangingPunct="0">
              <a:spcBef>
                <a:spcPct val="20000"/>
              </a:spcBef>
              <a:buChar char="–"/>
              <a:defRPr sz="11500">
                <a:solidFill>
                  <a:schemeClr val="tx1"/>
                </a:solidFill>
                <a:latin typeface="Times New Roman" pitchFamily="-112" charset="0"/>
                <a:ea typeface="ＭＳ Ｐゴシック" pitchFamily="-112" charset="-128"/>
              </a:defRPr>
            </a:lvl2pPr>
            <a:lvl3pPr marL="1143000" indent="-228600" eaLnBrk="0" hangingPunct="0">
              <a:spcBef>
                <a:spcPct val="20000"/>
              </a:spcBef>
              <a:buChar char="•"/>
              <a:defRPr sz="9900">
                <a:solidFill>
                  <a:schemeClr val="tx1"/>
                </a:solidFill>
                <a:latin typeface="Times New Roman" pitchFamily="-112" charset="0"/>
                <a:ea typeface="ＭＳ Ｐゴシック" pitchFamily="-112" charset="-128"/>
              </a:defRPr>
            </a:lvl3pPr>
            <a:lvl4pPr marL="1600200" indent="-228600" eaLnBrk="0" hangingPunct="0">
              <a:spcBef>
                <a:spcPct val="20000"/>
              </a:spcBef>
              <a:buChar char="–"/>
              <a:defRPr sz="8200">
                <a:solidFill>
                  <a:schemeClr val="tx1"/>
                </a:solidFill>
                <a:latin typeface="Times New Roman" pitchFamily="-112" charset="0"/>
                <a:ea typeface="ＭＳ Ｐゴシック" pitchFamily="-112" charset="-128"/>
              </a:defRPr>
            </a:lvl4pPr>
            <a:lvl5pPr marL="2057400" indent="-228600" eaLnBrk="0" hangingPunct="0">
              <a:spcBef>
                <a:spcPct val="20000"/>
              </a:spcBef>
              <a:buChar char="»"/>
              <a:defRPr sz="8200">
                <a:solidFill>
                  <a:schemeClr val="tx1"/>
                </a:solidFill>
                <a:latin typeface="Times New Roman" pitchFamily="-112" charset="0"/>
                <a:ea typeface="ＭＳ Ｐゴシック" pitchFamily="-112" charset="-128"/>
              </a:defRPr>
            </a:lvl5pPr>
            <a:lvl6pPr marL="25146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6pPr>
            <a:lvl7pPr marL="29718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7pPr>
            <a:lvl8pPr marL="34290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8pPr>
            <a:lvl9pPr marL="38862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9pPr>
          </a:lstStyle>
          <a:p>
            <a:pPr algn="just" eaLnBrk="1" hangingPunct="1">
              <a:spcBef>
                <a:spcPct val="0"/>
              </a:spcBef>
              <a:buFontTx/>
              <a:buNone/>
            </a:pPr>
            <a:endParaRPr lang="en-US" altLang="en-US" sz="4200" dirty="0">
              <a:solidFill>
                <a:srgbClr val="000000"/>
              </a:solidFill>
              <a:latin typeface="+mn-lt"/>
              <a:cs typeface="Arial" panose="020B0604020202020204" pitchFamily="34" charset="0"/>
            </a:endParaRPr>
          </a:p>
        </p:txBody>
      </p:sp>
      <p:sp>
        <p:nvSpPr>
          <p:cNvPr id="15" name="TextBox 14"/>
          <p:cNvSpPr txBox="1"/>
          <p:nvPr/>
        </p:nvSpPr>
        <p:spPr>
          <a:xfrm>
            <a:off x="2" y="6129707"/>
            <a:ext cx="12179300" cy="1120282"/>
          </a:xfrm>
          <a:prstGeom prst="rect">
            <a:avLst/>
          </a:prstGeom>
          <a:solidFill>
            <a:srgbClr val="7030A0"/>
          </a:solidFill>
        </p:spPr>
        <p:txBody>
          <a:bodyPr wrap="square" lIns="149328" tIns="74664" rIns="149328" bIns="74664">
            <a:spAutoFit/>
          </a:bodyPr>
          <a:lstStyle>
            <a:lvl1pPr eaLnBrk="0" hangingPunct="0">
              <a:defRPr sz="2400">
                <a:solidFill>
                  <a:schemeClr val="tx1"/>
                </a:solidFill>
                <a:latin typeface="Times New Roman" pitchFamily="-112" charset="0"/>
                <a:cs typeface="Arial" charset="0"/>
              </a:defRPr>
            </a:lvl1pPr>
            <a:lvl2pPr marL="37931725" indent="-37474525" eaLnBrk="0" hangingPunct="0">
              <a:defRPr sz="2400">
                <a:solidFill>
                  <a:schemeClr val="tx1"/>
                </a:solidFill>
                <a:latin typeface="Times New Roman" pitchFamily="-112" charset="0"/>
                <a:cs typeface="Arial" charset="0"/>
              </a:defRPr>
            </a:lvl2pPr>
            <a:lvl3pPr eaLnBrk="0" hangingPunct="0">
              <a:defRPr sz="2400">
                <a:solidFill>
                  <a:schemeClr val="tx1"/>
                </a:solidFill>
                <a:latin typeface="Times New Roman" pitchFamily="-112" charset="0"/>
                <a:cs typeface="Arial" charset="0"/>
              </a:defRPr>
            </a:lvl3pPr>
            <a:lvl4pPr eaLnBrk="0" hangingPunct="0">
              <a:defRPr sz="2400">
                <a:solidFill>
                  <a:schemeClr val="tx1"/>
                </a:solidFill>
                <a:latin typeface="Times New Roman" pitchFamily="-112" charset="0"/>
                <a:cs typeface="Arial" charset="0"/>
              </a:defRPr>
            </a:lvl4pPr>
            <a:lvl5pPr eaLnBrk="0" hangingPunct="0">
              <a:defRPr sz="2400">
                <a:solidFill>
                  <a:schemeClr val="tx1"/>
                </a:solidFill>
                <a:latin typeface="Times New Roman" pitchFamily="-112" charset="0"/>
                <a:cs typeface="Arial" charset="0"/>
              </a:defRPr>
            </a:lvl5pPr>
            <a:lvl6pPr marL="457200" eaLnBrk="0" fontAlgn="base" hangingPunct="0">
              <a:spcBef>
                <a:spcPct val="0"/>
              </a:spcBef>
              <a:spcAft>
                <a:spcPct val="0"/>
              </a:spcAft>
              <a:defRPr sz="2400">
                <a:solidFill>
                  <a:schemeClr val="tx1"/>
                </a:solidFill>
                <a:latin typeface="Times New Roman" pitchFamily="-112" charset="0"/>
                <a:cs typeface="Arial" charset="0"/>
              </a:defRPr>
            </a:lvl6pPr>
            <a:lvl7pPr marL="914400" eaLnBrk="0" fontAlgn="base" hangingPunct="0">
              <a:spcBef>
                <a:spcPct val="0"/>
              </a:spcBef>
              <a:spcAft>
                <a:spcPct val="0"/>
              </a:spcAft>
              <a:defRPr sz="2400">
                <a:solidFill>
                  <a:schemeClr val="tx1"/>
                </a:solidFill>
                <a:latin typeface="Times New Roman" pitchFamily="-112" charset="0"/>
                <a:cs typeface="Arial" charset="0"/>
              </a:defRPr>
            </a:lvl7pPr>
            <a:lvl8pPr marL="1371600" eaLnBrk="0" fontAlgn="base" hangingPunct="0">
              <a:spcBef>
                <a:spcPct val="0"/>
              </a:spcBef>
              <a:spcAft>
                <a:spcPct val="0"/>
              </a:spcAft>
              <a:defRPr sz="2400">
                <a:solidFill>
                  <a:schemeClr val="tx1"/>
                </a:solidFill>
                <a:latin typeface="Times New Roman" pitchFamily="-112" charset="0"/>
                <a:cs typeface="Arial" charset="0"/>
              </a:defRPr>
            </a:lvl8pPr>
            <a:lvl9pPr marL="1828800" eaLnBrk="0" fontAlgn="base" hangingPunct="0">
              <a:spcBef>
                <a:spcPct val="0"/>
              </a:spcBef>
              <a:spcAft>
                <a:spcPct val="0"/>
              </a:spcAft>
              <a:defRPr sz="2400">
                <a:solidFill>
                  <a:schemeClr val="tx1"/>
                </a:solidFill>
                <a:latin typeface="Times New Roman" pitchFamily="-112" charset="0"/>
                <a:cs typeface="Arial" charset="0"/>
              </a:defRPr>
            </a:lvl9pPr>
          </a:lstStyle>
          <a:p>
            <a:pPr algn="ctr" eaLnBrk="1" hangingPunct="1">
              <a:defRPr/>
            </a:pPr>
            <a:r>
              <a:rPr lang="en-US" sz="6300" dirty="0">
                <a:solidFill>
                  <a:schemeClr val="bg1"/>
                </a:solidFill>
                <a:latin typeface="+mn-lt"/>
                <a:ea typeface="Arial Unicode MS" panose="020B0604020202020204" pitchFamily="34" charset="-128"/>
                <a:cs typeface="Arial Unicode MS" panose="020B0604020202020204" pitchFamily="34" charset="-128"/>
              </a:rPr>
              <a:t>SUMMARY</a:t>
            </a:r>
          </a:p>
        </p:txBody>
      </p:sp>
      <p:sp>
        <p:nvSpPr>
          <p:cNvPr id="21" name="TextBox 20"/>
          <p:cNvSpPr txBox="1"/>
          <p:nvPr/>
        </p:nvSpPr>
        <p:spPr>
          <a:xfrm>
            <a:off x="38693269" y="22479000"/>
            <a:ext cx="12375683" cy="1120282"/>
          </a:xfrm>
          <a:prstGeom prst="rect">
            <a:avLst/>
          </a:prstGeom>
          <a:solidFill>
            <a:srgbClr val="7030A0"/>
          </a:solidFill>
        </p:spPr>
        <p:txBody>
          <a:bodyPr wrap="square" lIns="149328" tIns="74664" rIns="149328" bIns="74664">
            <a:spAutoFit/>
          </a:bodyPr>
          <a:lstStyle>
            <a:lvl1pPr eaLnBrk="0" hangingPunct="0">
              <a:defRPr sz="2400">
                <a:solidFill>
                  <a:schemeClr val="tx1"/>
                </a:solidFill>
                <a:latin typeface="Times New Roman" pitchFamily="-112" charset="0"/>
                <a:cs typeface="Arial" charset="0"/>
              </a:defRPr>
            </a:lvl1pPr>
            <a:lvl2pPr marL="37931725" indent="-37474525" eaLnBrk="0" hangingPunct="0">
              <a:defRPr sz="2400">
                <a:solidFill>
                  <a:schemeClr val="tx1"/>
                </a:solidFill>
                <a:latin typeface="Times New Roman" pitchFamily="-112" charset="0"/>
                <a:cs typeface="Arial" charset="0"/>
              </a:defRPr>
            </a:lvl2pPr>
            <a:lvl3pPr eaLnBrk="0" hangingPunct="0">
              <a:defRPr sz="2400">
                <a:solidFill>
                  <a:schemeClr val="tx1"/>
                </a:solidFill>
                <a:latin typeface="Times New Roman" pitchFamily="-112" charset="0"/>
                <a:cs typeface="Arial" charset="0"/>
              </a:defRPr>
            </a:lvl3pPr>
            <a:lvl4pPr eaLnBrk="0" hangingPunct="0">
              <a:defRPr sz="2400">
                <a:solidFill>
                  <a:schemeClr val="tx1"/>
                </a:solidFill>
                <a:latin typeface="Times New Roman" pitchFamily="-112" charset="0"/>
                <a:cs typeface="Arial" charset="0"/>
              </a:defRPr>
            </a:lvl4pPr>
            <a:lvl5pPr eaLnBrk="0" hangingPunct="0">
              <a:defRPr sz="2400">
                <a:solidFill>
                  <a:schemeClr val="tx1"/>
                </a:solidFill>
                <a:latin typeface="Times New Roman" pitchFamily="-112" charset="0"/>
                <a:cs typeface="Arial" charset="0"/>
              </a:defRPr>
            </a:lvl5pPr>
            <a:lvl6pPr marL="457200" eaLnBrk="0" fontAlgn="base" hangingPunct="0">
              <a:spcBef>
                <a:spcPct val="0"/>
              </a:spcBef>
              <a:spcAft>
                <a:spcPct val="0"/>
              </a:spcAft>
              <a:defRPr sz="2400">
                <a:solidFill>
                  <a:schemeClr val="tx1"/>
                </a:solidFill>
                <a:latin typeface="Times New Roman" pitchFamily="-112" charset="0"/>
                <a:cs typeface="Arial" charset="0"/>
              </a:defRPr>
            </a:lvl6pPr>
            <a:lvl7pPr marL="914400" eaLnBrk="0" fontAlgn="base" hangingPunct="0">
              <a:spcBef>
                <a:spcPct val="0"/>
              </a:spcBef>
              <a:spcAft>
                <a:spcPct val="0"/>
              </a:spcAft>
              <a:defRPr sz="2400">
                <a:solidFill>
                  <a:schemeClr val="tx1"/>
                </a:solidFill>
                <a:latin typeface="Times New Roman" pitchFamily="-112" charset="0"/>
                <a:cs typeface="Arial" charset="0"/>
              </a:defRPr>
            </a:lvl7pPr>
            <a:lvl8pPr marL="1371600" eaLnBrk="0" fontAlgn="base" hangingPunct="0">
              <a:spcBef>
                <a:spcPct val="0"/>
              </a:spcBef>
              <a:spcAft>
                <a:spcPct val="0"/>
              </a:spcAft>
              <a:defRPr sz="2400">
                <a:solidFill>
                  <a:schemeClr val="tx1"/>
                </a:solidFill>
                <a:latin typeface="Times New Roman" pitchFamily="-112" charset="0"/>
                <a:cs typeface="Arial" charset="0"/>
              </a:defRPr>
            </a:lvl8pPr>
            <a:lvl9pPr marL="1828800" eaLnBrk="0" fontAlgn="base" hangingPunct="0">
              <a:spcBef>
                <a:spcPct val="0"/>
              </a:spcBef>
              <a:spcAft>
                <a:spcPct val="0"/>
              </a:spcAft>
              <a:defRPr sz="2400">
                <a:solidFill>
                  <a:schemeClr val="tx1"/>
                </a:solidFill>
                <a:latin typeface="Times New Roman" pitchFamily="-112" charset="0"/>
                <a:cs typeface="Arial" charset="0"/>
              </a:defRPr>
            </a:lvl9pPr>
          </a:lstStyle>
          <a:p>
            <a:pPr algn="ctr" eaLnBrk="1" hangingPunct="1">
              <a:defRPr/>
            </a:pPr>
            <a:r>
              <a:rPr lang="en-US" sz="6300" dirty="0">
                <a:solidFill>
                  <a:schemeClr val="bg1"/>
                </a:solidFill>
                <a:latin typeface="+mn-lt"/>
                <a:ea typeface="Arial Unicode MS" panose="020B0604020202020204" pitchFamily="34" charset="-128"/>
                <a:cs typeface="Arial Unicode MS" panose="020B0604020202020204" pitchFamily="34" charset="-128"/>
              </a:rPr>
              <a:t>CONCLUSIONS</a:t>
            </a:r>
          </a:p>
        </p:txBody>
      </p:sp>
      <p:sp>
        <p:nvSpPr>
          <p:cNvPr id="3" name="Rectangle 2"/>
          <p:cNvSpPr/>
          <p:nvPr/>
        </p:nvSpPr>
        <p:spPr>
          <a:xfrm>
            <a:off x="4" y="0"/>
            <a:ext cx="51206397" cy="44873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06662" tIns="53332" rIns="106662" bIns="53332" rtlCol="0" anchor="ctr"/>
          <a:lstStyle/>
          <a:p>
            <a:pPr algn="ctr"/>
            <a:endParaRPr lang="en-US" dirty="0"/>
          </a:p>
        </p:txBody>
      </p:sp>
      <p:sp>
        <p:nvSpPr>
          <p:cNvPr id="13" name="TextBox 45"/>
          <p:cNvSpPr txBox="1">
            <a:spLocks noChangeArrowheads="1"/>
          </p:cNvSpPr>
          <p:nvPr/>
        </p:nvSpPr>
        <p:spPr bwMode="auto">
          <a:xfrm>
            <a:off x="4165600" y="0"/>
            <a:ext cx="47218596" cy="524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9328" tIns="74664" rIns="149328" bIns="74664">
            <a:spAutoFit/>
          </a:bodyPr>
          <a:lstStyle>
            <a:lvl1pPr eaLnBrk="0" hangingPunct="0">
              <a:spcBef>
                <a:spcPct val="20000"/>
              </a:spcBef>
              <a:buChar char="•"/>
              <a:defRPr sz="13200">
                <a:solidFill>
                  <a:schemeClr val="tx1"/>
                </a:solidFill>
                <a:latin typeface="Times New Roman" pitchFamily="-112" charset="0"/>
                <a:ea typeface="ＭＳ Ｐゴシック" pitchFamily="-112" charset="-128"/>
              </a:defRPr>
            </a:lvl1pPr>
            <a:lvl2pPr marL="742950" indent="-285750" eaLnBrk="0" hangingPunct="0">
              <a:spcBef>
                <a:spcPct val="20000"/>
              </a:spcBef>
              <a:buChar char="–"/>
              <a:defRPr sz="11500">
                <a:solidFill>
                  <a:schemeClr val="tx1"/>
                </a:solidFill>
                <a:latin typeface="Times New Roman" pitchFamily="-112" charset="0"/>
                <a:ea typeface="ＭＳ Ｐゴシック" pitchFamily="-112" charset="-128"/>
              </a:defRPr>
            </a:lvl2pPr>
            <a:lvl3pPr marL="1143000" indent="-228600" eaLnBrk="0" hangingPunct="0">
              <a:spcBef>
                <a:spcPct val="20000"/>
              </a:spcBef>
              <a:buChar char="•"/>
              <a:defRPr sz="9900">
                <a:solidFill>
                  <a:schemeClr val="tx1"/>
                </a:solidFill>
                <a:latin typeface="Times New Roman" pitchFamily="-112" charset="0"/>
                <a:ea typeface="ＭＳ Ｐゴシック" pitchFamily="-112" charset="-128"/>
              </a:defRPr>
            </a:lvl3pPr>
            <a:lvl4pPr marL="1600200" indent="-228600" eaLnBrk="0" hangingPunct="0">
              <a:spcBef>
                <a:spcPct val="20000"/>
              </a:spcBef>
              <a:buChar char="–"/>
              <a:defRPr sz="8200">
                <a:solidFill>
                  <a:schemeClr val="tx1"/>
                </a:solidFill>
                <a:latin typeface="Times New Roman" pitchFamily="-112" charset="0"/>
                <a:ea typeface="ＭＳ Ｐゴシック" pitchFamily="-112" charset="-128"/>
              </a:defRPr>
            </a:lvl4pPr>
            <a:lvl5pPr marL="2057400" indent="-228600" eaLnBrk="0" hangingPunct="0">
              <a:spcBef>
                <a:spcPct val="20000"/>
              </a:spcBef>
              <a:buChar char="»"/>
              <a:defRPr sz="8200">
                <a:solidFill>
                  <a:schemeClr val="tx1"/>
                </a:solidFill>
                <a:latin typeface="Times New Roman" pitchFamily="-112" charset="0"/>
                <a:ea typeface="ＭＳ Ｐゴシック" pitchFamily="-112" charset="-128"/>
              </a:defRPr>
            </a:lvl5pPr>
            <a:lvl6pPr marL="25146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6pPr>
            <a:lvl7pPr marL="29718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7pPr>
            <a:lvl8pPr marL="34290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8pPr>
            <a:lvl9pPr marL="38862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9pPr>
          </a:lstStyle>
          <a:p>
            <a:pPr algn="ctr">
              <a:buNone/>
            </a:pPr>
            <a:r>
              <a:rPr lang="en-US" sz="9600" dirty="0">
                <a:solidFill>
                  <a:schemeClr val="bg1"/>
                </a:solidFill>
                <a:latin typeface="+mn-lt"/>
              </a:rPr>
              <a:t>  Deep Learning Based Assessment of Physiological Measurements for Neurological Disorders:</a:t>
            </a:r>
          </a:p>
          <a:p>
            <a:pPr algn="ctr">
              <a:buNone/>
            </a:pPr>
            <a:r>
              <a:rPr lang="en-US" sz="9600" dirty="0">
                <a:solidFill>
                  <a:schemeClr val="bg1"/>
                </a:solidFill>
                <a:latin typeface="+mn-lt"/>
              </a:rPr>
              <a:t> A Case Study on Gait in Parkinson's Disease</a:t>
            </a:r>
            <a:r>
              <a:rPr lang="en-US" sz="9600" baseline="30000" dirty="0">
                <a:solidFill>
                  <a:schemeClr val="bg1"/>
                </a:solidFill>
                <a:cs typeface="Times New Roman"/>
              </a:rPr>
              <a:t>*</a:t>
            </a:r>
            <a:endParaRPr lang="en-US" sz="9600" dirty="0">
              <a:solidFill>
                <a:schemeClr val="bg1"/>
              </a:solidFill>
              <a:latin typeface="+mn-lt"/>
            </a:endParaRPr>
          </a:p>
          <a:p>
            <a:pPr algn="ctr">
              <a:buNone/>
            </a:pPr>
            <a:endParaRPr lang="en-US" sz="10000" dirty="0">
              <a:latin typeface="+mn-lt"/>
            </a:endParaRPr>
          </a:p>
        </p:txBody>
      </p:sp>
      <p:sp>
        <p:nvSpPr>
          <p:cNvPr id="14" name="Rectangle 7"/>
          <p:cNvSpPr>
            <a:spLocks noChangeArrowheads="1"/>
          </p:cNvSpPr>
          <p:nvPr/>
        </p:nvSpPr>
        <p:spPr bwMode="auto">
          <a:xfrm rot="10800000" flipV="1">
            <a:off x="7798510" y="3217333"/>
            <a:ext cx="38073893"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9328" tIns="74664" rIns="149328" bIns="74664" anchor="ctr"/>
          <a:lstStyle>
            <a:lvl1pPr marL="1411288" indent="-1411288" defTabSz="3762375" eaLnBrk="0" hangingPunct="0">
              <a:spcBef>
                <a:spcPct val="20000"/>
              </a:spcBef>
              <a:buChar char="•"/>
              <a:defRPr sz="13200">
                <a:solidFill>
                  <a:schemeClr val="tx1"/>
                </a:solidFill>
                <a:latin typeface="Times New Roman" pitchFamily="-112" charset="0"/>
                <a:ea typeface="ＭＳ Ｐゴシック" pitchFamily="-112" charset="-128"/>
              </a:defRPr>
            </a:lvl1pPr>
            <a:lvl2pPr marL="742950" indent="-285750" defTabSz="3762375" eaLnBrk="0" hangingPunct="0">
              <a:spcBef>
                <a:spcPct val="20000"/>
              </a:spcBef>
              <a:buChar char="–"/>
              <a:defRPr sz="11500">
                <a:solidFill>
                  <a:schemeClr val="tx1"/>
                </a:solidFill>
                <a:latin typeface="Times New Roman" pitchFamily="-112" charset="0"/>
                <a:ea typeface="ＭＳ Ｐゴシック" pitchFamily="-112" charset="-128"/>
              </a:defRPr>
            </a:lvl2pPr>
            <a:lvl3pPr marL="1143000" indent="-228600" defTabSz="3762375" eaLnBrk="0" hangingPunct="0">
              <a:spcBef>
                <a:spcPct val="20000"/>
              </a:spcBef>
              <a:buChar char="•"/>
              <a:defRPr sz="9900">
                <a:solidFill>
                  <a:schemeClr val="tx1"/>
                </a:solidFill>
                <a:latin typeface="Times New Roman" pitchFamily="-112" charset="0"/>
                <a:ea typeface="ＭＳ Ｐゴシック" pitchFamily="-112" charset="-128"/>
              </a:defRPr>
            </a:lvl3pPr>
            <a:lvl4pPr marL="1600200" indent="-228600" defTabSz="3762375" eaLnBrk="0" hangingPunct="0">
              <a:spcBef>
                <a:spcPct val="20000"/>
              </a:spcBef>
              <a:buChar char="–"/>
              <a:defRPr sz="8200">
                <a:solidFill>
                  <a:schemeClr val="tx1"/>
                </a:solidFill>
                <a:latin typeface="Times New Roman" pitchFamily="-112" charset="0"/>
                <a:ea typeface="ＭＳ Ｐゴシック" pitchFamily="-112" charset="-128"/>
              </a:defRPr>
            </a:lvl4pPr>
            <a:lvl5pPr marL="2057400" indent="-228600" defTabSz="3762375" eaLnBrk="0" hangingPunct="0">
              <a:spcBef>
                <a:spcPct val="20000"/>
              </a:spcBef>
              <a:buChar char="»"/>
              <a:defRPr sz="8200">
                <a:solidFill>
                  <a:schemeClr val="tx1"/>
                </a:solidFill>
                <a:latin typeface="Times New Roman" pitchFamily="-112" charset="0"/>
                <a:ea typeface="ＭＳ Ｐゴシック" pitchFamily="-112" charset="-128"/>
              </a:defRPr>
            </a:lvl5pPr>
            <a:lvl6pPr marL="2514600" indent="-228600" defTabSz="3762375"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6pPr>
            <a:lvl7pPr marL="2971800" indent="-228600" defTabSz="3762375"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7pPr>
            <a:lvl8pPr marL="3429000" indent="-228600" defTabSz="3762375"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8pPr>
            <a:lvl9pPr marL="3886200" indent="-228600" defTabSz="3762375"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9pPr>
          </a:lstStyle>
          <a:p>
            <a:pPr marL="0" indent="0" algn="ctr">
              <a:buNone/>
            </a:pPr>
            <a:r>
              <a:rPr lang="en-US" sz="4700" dirty="0">
                <a:solidFill>
                  <a:schemeClr val="bg1"/>
                </a:solidFill>
                <a:latin typeface="+mn-lt"/>
                <a:cs typeface="Times New Roman"/>
              </a:rPr>
              <a:t>Kima Brown and Olcay Kursun</a:t>
            </a:r>
          </a:p>
        </p:txBody>
      </p:sp>
      <p:sp>
        <p:nvSpPr>
          <p:cNvPr id="45" name="Rectangle 44"/>
          <p:cNvSpPr/>
          <p:nvPr/>
        </p:nvSpPr>
        <p:spPr>
          <a:xfrm>
            <a:off x="-18047" y="4495839"/>
            <a:ext cx="51206400" cy="14699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6662" tIns="53332" rIns="106662" bIns="53332" anchor="ctr"/>
          <a:lstStyle/>
          <a:p>
            <a:pPr algn="ctr"/>
            <a:r>
              <a:rPr lang="en-US" sz="4200" dirty="0">
                <a:solidFill>
                  <a:schemeClr val="bg1"/>
                </a:solidFill>
                <a:cs typeface="Times New Roman"/>
              </a:rPr>
              <a:t>  </a:t>
            </a:r>
            <a:endParaRPr lang="en-US" sz="3600" dirty="0">
              <a:solidFill>
                <a:schemeClr val="bg1"/>
              </a:solidFill>
              <a:cs typeface="Times New Roman"/>
            </a:endParaRPr>
          </a:p>
        </p:txBody>
      </p:sp>
      <p:sp>
        <p:nvSpPr>
          <p:cNvPr id="2" name="TextBox 1"/>
          <p:cNvSpPr txBox="1"/>
          <p:nvPr/>
        </p:nvSpPr>
        <p:spPr>
          <a:xfrm>
            <a:off x="177800" y="7682114"/>
            <a:ext cx="11936667" cy="27068933"/>
          </a:xfrm>
          <a:prstGeom prst="rect">
            <a:avLst/>
          </a:prstGeom>
          <a:noFill/>
        </p:spPr>
        <p:txBody>
          <a:bodyPr wrap="square" lIns="106662" tIns="53332" rIns="106662" bIns="53332" rtlCol="0">
            <a:spAutoFit/>
          </a:bodyPr>
          <a:lstStyle/>
          <a:p>
            <a:pPr algn="just"/>
            <a:endParaRPr lang="en-US" sz="4000" dirty="0"/>
          </a:p>
          <a:p>
            <a:pPr algn="just">
              <a:lnSpc>
                <a:spcPct val="107000"/>
              </a:lnSpc>
            </a:pPr>
            <a:r>
              <a:rPr lang="en-US" sz="4000" dirty="0">
                <a:latin typeface="Calibri" panose="020F0502020204030204" pitchFamily="34" charset="0"/>
                <a:ea typeface="Calibri" panose="020F0502020204030204" pitchFamily="34" charset="0"/>
                <a:cs typeface="Times New Roman" panose="02020603050405020304" pitchFamily="18" charset="0"/>
              </a:rPr>
              <a:t>Gait disorders are considerable cause of falls in patients with neurological diseases. Grasping these disorders allows prevention and better awareness into underlying diseases.  Mobile and wearable sensor technologies can serve as affordable and practical tools to assess the severity of neurological conditions.  </a:t>
            </a:r>
          </a:p>
          <a:p>
            <a:pPr algn="just">
              <a:lnSpc>
                <a:spcPct val="107000"/>
              </a:lnSpc>
            </a:pPr>
            <a:r>
              <a:rPr lang="en-US" sz="4000" dirty="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0"/>
              </a:spcAft>
              <a:buFont typeface="Symbol" panose="05050102010706020507" pitchFamily="18" charset="2"/>
              <a:buChar char=""/>
            </a:pPr>
            <a:r>
              <a:rPr lang="en-US" sz="4000" dirty="0">
                <a:latin typeface="Calibri" panose="020F0502020204030204" pitchFamily="34" charset="0"/>
                <a:ea typeface="Calibri" panose="020F0502020204030204" pitchFamily="34" charset="0"/>
                <a:cs typeface="Times New Roman" panose="02020603050405020304" pitchFamily="18" charset="0"/>
              </a:rPr>
              <a:t>It is important to assess the quality of motor-system control of the brain, which gait and balance analysis studies target.  </a:t>
            </a:r>
          </a:p>
          <a:p>
            <a:pPr marL="342900" marR="0" lvl="0" indent="-342900" algn="just">
              <a:lnSpc>
                <a:spcPct val="107000"/>
              </a:lnSpc>
              <a:spcBef>
                <a:spcPts val="0"/>
              </a:spcBef>
              <a:spcAft>
                <a:spcPts val="0"/>
              </a:spcAft>
              <a:buFont typeface="Symbol" panose="05050102010706020507" pitchFamily="18" charset="2"/>
              <a:buChar char=""/>
            </a:pPr>
            <a:r>
              <a:rPr lang="en-US" sz="4000" dirty="0">
                <a:latin typeface="Calibri" panose="020F0502020204030204" pitchFamily="34" charset="0"/>
                <a:ea typeface="Calibri" panose="020F0502020204030204" pitchFamily="34" charset="0"/>
                <a:cs typeface="Times New Roman" panose="02020603050405020304" pitchFamily="18" charset="0"/>
              </a:rPr>
              <a:t>In this study, we analyze gait-related measurement signals on the study of 93 Parkinson’s disease (PD) patients against a73 healthy controls.  </a:t>
            </a:r>
          </a:p>
          <a:p>
            <a:pPr marL="342900" marR="0" lvl="0" indent="-342900" algn="just">
              <a:lnSpc>
                <a:spcPct val="107000"/>
              </a:lnSpc>
              <a:spcBef>
                <a:spcPts val="0"/>
              </a:spcBef>
              <a:spcAft>
                <a:spcPts val="0"/>
              </a:spcAft>
              <a:buFont typeface="Symbol" panose="05050102010706020507" pitchFamily="18" charset="2"/>
              <a:buChar char=""/>
            </a:pPr>
            <a:r>
              <a:rPr lang="en-US" sz="4000" dirty="0">
                <a:latin typeface="Calibri" panose="020F0502020204030204" pitchFamily="34" charset="0"/>
                <a:ea typeface="Calibri" panose="020F0502020204030204" pitchFamily="34" charset="0"/>
                <a:cs typeface="Times New Roman" panose="02020603050405020304" pitchFamily="18" charset="0"/>
              </a:rPr>
              <a:t>PD is a chronic and progressive neurological disorder that causes tremor, rigidity, slowness, and postural instability.  </a:t>
            </a:r>
          </a:p>
          <a:p>
            <a:pPr marL="342900" marR="0" lvl="0" indent="-342900" algn="just">
              <a:lnSpc>
                <a:spcPct val="107000"/>
              </a:lnSpc>
              <a:spcBef>
                <a:spcPts val="0"/>
              </a:spcBef>
              <a:spcAft>
                <a:spcPts val="0"/>
              </a:spcAft>
              <a:buFont typeface="Symbol" panose="05050102010706020507" pitchFamily="18" charset="2"/>
              <a:buChar char=""/>
            </a:pPr>
            <a:r>
              <a:rPr lang="en-US" sz="4000" dirty="0">
                <a:latin typeface="Calibri" panose="020F0502020204030204" pitchFamily="34" charset="0"/>
                <a:ea typeface="Calibri" panose="020F0502020204030204" pitchFamily="34" charset="0"/>
                <a:cs typeface="Times New Roman" panose="02020603050405020304" pitchFamily="18" charset="0"/>
              </a:rPr>
              <a:t>The database includes the vertical ground reaction force records of subjects as they walked at their usual, self-selected pace for approximately 2 minutes on level ground. </a:t>
            </a:r>
          </a:p>
          <a:p>
            <a:pPr marL="342900" marR="0" lvl="0" indent="-342900" algn="just">
              <a:lnSpc>
                <a:spcPct val="107000"/>
              </a:lnSpc>
              <a:spcBef>
                <a:spcPts val="0"/>
              </a:spcBef>
              <a:spcAft>
                <a:spcPts val="0"/>
              </a:spcAft>
              <a:buFont typeface="Symbol" panose="05050102010706020507" pitchFamily="18" charset="2"/>
              <a:buChar char=""/>
            </a:pPr>
            <a:r>
              <a:rPr lang="en-US" sz="4000" dirty="0">
                <a:latin typeface="Calibri" panose="020F0502020204030204" pitchFamily="34" charset="0"/>
                <a:ea typeface="Calibri" panose="020F0502020204030204" pitchFamily="34" charset="0"/>
                <a:cs typeface="Times New Roman" panose="02020603050405020304" pitchFamily="18" charset="0"/>
              </a:rPr>
              <a:t>Underneath each foot were 8 sensors that measure force as a function of time sampled at 100 Hz. </a:t>
            </a:r>
          </a:p>
          <a:p>
            <a:pPr marL="342900" marR="0" lvl="0" indent="-342900" algn="just">
              <a:lnSpc>
                <a:spcPct val="107000"/>
              </a:lnSpc>
              <a:spcBef>
                <a:spcPts val="0"/>
              </a:spcBef>
              <a:spcAft>
                <a:spcPts val="0"/>
              </a:spcAft>
              <a:buFont typeface="Symbol" panose="05050102010706020507" pitchFamily="18" charset="2"/>
              <a:buChar char=""/>
            </a:pPr>
            <a:r>
              <a:rPr lang="en-US" sz="4000" dirty="0">
                <a:latin typeface="Calibri" panose="020F0502020204030204" pitchFamily="34" charset="0"/>
                <a:ea typeface="Calibri" panose="020F0502020204030204" pitchFamily="34" charset="0"/>
                <a:cs typeface="Times New Roman" panose="02020603050405020304" pitchFamily="18" charset="0"/>
              </a:rPr>
              <a:t>We applied several deep learning techniques to classify subjects as healthy or with Parkinsonism. Unsupervised networks can discover peaks and dips. Supervised CNN networks work well and our results show that they can be most useful when there are a large number of training examples. We could not get good results with recurrent networks (lstm). </a:t>
            </a:r>
          </a:p>
          <a:p>
            <a:pPr marL="342900" marR="0" lvl="0" indent="-342900" algn="just">
              <a:lnSpc>
                <a:spcPct val="107000"/>
              </a:lnSpc>
              <a:spcBef>
                <a:spcPts val="0"/>
              </a:spcBef>
              <a:spcAft>
                <a:spcPts val="0"/>
              </a:spcAft>
              <a:buFont typeface="Symbol" panose="05050102010706020507" pitchFamily="18" charset="2"/>
              <a:buChar char=""/>
            </a:pPr>
            <a:r>
              <a:rPr lang="en-US" sz="4000" dirty="0">
                <a:latin typeface="Calibri" panose="020F0502020204030204" pitchFamily="34" charset="0"/>
                <a:ea typeface="Calibri" panose="020F0502020204030204" pitchFamily="34" charset="0"/>
                <a:cs typeface="Times New Roman" panose="02020603050405020304" pitchFamily="18" charset="0"/>
              </a:rPr>
              <a:t>We train and test the network using leave subject out cross validation. In training, we use equal number of positive and negative examples not to have bias in the classification accuracy: Undersampling gives 74.0% accuracy and oversampling (by creating new examples by shifting the time window) gives 79.7% accuracy. </a:t>
            </a:r>
          </a:p>
          <a:p>
            <a:pPr marL="342900" marR="0" lvl="0" indent="-342900" algn="just">
              <a:lnSpc>
                <a:spcPct val="107000"/>
              </a:lnSpc>
              <a:spcBef>
                <a:spcPts val="0"/>
              </a:spcBef>
              <a:spcAft>
                <a:spcPts val="0"/>
              </a:spcAft>
              <a:buFont typeface="Symbol" panose="05050102010706020507" pitchFamily="18" charset="2"/>
              <a:buChar char=""/>
            </a:pPr>
            <a:r>
              <a:rPr lang="en-US" sz="4000" dirty="0">
                <a:latin typeface="Calibri" panose="020F0502020204030204" pitchFamily="34" charset="0"/>
                <a:ea typeface="Calibri" panose="020F0502020204030204" pitchFamily="34" charset="0"/>
                <a:cs typeface="Times New Roman" panose="02020603050405020304" pitchFamily="18" charset="0"/>
              </a:rPr>
              <a:t>These tools can help automate monitoring the debilitating gait symptoms of the patients with neurological diseases and thus help predict patients with severe gait disturbances that make them prone to falls. </a:t>
            </a:r>
          </a:p>
        </p:txBody>
      </p:sp>
      <p:sp>
        <p:nvSpPr>
          <p:cNvPr id="10" name="TextBox 9"/>
          <p:cNvSpPr txBox="1"/>
          <p:nvPr/>
        </p:nvSpPr>
        <p:spPr>
          <a:xfrm>
            <a:off x="39049680" y="24070316"/>
            <a:ext cx="12080520" cy="5647684"/>
          </a:xfrm>
          <a:prstGeom prst="rect">
            <a:avLst/>
          </a:prstGeom>
          <a:noFill/>
        </p:spPr>
        <p:txBody>
          <a:bodyPr wrap="square" lIns="106662" tIns="53332" rIns="106662" bIns="53332" rtlCol="0">
            <a:spAutoFit/>
          </a:bodyPr>
          <a:lstStyle/>
          <a:p>
            <a:pPr algn="just">
              <a:buSzPct val="125000"/>
            </a:pPr>
            <a:r>
              <a:rPr lang="en-US" sz="4000" dirty="0"/>
              <a:t>Deep learning features are not hand-engineered, they resemble features manually extracted by expert researchers, such as peaks, dips at the lower levels and swing, stride at the higher levels. Data augmentation and handling imbalanced class distribution using over and undersampling improve the classification accuracy. Our test accuracy is near 80% and it is expected to increase with higher number of examples or transfer learning from other signal processing deep learning systems. </a:t>
            </a:r>
          </a:p>
        </p:txBody>
      </p:sp>
      <p:sp>
        <p:nvSpPr>
          <p:cNvPr id="98" name="Rectangle 97"/>
          <p:cNvSpPr/>
          <p:nvPr/>
        </p:nvSpPr>
        <p:spPr>
          <a:xfrm>
            <a:off x="0" y="35309529"/>
            <a:ext cx="51206400" cy="126647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6662" tIns="53332" rIns="106662" bIns="53332" anchor="ctr"/>
          <a:lstStyle/>
          <a:p>
            <a:pPr algn="ctr"/>
            <a:endParaRPr lang="en-US" sz="3600" dirty="0">
              <a:solidFill>
                <a:schemeClr val="bg1"/>
              </a:solidFill>
              <a:cs typeface="Times New Roman"/>
            </a:endParaRPr>
          </a:p>
        </p:txBody>
      </p:sp>
      <p:sp>
        <p:nvSpPr>
          <p:cNvPr id="101" name="TextBox 100"/>
          <p:cNvSpPr txBox="1"/>
          <p:nvPr/>
        </p:nvSpPr>
        <p:spPr>
          <a:xfrm>
            <a:off x="38948079" y="29794200"/>
            <a:ext cx="12080520" cy="4539688"/>
          </a:xfrm>
          <a:prstGeom prst="rect">
            <a:avLst/>
          </a:prstGeom>
          <a:noFill/>
        </p:spPr>
        <p:txBody>
          <a:bodyPr wrap="square" lIns="106662" tIns="53332" rIns="106662" bIns="53332" rtlCol="0">
            <a:spAutoFit/>
          </a:bodyPr>
          <a:lstStyle/>
          <a:p>
            <a:r>
              <a:rPr lang="en-US" sz="3200" dirty="0"/>
              <a:t>References:</a:t>
            </a:r>
          </a:p>
          <a:p>
            <a:pPr marL="533312" indent="-533312">
              <a:buFontTx/>
              <a:buAutoNum type="alphaLcPeriod"/>
            </a:pPr>
            <a:r>
              <a:rPr lang="en-US" sz="3200" dirty="0"/>
              <a:t>Infotronic website; </a:t>
            </a:r>
            <a:r>
              <a:rPr lang="en-US" sz="3200" dirty="0">
                <a:hlinkClick r:id="rId3"/>
              </a:rPr>
              <a:t>http://www.infotronic.nl/</a:t>
            </a:r>
            <a:endParaRPr lang="en-US" sz="3200" dirty="0"/>
          </a:p>
          <a:p>
            <a:pPr marL="533312" indent="-533312">
              <a:buFontTx/>
              <a:buAutoNum type="alphaLcPeriod"/>
            </a:pPr>
            <a:r>
              <a:rPr lang="en-US" sz="3200" dirty="0"/>
              <a:t>PhysioNet: </a:t>
            </a:r>
            <a:r>
              <a:rPr lang="en-US" sz="3200" dirty="0">
                <a:hlinkClick r:id="rId4"/>
              </a:rPr>
              <a:t>ww.physionet.org/physiobank/database/gaitpdb</a:t>
            </a:r>
            <a:endParaRPr lang="en-US" sz="3200" dirty="0"/>
          </a:p>
          <a:p>
            <a:pPr marL="533312" indent="-533312">
              <a:buFontTx/>
              <a:buAutoNum type="alphaLcPeriod"/>
            </a:pPr>
            <a:r>
              <a:rPr lang="en-US" sz="3200" dirty="0"/>
              <a:t>Fortune:  </a:t>
            </a:r>
            <a:r>
              <a:rPr lang="en-US" sz="3200" dirty="0">
                <a:hlinkClick r:id="rId5"/>
              </a:rPr>
              <a:t>http://</a:t>
            </a:r>
            <a:r>
              <a:rPr lang="en-US" sz="3200" dirty="0">
                <a:hlinkClick r:id="rId5"/>
              </a:rPr>
              <a:t>fortune.com/ai-artificial-intelligence-deep-machine-learning</a:t>
            </a:r>
            <a:endParaRPr lang="en-US" sz="3200" dirty="0"/>
          </a:p>
          <a:p>
            <a:endParaRPr lang="en-US" sz="3200" dirty="0"/>
          </a:p>
          <a:p>
            <a:r>
              <a:rPr lang="en-US" sz="3200" dirty="0"/>
              <a:t>*Acknowledgements: This work was supported in part by URC Summer Research project “Deep Learning for Analyzing Post-Concussion Tactical Agility Assessment Tasks”. </a:t>
            </a:r>
          </a:p>
        </p:txBody>
      </p:sp>
      <p:graphicFrame>
        <p:nvGraphicFramePr>
          <p:cNvPr id="46" name="Chart 45" title="Figure 7: Individual Relative DTC"/>
          <p:cNvGraphicFramePr>
            <a:graphicFrameLocks/>
          </p:cNvGraphicFramePr>
          <p:nvPr>
            <p:extLst>
              <p:ext uri="{D42A27DB-BD31-4B8C-83A1-F6EECF244321}">
                <p14:modId xmlns:p14="http://schemas.microsoft.com/office/powerpoint/2010/main" val="637326290"/>
              </p:ext>
            </p:extLst>
          </p:nvPr>
        </p:nvGraphicFramePr>
        <p:xfrm flipV="1">
          <a:off x="64007999" y="26326636"/>
          <a:ext cx="127061" cy="114764"/>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p:cNvSpPr txBox="1"/>
          <p:nvPr/>
        </p:nvSpPr>
        <p:spPr>
          <a:xfrm>
            <a:off x="15697200" y="4867464"/>
            <a:ext cx="20878800" cy="707886"/>
          </a:xfrm>
          <a:prstGeom prst="rect">
            <a:avLst/>
          </a:prstGeom>
          <a:noFill/>
        </p:spPr>
        <p:txBody>
          <a:bodyPr wrap="square" rtlCol="0">
            <a:spAutoFit/>
          </a:bodyPr>
          <a:lstStyle/>
          <a:p>
            <a:pPr algn="ctr"/>
            <a:r>
              <a:rPr lang="en-US" sz="4000" dirty="0">
                <a:solidFill>
                  <a:schemeClr val="bg1"/>
                </a:solidFill>
              </a:rPr>
              <a:t>Department of Computer Science, University of Central Arkansas</a:t>
            </a:r>
          </a:p>
        </p:txBody>
      </p:sp>
      <p:grpSp>
        <p:nvGrpSpPr>
          <p:cNvPr id="4" name="Group 3"/>
          <p:cNvGrpSpPr/>
          <p:nvPr/>
        </p:nvGrpSpPr>
        <p:grpSpPr>
          <a:xfrm>
            <a:off x="12592416" y="6256612"/>
            <a:ext cx="12553584" cy="16146843"/>
            <a:chOff x="38576616" y="6138787"/>
            <a:chExt cx="12553584" cy="17761528"/>
          </a:xfrm>
        </p:grpSpPr>
        <p:sp>
          <p:nvSpPr>
            <p:cNvPr id="47" name="TextBox 34"/>
            <p:cNvSpPr txBox="1">
              <a:spLocks noChangeArrowheads="1"/>
            </p:cNvSpPr>
            <p:nvPr/>
          </p:nvSpPr>
          <p:spPr bwMode="auto">
            <a:xfrm>
              <a:off x="38693269" y="6733592"/>
              <a:ext cx="12436931" cy="797117"/>
            </a:xfrm>
            <a:prstGeom prst="rect">
              <a:avLst/>
            </a:prstGeom>
            <a:solidFill>
              <a:schemeClr val="bg1">
                <a:lumMod val="50000"/>
              </a:schemeClr>
            </a:solidFill>
            <a:ln>
              <a:noFill/>
            </a:ln>
            <a:extLst/>
          </p:spPr>
          <p:txBody>
            <a:bodyPr wrap="square" lIns="149328" tIns="74664" rIns="149328" bIns="74664">
              <a:spAutoFit/>
            </a:bodyPr>
            <a:lstStyle>
              <a:lvl1pPr eaLnBrk="0" hangingPunct="0">
                <a:spcBef>
                  <a:spcPct val="20000"/>
                </a:spcBef>
                <a:buChar char="•"/>
                <a:defRPr sz="13200">
                  <a:solidFill>
                    <a:schemeClr val="tx1"/>
                  </a:solidFill>
                  <a:latin typeface="Times New Roman" pitchFamily="-112" charset="0"/>
                  <a:ea typeface="ＭＳ Ｐゴシック" pitchFamily="-112" charset="-128"/>
                </a:defRPr>
              </a:lvl1pPr>
              <a:lvl2pPr marL="742950" indent="-285750" eaLnBrk="0" hangingPunct="0">
                <a:spcBef>
                  <a:spcPct val="20000"/>
                </a:spcBef>
                <a:buChar char="–"/>
                <a:defRPr sz="11500">
                  <a:solidFill>
                    <a:schemeClr val="tx1"/>
                  </a:solidFill>
                  <a:latin typeface="Times New Roman" pitchFamily="-112" charset="0"/>
                  <a:ea typeface="ＭＳ Ｐゴシック" pitchFamily="-112" charset="-128"/>
                </a:defRPr>
              </a:lvl2pPr>
              <a:lvl3pPr marL="1143000" indent="-228600" eaLnBrk="0" hangingPunct="0">
                <a:spcBef>
                  <a:spcPct val="20000"/>
                </a:spcBef>
                <a:buChar char="•"/>
                <a:defRPr sz="9900">
                  <a:solidFill>
                    <a:schemeClr val="tx1"/>
                  </a:solidFill>
                  <a:latin typeface="Times New Roman" pitchFamily="-112" charset="0"/>
                  <a:ea typeface="ＭＳ Ｐゴシック" pitchFamily="-112" charset="-128"/>
                </a:defRPr>
              </a:lvl3pPr>
              <a:lvl4pPr marL="1600200" indent="-228600" eaLnBrk="0" hangingPunct="0">
                <a:spcBef>
                  <a:spcPct val="20000"/>
                </a:spcBef>
                <a:buChar char="–"/>
                <a:defRPr sz="8200">
                  <a:solidFill>
                    <a:schemeClr val="tx1"/>
                  </a:solidFill>
                  <a:latin typeface="Times New Roman" pitchFamily="-112" charset="0"/>
                  <a:ea typeface="ＭＳ Ｐゴシック" pitchFamily="-112" charset="-128"/>
                </a:defRPr>
              </a:lvl4pPr>
              <a:lvl5pPr marL="2057400" indent="-228600" eaLnBrk="0" hangingPunct="0">
                <a:spcBef>
                  <a:spcPct val="20000"/>
                </a:spcBef>
                <a:buChar char="»"/>
                <a:defRPr sz="8200">
                  <a:solidFill>
                    <a:schemeClr val="tx1"/>
                  </a:solidFill>
                  <a:latin typeface="Times New Roman" pitchFamily="-112" charset="0"/>
                  <a:ea typeface="ＭＳ Ｐゴシック" pitchFamily="-112" charset="-128"/>
                </a:defRPr>
              </a:lvl5pPr>
              <a:lvl6pPr marL="25146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6pPr>
              <a:lvl7pPr marL="29718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7pPr>
              <a:lvl8pPr marL="34290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8pPr>
              <a:lvl9pPr marL="38862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9pPr>
            </a:lstStyle>
            <a:p>
              <a:pPr algn="just" eaLnBrk="1" hangingPunct="1">
                <a:spcBef>
                  <a:spcPct val="0"/>
                </a:spcBef>
                <a:buFontTx/>
                <a:buNone/>
              </a:pPr>
              <a:endParaRPr lang="en-US" altLang="en-US" sz="4200" dirty="0">
                <a:solidFill>
                  <a:srgbClr val="000000"/>
                </a:solidFill>
                <a:latin typeface="+mn-lt"/>
                <a:cs typeface="Arial" panose="020B0604020202020204" pitchFamily="34" charset="0"/>
              </a:endParaRPr>
            </a:p>
          </p:txBody>
        </p:sp>
        <p:sp>
          <p:nvSpPr>
            <p:cNvPr id="20" name="TextBox 19"/>
            <p:cNvSpPr txBox="1"/>
            <p:nvPr/>
          </p:nvSpPr>
          <p:spPr>
            <a:xfrm>
              <a:off x="38576616" y="6138787"/>
              <a:ext cx="12268200" cy="1120282"/>
            </a:xfrm>
            <a:prstGeom prst="rect">
              <a:avLst/>
            </a:prstGeom>
            <a:solidFill>
              <a:srgbClr val="7030A0"/>
            </a:solidFill>
          </p:spPr>
          <p:txBody>
            <a:bodyPr wrap="square" lIns="149328" tIns="74664" rIns="149328" bIns="74664">
              <a:spAutoFit/>
            </a:bodyPr>
            <a:lstStyle>
              <a:lvl1pPr eaLnBrk="0" hangingPunct="0">
                <a:defRPr sz="2400">
                  <a:solidFill>
                    <a:schemeClr val="tx1"/>
                  </a:solidFill>
                  <a:latin typeface="Times New Roman" pitchFamily="-112" charset="0"/>
                  <a:cs typeface="Arial" charset="0"/>
                </a:defRPr>
              </a:lvl1pPr>
              <a:lvl2pPr marL="37931725" indent="-37474525" eaLnBrk="0" hangingPunct="0">
                <a:defRPr sz="2400">
                  <a:solidFill>
                    <a:schemeClr val="tx1"/>
                  </a:solidFill>
                  <a:latin typeface="Times New Roman" pitchFamily="-112" charset="0"/>
                  <a:cs typeface="Arial" charset="0"/>
                </a:defRPr>
              </a:lvl2pPr>
              <a:lvl3pPr eaLnBrk="0" hangingPunct="0">
                <a:defRPr sz="2400">
                  <a:solidFill>
                    <a:schemeClr val="tx1"/>
                  </a:solidFill>
                  <a:latin typeface="Times New Roman" pitchFamily="-112" charset="0"/>
                  <a:cs typeface="Arial" charset="0"/>
                </a:defRPr>
              </a:lvl3pPr>
              <a:lvl4pPr eaLnBrk="0" hangingPunct="0">
                <a:defRPr sz="2400">
                  <a:solidFill>
                    <a:schemeClr val="tx1"/>
                  </a:solidFill>
                  <a:latin typeface="Times New Roman" pitchFamily="-112" charset="0"/>
                  <a:cs typeface="Arial" charset="0"/>
                </a:defRPr>
              </a:lvl4pPr>
              <a:lvl5pPr eaLnBrk="0" hangingPunct="0">
                <a:defRPr sz="2400">
                  <a:solidFill>
                    <a:schemeClr val="tx1"/>
                  </a:solidFill>
                  <a:latin typeface="Times New Roman" pitchFamily="-112" charset="0"/>
                  <a:cs typeface="Arial" charset="0"/>
                </a:defRPr>
              </a:lvl5pPr>
              <a:lvl6pPr marL="457200" eaLnBrk="0" fontAlgn="base" hangingPunct="0">
                <a:spcBef>
                  <a:spcPct val="0"/>
                </a:spcBef>
                <a:spcAft>
                  <a:spcPct val="0"/>
                </a:spcAft>
                <a:defRPr sz="2400">
                  <a:solidFill>
                    <a:schemeClr val="tx1"/>
                  </a:solidFill>
                  <a:latin typeface="Times New Roman" pitchFamily="-112" charset="0"/>
                  <a:cs typeface="Arial" charset="0"/>
                </a:defRPr>
              </a:lvl6pPr>
              <a:lvl7pPr marL="914400" eaLnBrk="0" fontAlgn="base" hangingPunct="0">
                <a:spcBef>
                  <a:spcPct val="0"/>
                </a:spcBef>
                <a:spcAft>
                  <a:spcPct val="0"/>
                </a:spcAft>
                <a:defRPr sz="2400">
                  <a:solidFill>
                    <a:schemeClr val="tx1"/>
                  </a:solidFill>
                  <a:latin typeface="Times New Roman" pitchFamily="-112" charset="0"/>
                  <a:cs typeface="Arial" charset="0"/>
                </a:defRPr>
              </a:lvl7pPr>
              <a:lvl8pPr marL="1371600" eaLnBrk="0" fontAlgn="base" hangingPunct="0">
                <a:spcBef>
                  <a:spcPct val="0"/>
                </a:spcBef>
                <a:spcAft>
                  <a:spcPct val="0"/>
                </a:spcAft>
                <a:defRPr sz="2400">
                  <a:solidFill>
                    <a:schemeClr val="tx1"/>
                  </a:solidFill>
                  <a:latin typeface="Times New Roman" pitchFamily="-112" charset="0"/>
                  <a:cs typeface="Arial" charset="0"/>
                </a:defRPr>
              </a:lvl8pPr>
              <a:lvl9pPr marL="1828800" eaLnBrk="0" fontAlgn="base" hangingPunct="0">
                <a:spcBef>
                  <a:spcPct val="0"/>
                </a:spcBef>
                <a:spcAft>
                  <a:spcPct val="0"/>
                </a:spcAft>
                <a:defRPr sz="2400">
                  <a:solidFill>
                    <a:schemeClr val="tx1"/>
                  </a:solidFill>
                  <a:latin typeface="Times New Roman" pitchFamily="-112" charset="0"/>
                  <a:cs typeface="Arial" charset="0"/>
                </a:defRPr>
              </a:lvl9pPr>
            </a:lstStyle>
            <a:p>
              <a:pPr algn="ctr" eaLnBrk="1" hangingPunct="1">
                <a:defRPr/>
              </a:pPr>
              <a:r>
                <a:rPr lang="en-US" sz="6300" dirty="0">
                  <a:solidFill>
                    <a:schemeClr val="bg1"/>
                  </a:solidFill>
                  <a:latin typeface="+mn-lt"/>
                  <a:ea typeface="Arial Unicode MS" panose="020B0604020202020204" pitchFamily="34" charset="-128"/>
                  <a:cs typeface="Arial Unicode MS" panose="020B0604020202020204" pitchFamily="34" charset="-128"/>
                </a:rPr>
                <a:t>BACKGROUND</a:t>
              </a:r>
            </a:p>
          </p:txBody>
        </p:sp>
        <p:sp>
          <p:nvSpPr>
            <p:cNvPr id="16" name="Rectangle 15">
              <a:extLst>
                <a:ext uri="{FF2B5EF4-FFF2-40B4-BE49-F238E27FC236}">
                  <a16:creationId xmlns:a16="http://schemas.microsoft.com/office/drawing/2014/main" id="{ADD06DD5-2BE0-40E6-911A-DAE12C31E5A7}"/>
                </a:ext>
              </a:extLst>
            </p:cNvPr>
            <p:cNvSpPr/>
            <p:nvPr/>
          </p:nvSpPr>
          <p:spPr>
            <a:xfrm>
              <a:off x="39063205" y="8225254"/>
              <a:ext cx="11784432" cy="15675061"/>
            </a:xfrm>
            <a:prstGeom prst="rect">
              <a:avLst/>
            </a:prstGeom>
          </p:spPr>
          <p:txBody>
            <a:bodyPr wrap="square">
              <a:spAutoFit/>
            </a:bodyPr>
            <a:lstStyle/>
            <a:p>
              <a:pPr algn="just"/>
              <a:r>
                <a:rPr lang="en-US" sz="4000" dirty="0"/>
                <a:t>PD is both chronic, meaning it persists over a long period of time, and progressive, meaning its symptoms grow worse over time.  Although some people become severely disabled, others experience only minor motor disruptions. It is currently not possible to predict which symptoms will affect an individual, and the intensity of the symptoms also varies from person to person. It is not possible to predict what course the disease will take for an individual person.  One commonly used scale neurologist uses for describing how the symptoms of PD have progressed in a patient is the Hoehn and Yahr scale.</a:t>
              </a:r>
            </a:p>
            <a:p>
              <a:pPr algn="just"/>
              <a:endParaRPr lang="en-US" sz="4000" dirty="0"/>
            </a:p>
            <a:p>
              <a:pPr algn="just"/>
              <a:r>
                <a:rPr lang="en-US" sz="4000" dirty="0"/>
                <a:t>Hoehn and Yahr Staging of Parkinson's Disease:</a:t>
              </a:r>
            </a:p>
            <a:p>
              <a:pPr algn="just"/>
              <a:r>
                <a:rPr lang="en-US" sz="4000" dirty="0"/>
                <a:t>•Stage one -- symptoms on one side of the body only.</a:t>
              </a:r>
            </a:p>
            <a:p>
              <a:pPr algn="just"/>
              <a:r>
                <a:rPr lang="en-US" sz="4000" dirty="0"/>
                <a:t>•Stage two -- symptoms on both sides of the body.  </a:t>
              </a:r>
            </a:p>
            <a:p>
              <a:pPr algn="just"/>
              <a:r>
                <a:rPr lang="en-US" sz="4000" dirty="0"/>
                <a:t>                         No impairment of balance.</a:t>
              </a:r>
            </a:p>
            <a:p>
              <a:pPr algn="just"/>
              <a:r>
                <a:rPr lang="en-US" sz="4000" dirty="0"/>
                <a:t>•Stage three -- balance impairment.  Mild to moderate</a:t>
              </a:r>
            </a:p>
            <a:p>
              <a:pPr algn="just"/>
              <a:r>
                <a:rPr lang="en-US" sz="4000" dirty="0"/>
                <a:t>                           disease.  Physically independent.</a:t>
              </a:r>
            </a:p>
            <a:p>
              <a:pPr algn="just"/>
              <a:r>
                <a:rPr lang="en-US" sz="4000" dirty="0"/>
                <a:t>•Stage four -- severe disability, but still able to walk or</a:t>
              </a:r>
            </a:p>
            <a:p>
              <a:pPr algn="just"/>
              <a:r>
                <a:rPr lang="en-US" sz="4000" dirty="0"/>
                <a:t>                         stand unassisted.</a:t>
              </a:r>
            </a:p>
            <a:p>
              <a:pPr algn="just"/>
              <a:r>
                <a:rPr lang="en-US" sz="4000" dirty="0"/>
                <a:t>•Stage five – wheelchair-bound or bedridden unless</a:t>
              </a:r>
            </a:p>
            <a:p>
              <a:pPr algn="just"/>
              <a:r>
                <a:rPr lang="en-US" sz="4000" dirty="0"/>
                <a:t>                        assisted.</a:t>
              </a:r>
            </a:p>
          </p:txBody>
        </p:sp>
      </p:grpSp>
      <p:pic>
        <p:nvPicPr>
          <p:cNvPr id="59" name="Picture 58">
            <a:extLst>
              <a:ext uri="{FF2B5EF4-FFF2-40B4-BE49-F238E27FC236}">
                <a16:creationId xmlns:a16="http://schemas.microsoft.com/office/drawing/2014/main" id="{37C6B3CD-98EF-48DD-9D71-65EAA77128D1}"/>
              </a:ext>
            </a:extLst>
          </p:cNvPr>
          <p:cNvPicPr/>
          <p:nvPr/>
        </p:nvPicPr>
        <p:blipFill rotWithShape="1">
          <a:blip r:embed="rId7"/>
          <a:srcRect l="35972" t="11858" r="38333" b="69120"/>
          <a:stretch/>
        </p:blipFill>
        <p:spPr bwMode="auto">
          <a:xfrm>
            <a:off x="-86889" y="-8506"/>
            <a:ext cx="4811290" cy="4427171"/>
          </a:xfrm>
          <a:prstGeom prst="rect">
            <a:avLst/>
          </a:prstGeom>
          <a:ln>
            <a:noFill/>
          </a:ln>
          <a:extLst>
            <a:ext uri="{53640926-AAD7-44D8-BBD7-CCE9431645EC}">
              <a14:shadowObscured xmlns:a14="http://schemas.microsoft.com/office/drawing/2010/main"/>
            </a:ext>
          </a:extLst>
        </p:spPr>
      </p:pic>
      <p:grpSp>
        <p:nvGrpSpPr>
          <p:cNvPr id="23" name="Group 22"/>
          <p:cNvGrpSpPr/>
          <p:nvPr/>
        </p:nvGrpSpPr>
        <p:grpSpPr>
          <a:xfrm>
            <a:off x="12726365" y="22402800"/>
            <a:ext cx="25508216" cy="12353185"/>
            <a:chOff x="12801600" y="6172200"/>
            <a:chExt cx="25508216" cy="12077939"/>
          </a:xfrm>
        </p:grpSpPr>
        <p:sp>
          <p:nvSpPr>
            <p:cNvPr id="32" name="TextBox 34"/>
            <p:cNvSpPr txBox="1">
              <a:spLocks noChangeArrowheads="1"/>
            </p:cNvSpPr>
            <p:nvPr/>
          </p:nvSpPr>
          <p:spPr bwMode="auto">
            <a:xfrm>
              <a:off x="13254213" y="6822883"/>
              <a:ext cx="25055603" cy="797117"/>
            </a:xfrm>
            <a:prstGeom prst="rect">
              <a:avLst/>
            </a:prstGeom>
            <a:solidFill>
              <a:schemeClr val="bg1">
                <a:lumMod val="50000"/>
              </a:schemeClr>
            </a:solidFill>
            <a:ln>
              <a:noFill/>
            </a:ln>
            <a:extLst/>
          </p:spPr>
          <p:txBody>
            <a:bodyPr wrap="square" lIns="149328" tIns="74664" rIns="149328" bIns="74664">
              <a:spAutoFit/>
            </a:bodyPr>
            <a:lstStyle>
              <a:lvl1pPr eaLnBrk="0" hangingPunct="0">
                <a:spcBef>
                  <a:spcPct val="20000"/>
                </a:spcBef>
                <a:buChar char="•"/>
                <a:defRPr sz="13200">
                  <a:solidFill>
                    <a:schemeClr val="tx1"/>
                  </a:solidFill>
                  <a:latin typeface="Times New Roman" pitchFamily="-112" charset="0"/>
                  <a:ea typeface="ＭＳ Ｐゴシック" pitchFamily="-112" charset="-128"/>
                </a:defRPr>
              </a:lvl1pPr>
              <a:lvl2pPr marL="742950" indent="-285750" eaLnBrk="0" hangingPunct="0">
                <a:spcBef>
                  <a:spcPct val="20000"/>
                </a:spcBef>
                <a:buChar char="–"/>
                <a:defRPr sz="11500">
                  <a:solidFill>
                    <a:schemeClr val="tx1"/>
                  </a:solidFill>
                  <a:latin typeface="Times New Roman" pitchFamily="-112" charset="0"/>
                  <a:ea typeface="ＭＳ Ｐゴシック" pitchFamily="-112" charset="-128"/>
                </a:defRPr>
              </a:lvl2pPr>
              <a:lvl3pPr marL="1143000" indent="-228600" eaLnBrk="0" hangingPunct="0">
                <a:spcBef>
                  <a:spcPct val="20000"/>
                </a:spcBef>
                <a:buChar char="•"/>
                <a:defRPr sz="9900">
                  <a:solidFill>
                    <a:schemeClr val="tx1"/>
                  </a:solidFill>
                  <a:latin typeface="Times New Roman" pitchFamily="-112" charset="0"/>
                  <a:ea typeface="ＭＳ Ｐゴシック" pitchFamily="-112" charset="-128"/>
                </a:defRPr>
              </a:lvl3pPr>
              <a:lvl4pPr marL="1600200" indent="-228600" eaLnBrk="0" hangingPunct="0">
                <a:spcBef>
                  <a:spcPct val="20000"/>
                </a:spcBef>
                <a:buChar char="–"/>
                <a:defRPr sz="8200">
                  <a:solidFill>
                    <a:schemeClr val="tx1"/>
                  </a:solidFill>
                  <a:latin typeface="Times New Roman" pitchFamily="-112" charset="0"/>
                  <a:ea typeface="ＭＳ Ｐゴシック" pitchFamily="-112" charset="-128"/>
                </a:defRPr>
              </a:lvl4pPr>
              <a:lvl5pPr marL="2057400" indent="-228600" eaLnBrk="0" hangingPunct="0">
                <a:spcBef>
                  <a:spcPct val="20000"/>
                </a:spcBef>
                <a:buChar char="»"/>
                <a:defRPr sz="8200">
                  <a:solidFill>
                    <a:schemeClr val="tx1"/>
                  </a:solidFill>
                  <a:latin typeface="Times New Roman" pitchFamily="-112" charset="0"/>
                  <a:ea typeface="ＭＳ Ｐゴシック" pitchFamily="-112" charset="-128"/>
                </a:defRPr>
              </a:lvl5pPr>
              <a:lvl6pPr marL="25146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6pPr>
              <a:lvl7pPr marL="29718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7pPr>
              <a:lvl8pPr marL="34290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8pPr>
              <a:lvl9pPr marL="38862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9pPr>
            </a:lstStyle>
            <a:p>
              <a:pPr algn="just" eaLnBrk="1" hangingPunct="1">
                <a:spcBef>
                  <a:spcPct val="0"/>
                </a:spcBef>
                <a:buFontTx/>
                <a:buNone/>
              </a:pPr>
              <a:endParaRPr lang="en-US" altLang="en-US" sz="4200" dirty="0">
                <a:solidFill>
                  <a:srgbClr val="000000"/>
                </a:solidFill>
                <a:latin typeface="+mn-lt"/>
                <a:cs typeface="Arial" panose="020B0604020202020204" pitchFamily="34" charset="0"/>
              </a:endParaRPr>
            </a:p>
          </p:txBody>
        </p:sp>
        <p:sp>
          <p:nvSpPr>
            <p:cNvPr id="19" name="TextBox 18"/>
            <p:cNvSpPr txBox="1"/>
            <p:nvPr/>
          </p:nvSpPr>
          <p:spPr>
            <a:xfrm>
              <a:off x="12801600" y="6172200"/>
              <a:ext cx="25247600" cy="1120282"/>
            </a:xfrm>
            <a:prstGeom prst="rect">
              <a:avLst/>
            </a:prstGeom>
            <a:solidFill>
              <a:srgbClr val="7030A0"/>
            </a:solidFill>
          </p:spPr>
          <p:txBody>
            <a:bodyPr wrap="square" lIns="149328" tIns="74664" rIns="149328" bIns="74664">
              <a:spAutoFit/>
            </a:bodyPr>
            <a:lstStyle>
              <a:lvl1pPr eaLnBrk="0" hangingPunct="0">
                <a:defRPr sz="2400">
                  <a:solidFill>
                    <a:schemeClr val="tx1"/>
                  </a:solidFill>
                  <a:latin typeface="Times New Roman" pitchFamily="-112" charset="0"/>
                  <a:cs typeface="Arial" charset="0"/>
                </a:defRPr>
              </a:lvl1pPr>
              <a:lvl2pPr marL="37931725" indent="-37474525" eaLnBrk="0" hangingPunct="0">
                <a:defRPr sz="2400">
                  <a:solidFill>
                    <a:schemeClr val="tx1"/>
                  </a:solidFill>
                  <a:latin typeface="Times New Roman" pitchFamily="-112" charset="0"/>
                  <a:cs typeface="Arial" charset="0"/>
                </a:defRPr>
              </a:lvl2pPr>
              <a:lvl3pPr eaLnBrk="0" hangingPunct="0">
                <a:defRPr sz="2400">
                  <a:solidFill>
                    <a:schemeClr val="tx1"/>
                  </a:solidFill>
                  <a:latin typeface="Times New Roman" pitchFamily="-112" charset="0"/>
                  <a:cs typeface="Arial" charset="0"/>
                </a:defRPr>
              </a:lvl3pPr>
              <a:lvl4pPr eaLnBrk="0" hangingPunct="0">
                <a:defRPr sz="2400">
                  <a:solidFill>
                    <a:schemeClr val="tx1"/>
                  </a:solidFill>
                  <a:latin typeface="Times New Roman" pitchFamily="-112" charset="0"/>
                  <a:cs typeface="Arial" charset="0"/>
                </a:defRPr>
              </a:lvl4pPr>
              <a:lvl5pPr eaLnBrk="0" hangingPunct="0">
                <a:defRPr sz="2400">
                  <a:solidFill>
                    <a:schemeClr val="tx1"/>
                  </a:solidFill>
                  <a:latin typeface="Times New Roman" pitchFamily="-112" charset="0"/>
                  <a:cs typeface="Arial" charset="0"/>
                </a:defRPr>
              </a:lvl5pPr>
              <a:lvl6pPr marL="457200" eaLnBrk="0" fontAlgn="base" hangingPunct="0">
                <a:spcBef>
                  <a:spcPct val="0"/>
                </a:spcBef>
                <a:spcAft>
                  <a:spcPct val="0"/>
                </a:spcAft>
                <a:defRPr sz="2400">
                  <a:solidFill>
                    <a:schemeClr val="tx1"/>
                  </a:solidFill>
                  <a:latin typeface="Times New Roman" pitchFamily="-112" charset="0"/>
                  <a:cs typeface="Arial" charset="0"/>
                </a:defRPr>
              </a:lvl6pPr>
              <a:lvl7pPr marL="914400" eaLnBrk="0" fontAlgn="base" hangingPunct="0">
                <a:spcBef>
                  <a:spcPct val="0"/>
                </a:spcBef>
                <a:spcAft>
                  <a:spcPct val="0"/>
                </a:spcAft>
                <a:defRPr sz="2400">
                  <a:solidFill>
                    <a:schemeClr val="tx1"/>
                  </a:solidFill>
                  <a:latin typeface="Times New Roman" pitchFamily="-112" charset="0"/>
                  <a:cs typeface="Arial" charset="0"/>
                </a:defRPr>
              </a:lvl7pPr>
              <a:lvl8pPr marL="1371600" eaLnBrk="0" fontAlgn="base" hangingPunct="0">
                <a:spcBef>
                  <a:spcPct val="0"/>
                </a:spcBef>
                <a:spcAft>
                  <a:spcPct val="0"/>
                </a:spcAft>
                <a:defRPr sz="2400">
                  <a:solidFill>
                    <a:schemeClr val="tx1"/>
                  </a:solidFill>
                  <a:latin typeface="Times New Roman" pitchFamily="-112" charset="0"/>
                  <a:cs typeface="Arial" charset="0"/>
                </a:defRPr>
              </a:lvl8pPr>
              <a:lvl9pPr marL="1828800" eaLnBrk="0" fontAlgn="base" hangingPunct="0">
                <a:spcBef>
                  <a:spcPct val="0"/>
                </a:spcBef>
                <a:spcAft>
                  <a:spcPct val="0"/>
                </a:spcAft>
                <a:defRPr sz="2400">
                  <a:solidFill>
                    <a:schemeClr val="tx1"/>
                  </a:solidFill>
                  <a:latin typeface="Times New Roman" pitchFamily="-112" charset="0"/>
                  <a:cs typeface="Arial" charset="0"/>
                </a:defRPr>
              </a:lvl9pPr>
            </a:lstStyle>
            <a:p>
              <a:pPr algn="ctr" eaLnBrk="1" hangingPunct="1">
                <a:defRPr/>
              </a:pPr>
              <a:r>
                <a:rPr lang="en-US" sz="6300" dirty="0">
                  <a:solidFill>
                    <a:schemeClr val="bg1"/>
                  </a:solidFill>
                  <a:latin typeface="+mn-lt"/>
                  <a:ea typeface="Arial Unicode MS" panose="020B0604020202020204" pitchFamily="34" charset="-128"/>
                  <a:cs typeface="Arial Unicode MS" panose="020B0604020202020204" pitchFamily="34" charset="-128"/>
                </a:rPr>
                <a:t>DEEP LEARNING ARCHITECTURE</a:t>
              </a:r>
            </a:p>
          </p:txBody>
        </p:sp>
        <p:pic>
          <p:nvPicPr>
            <p:cNvPr id="7" name="Picture 6"/>
            <p:cNvPicPr>
              <a:picLocks noChangeAspect="1"/>
            </p:cNvPicPr>
            <p:nvPr/>
          </p:nvPicPr>
          <p:blipFill>
            <a:blip r:embed="rId8"/>
            <a:stretch>
              <a:fillRect/>
            </a:stretch>
          </p:blipFill>
          <p:spPr>
            <a:xfrm>
              <a:off x="14180045" y="8338237"/>
              <a:ext cx="4152900" cy="2857500"/>
            </a:xfrm>
            <a:prstGeom prst="rect">
              <a:avLst/>
            </a:prstGeom>
          </p:spPr>
        </p:pic>
        <p:grpSp>
          <p:nvGrpSpPr>
            <p:cNvPr id="61" name="Group 60"/>
            <p:cNvGrpSpPr/>
            <p:nvPr/>
          </p:nvGrpSpPr>
          <p:grpSpPr>
            <a:xfrm>
              <a:off x="18821400" y="7984168"/>
              <a:ext cx="17816524" cy="10265971"/>
              <a:chOff x="1127501" y="977818"/>
              <a:chExt cx="11086641" cy="5046011"/>
            </a:xfrm>
          </p:grpSpPr>
          <p:sp>
            <p:nvSpPr>
              <p:cNvPr id="62" name="圆角矩形 5"/>
              <p:cNvSpPr/>
              <p:nvPr/>
            </p:nvSpPr>
            <p:spPr>
              <a:xfrm>
                <a:off x="4099284" y="977818"/>
                <a:ext cx="2688394" cy="1781916"/>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latin typeface="Arial Black" panose="020B0A04020102020204" pitchFamily="34" charset="0"/>
                  </a:rPr>
                  <a:t>Low-level features, such as peaks and dips</a:t>
                </a:r>
              </a:p>
            </p:txBody>
          </p:sp>
          <p:sp>
            <p:nvSpPr>
              <p:cNvPr id="63" name="圆角矩形 22"/>
              <p:cNvSpPr/>
              <p:nvPr/>
            </p:nvSpPr>
            <p:spPr>
              <a:xfrm>
                <a:off x="7147890" y="977818"/>
                <a:ext cx="1742110" cy="1781916"/>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latin typeface="Arial Black" panose="020B0A04020102020204" pitchFamily="34" charset="0"/>
                  </a:rPr>
                  <a:t>Higher-level features</a:t>
                </a:r>
              </a:p>
            </p:txBody>
          </p:sp>
          <p:sp>
            <p:nvSpPr>
              <p:cNvPr id="64" name="圆角矩形 23"/>
              <p:cNvSpPr/>
              <p:nvPr/>
            </p:nvSpPr>
            <p:spPr>
              <a:xfrm>
                <a:off x="9341448" y="1303996"/>
                <a:ext cx="2656586" cy="1128431"/>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latin typeface="Arial Black" panose="020B0A04020102020204" pitchFamily="34" charset="0"/>
                  </a:rPr>
                  <a:t>Classification (Parkinson or Healthy)</a:t>
                </a:r>
              </a:p>
            </p:txBody>
          </p:sp>
          <p:cxnSp>
            <p:nvCxnSpPr>
              <p:cNvPr id="65" name="直线箭头连接符 25"/>
              <p:cNvCxnSpPr>
                <a:stCxn id="69" idx="3"/>
                <a:endCxn id="62" idx="1"/>
              </p:cNvCxnSpPr>
              <p:nvPr/>
            </p:nvCxnSpPr>
            <p:spPr>
              <a:xfrm flipV="1">
                <a:off x="3834080" y="1868776"/>
                <a:ext cx="265204" cy="915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27"/>
              <p:cNvCxnSpPr>
                <a:stCxn id="62" idx="3"/>
                <a:endCxn id="63" idx="1"/>
              </p:cNvCxnSpPr>
              <p:nvPr/>
            </p:nvCxnSpPr>
            <p:spPr>
              <a:xfrm>
                <a:off x="6787678" y="1868776"/>
                <a:ext cx="36021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31"/>
              <p:cNvCxnSpPr>
                <a:stCxn id="63" idx="3"/>
                <a:endCxn id="64" idx="1"/>
              </p:cNvCxnSpPr>
              <p:nvPr/>
            </p:nvCxnSpPr>
            <p:spPr>
              <a:xfrm flipV="1">
                <a:off x="8890000" y="1868212"/>
                <a:ext cx="451448" cy="56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8" name="下箭头 44"/>
              <p:cNvSpPr/>
              <p:nvPr/>
            </p:nvSpPr>
            <p:spPr>
              <a:xfrm>
                <a:off x="8264990" y="2768755"/>
                <a:ext cx="211511" cy="365834"/>
              </a:xfrm>
              <a:prstGeom prst="downArrow">
                <a:avLst>
                  <a:gd name="adj1" fmla="val 50000"/>
                  <a:gd name="adj2" fmla="val 624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a:p>
            </p:txBody>
          </p:sp>
          <p:pic>
            <p:nvPicPr>
              <p:cNvPr id="69" name="Picture 68"/>
              <p:cNvPicPr>
                <a:picLocks noChangeAspect="1"/>
              </p:cNvPicPr>
              <p:nvPr/>
            </p:nvPicPr>
            <p:blipFill>
              <a:blip r:embed="rId9"/>
              <a:stretch>
                <a:fillRect/>
              </a:stretch>
            </p:blipFill>
            <p:spPr>
              <a:xfrm>
                <a:off x="1127501" y="1151853"/>
                <a:ext cx="2706579" cy="1452160"/>
              </a:xfrm>
              <a:prstGeom prst="rect">
                <a:avLst/>
              </a:prstGeom>
            </p:spPr>
          </p:pic>
          <p:pic>
            <p:nvPicPr>
              <p:cNvPr id="70" name="Picture 69"/>
              <p:cNvPicPr>
                <a:picLocks noChangeAspect="1"/>
              </p:cNvPicPr>
              <p:nvPr/>
            </p:nvPicPr>
            <p:blipFill>
              <a:blip r:embed="rId10"/>
              <a:stretch>
                <a:fillRect/>
              </a:stretch>
            </p:blipFill>
            <p:spPr>
              <a:xfrm>
                <a:off x="6161202" y="3162517"/>
                <a:ext cx="6052940" cy="2861312"/>
              </a:xfrm>
              <a:prstGeom prst="rect">
                <a:avLst/>
              </a:prstGeom>
            </p:spPr>
          </p:pic>
          <p:sp>
            <p:nvSpPr>
              <p:cNvPr id="71" name="圆角矩形 22"/>
              <p:cNvSpPr/>
              <p:nvPr/>
            </p:nvSpPr>
            <p:spPr>
              <a:xfrm>
                <a:off x="1197577" y="2400209"/>
                <a:ext cx="2561623" cy="890958"/>
              </a:xfrm>
              <a:prstGeom prst="roundRect">
                <a:avLst/>
              </a:prstGeom>
              <a:noFill/>
              <a:ln w="2540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latin typeface="Arial Black" panose="020B0A04020102020204" pitchFamily="34" charset="0"/>
                  </a:rPr>
                  <a:t>Input Signals</a:t>
                </a:r>
              </a:p>
            </p:txBody>
          </p:sp>
        </p:grpSp>
      </p:grpSp>
      <p:grpSp>
        <p:nvGrpSpPr>
          <p:cNvPr id="5" name="Group 4"/>
          <p:cNvGrpSpPr/>
          <p:nvPr/>
        </p:nvGrpSpPr>
        <p:grpSpPr>
          <a:xfrm>
            <a:off x="14004145" y="6172200"/>
            <a:ext cx="37126055" cy="27415183"/>
            <a:chOff x="1298763" y="6229937"/>
            <a:chExt cx="37126055" cy="27415183"/>
          </a:xfrm>
        </p:grpSpPr>
        <p:sp>
          <p:nvSpPr>
            <p:cNvPr id="90" name="TextBox 34"/>
            <p:cNvSpPr txBox="1">
              <a:spLocks noChangeArrowheads="1"/>
            </p:cNvSpPr>
            <p:nvPr/>
          </p:nvSpPr>
          <p:spPr bwMode="auto">
            <a:xfrm>
              <a:off x="13125869" y="6910193"/>
              <a:ext cx="25298949" cy="703254"/>
            </a:xfrm>
            <a:prstGeom prst="rect">
              <a:avLst/>
            </a:prstGeom>
            <a:solidFill>
              <a:schemeClr val="bg1">
                <a:lumMod val="50000"/>
              </a:schemeClr>
            </a:solidFill>
            <a:ln>
              <a:noFill/>
            </a:ln>
            <a:extLst/>
          </p:spPr>
          <p:txBody>
            <a:bodyPr wrap="square" lIns="149328" tIns="74664" rIns="149328" bIns="74664">
              <a:spAutoFit/>
            </a:bodyPr>
            <a:lstStyle>
              <a:lvl1pPr eaLnBrk="0" hangingPunct="0">
                <a:spcBef>
                  <a:spcPct val="20000"/>
                </a:spcBef>
                <a:buChar char="•"/>
                <a:defRPr sz="13200">
                  <a:solidFill>
                    <a:schemeClr val="tx1"/>
                  </a:solidFill>
                  <a:latin typeface="Times New Roman" pitchFamily="-112" charset="0"/>
                  <a:ea typeface="ＭＳ Ｐゴシック" pitchFamily="-112" charset="-128"/>
                </a:defRPr>
              </a:lvl1pPr>
              <a:lvl2pPr marL="742950" indent="-285750" eaLnBrk="0" hangingPunct="0">
                <a:spcBef>
                  <a:spcPct val="20000"/>
                </a:spcBef>
                <a:buChar char="–"/>
                <a:defRPr sz="11500">
                  <a:solidFill>
                    <a:schemeClr val="tx1"/>
                  </a:solidFill>
                  <a:latin typeface="Times New Roman" pitchFamily="-112" charset="0"/>
                  <a:ea typeface="ＭＳ Ｐゴシック" pitchFamily="-112" charset="-128"/>
                </a:defRPr>
              </a:lvl2pPr>
              <a:lvl3pPr marL="1143000" indent="-228600" eaLnBrk="0" hangingPunct="0">
                <a:spcBef>
                  <a:spcPct val="20000"/>
                </a:spcBef>
                <a:buChar char="•"/>
                <a:defRPr sz="9900">
                  <a:solidFill>
                    <a:schemeClr val="tx1"/>
                  </a:solidFill>
                  <a:latin typeface="Times New Roman" pitchFamily="-112" charset="0"/>
                  <a:ea typeface="ＭＳ Ｐゴシック" pitchFamily="-112" charset="-128"/>
                </a:defRPr>
              </a:lvl3pPr>
              <a:lvl4pPr marL="1600200" indent="-228600" eaLnBrk="0" hangingPunct="0">
                <a:spcBef>
                  <a:spcPct val="20000"/>
                </a:spcBef>
                <a:buChar char="–"/>
                <a:defRPr sz="8200">
                  <a:solidFill>
                    <a:schemeClr val="tx1"/>
                  </a:solidFill>
                  <a:latin typeface="Times New Roman" pitchFamily="-112" charset="0"/>
                  <a:ea typeface="ＭＳ Ｐゴシック" pitchFamily="-112" charset="-128"/>
                </a:defRPr>
              </a:lvl4pPr>
              <a:lvl5pPr marL="2057400" indent="-228600" eaLnBrk="0" hangingPunct="0">
                <a:spcBef>
                  <a:spcPct val="20000"/>
                </a:spcBef>
                <a:buChar char="»"/>
                <a:defRPr sz="8200">
                  <a:solidFill>
                    <a:schemeClr val="tx1"/>
                  </a:solidFill>
                  <a:latin typeface="Times New Roman" pitchFamily="-112" charset="0"/>
                  <a:ea typeface="ＭＳ Ｐゴシック" pitchFamily="-112" charset="-128"/>
                </a:defRPr>
              </a:lvl5pPr>
              <a:lvl6pPr marL="25146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6pPr>
              <a:lvl7pPr marL="29718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7pPr>
              <a:lvl8pPr marL="34290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8pPr>
              <a:lvl9pPr marL="3886200" indent="-228600" eaLnBrk="0" fontAlgn="base" hangingPunct="0">
                <a:spcBef>
                  <a:spcPct val="20000"/>
                </a:spcBef>
                <a:spcAft>
                  <a:spcPct val="0"/>
                </a:spcAft>
                <a:buChar char="»"/>
                <a:defRPr sz="8200">
                  <a:solidFill>
                    <a:schemeClr val="tx1"/>
                  </a:solidFill>
                  <a:latin typeface="Times New Roman" pitchFamily="-112" charset="0"/>
                  <a:ea typeface="ＭＳ Ｐゴシック" pitchFamily="-112" charset="-128"/>
                </a:defRPr>
              </a:lvl9pPr>
            </a:lstStyle>
            <a:p>
              <a:pPr algn="just" eaLnBrk="1" hangingPunct="1">
                <a:spcBef>
                  <a:spcPct val="0"/>
                </a:spcBef>
                <a:buFontTx/>
                <a:buNone/>
              </a:pPr>
              <a:endParaRPr lang="en-US" altLang="en-US" sz="4200" dirty="0">
                <a:solidFill>
                  <a:srgbClr val="000000"/>
                </a:solidFill>
                <a:latin typeface="+mn-lt"/>
                <a:cs typeface="Arial" panose="020B0604020202020204" pitchFamily="34" charset="0"/>
              </a:endParaRPr>
            </a:p>
          </p:txBody>
        </p:sp>
        <p:sp>
          <p:nvSpPr>
            <p:cNvPr id="91" name="TextBox 90"/>
            <p:cNvSpPr txBox="1"/>
            <p:nvPr/>
          </p:nvSpPr>
          <p:spPr>
            <a:xfrm>
              <a:off x="12704965" y="6229937"/>
              <a:ext cx="25603200" cy="1120282"/>
            </a:xfrm>
            <a:prstGeom prst="rect">
              <a:avLst/>
            </a:prstGeom>
            <a:solidFill>
              <a:srgbClr val="7030A0"/>
            </a:solidFill>
          </p:spPr>
          <p:txBody>
            <a:bodyPr wrap="square" lIns="149328" tIns="74664" rIns="149328" bIns="74664">
              <a:spAutoFit/>
            </a:bodyPr>
            <a:lstStyle>
              <a:lvl1pPr eaLnBrk="0" hangingPunct="0">
                <a:defRPr sz="2400">
                  <a:solidFill>
                    <a:schemeClr val="tx1"/>
                  </a:solidFill>
                  <a:latin typeface="Times New Roman" pitchFamily="-112" charset="0"/>
                  <a:cs typeface="Arial" charset="0"/>
                </a:defRPr>
              </a:lvl1pPr>
              <a:lvl2pPr marL="37931725" indent="-37474525" eaLnBrk="0" hangingPunct="0">
                <a:defRPr sz="2400">
                  <a:solidFill>
                    <a:schemeClr val="tx1"/>
                  </a:solidFill>
                  <a:latin typeface="Times New Roman" pitchFamily="-112" charset="0"/>
                  <a:cs typeface="Arial" charset="0"/>
                </a:defRPr>
              </a:lvl2pPr>
              <a:lvl3pPr eaLnBrk="0" hangingPunct="0">
                <a:defRPr sz="2400">
                  <a:solidFill>
                    <a:schemeClr val="tx1"/>
                  </a:solidFill>
                  <a:latin typeface="Times New Roman" pitchFamily="-112" charset="0"/>
                  <a:cs typeface="Arial" charset="0"/>
                </a:defRPr>
              </a:lvl3pPr>
              <a:lvl4pPr eaLnBrk="0" hangingPunct="0">
                <a:defRPr sz="2400">
                  <a:solidFill>
                    <a:schemeClr val="tx1"/>
                  </a:solidFill>
                  <a:latin typeface="Times New Roman" pitchFamily="-112" charset="0"/>
                  <a:cs typeface="Arial" charset="0"/>
                </a:defRPr>
              </a:lvl4pPr>
              <a:lvl5pPr eaLnBrk="0" hangingPunct="0">
                <a:defRPr sz="2400">
                  <a:solidFill>
                    <a:schemeClr val="tx1"/>
                  </a:solidFill>
                  <a:latin typeface="Times New Roman" pitchFamily="-112" charset="0"/>
                  <a:cs typeface="Arial" charset="0"/>
                </a:defRPr>
              </a:lvl5pPr>
              <a:lvl6pPr marL="457200" eaLnBrk="0" fontAlgn="base" hangingPunct="0">
                <a:spcBef>
                  <a:spcPct val="0"/>
                </a:spcBef>
                <a:spcAft>
                  <a:spcPct val="0"/>
                </a:spcAft>
                <a:defRPr sz="2400">
                  <a:solidFill>
                    <a:schemeClr val="tx1"/>
                  </a:solidFill>
                  <a:latin typeface="Times New Roman" pitchFamily="-112" charset="0"/>
                  <a:cs typeface="Arial" charset="0"/>
                </a:defRPr>
              </a:lvl6pPr>
              <a:lvl7pPr marL="914400" eaLnBrk="0" fontAlgn="base" hangingPunct="0">
                <a:spcBef>
                  <a:spcPct val="0"/>
                </a:spcBef>
                <a:spcAft>
                  <a:spcPct val="0"/>
                </a:spcAft>
                <a:defRPr sz="2400">
                  <a:solidFill>
                    <a:schemeClr val="tx1"/>
                  </a:solidFill>
                  <a:latin typeface="Times New Roman" pitchFamily="-112" charset="0"/>
                  <a:cs typeface="Arial" charset="0"/>
                </a:defRPr>
              </a:lvl7pPr>
              <a:lvl8pPr marL="1371600" eaLnBrk="0" fontAlgn="base" hangingPunct="0">
                <a:spcBef>
                  <a:spcPct val="0"/>
                </a:spcBef>
                <a:spcAft>
                  <a:spcPct val="0"/>
                </a:spcAft>
                <a:defRPr sz="2400">
                  <a:solidFill>
                    <a:schemeClr val="tx1"/>
                  </a:solidFill>
                  <a:latin typeface="Times New Roman" pitchFamily="-112" charset="0"/>
                  <a:cs typeface="Arial" charset="0"/>
                </a:defRPr>
              </a:lvl8pPr>
              <a:lvl9pPr marL="1828800" eaLnBrk="0" fontAlgn="base" hangingPunct="0">
                <a:spcBef>
                  <a:spcPct val="0"/>
                </a:spcBef>
                <a:spcAft>
                  <a:spcPct val="0"/>
                </a:spcAft>
                <a:defRPr sz="2400">
                  <a:solidFill>
                    <a:schemeClr val="tx1"/>
                  </a:solidFill>
                  <a:latin typeface="Times New Roman" pitchFamily="-112" charset="0"/>
                  <a:cs typeface="Arial" charset="0"/>
                </a:defRPr>
              </a:lvl9pPr>
            </a:lstStyle>
            <a:p>
              <a:pPr algn="ctr" eaLnBrk="1" hangingPunct="1">
                <a:defRPr/>
              </a:pPr>
              <a:r>
                <a:rPr lang="en-US" sz="6300" dirty="0">
                  <a:solidFill>
                    <a:schemeClr val="bg1"/>
                  </a:solidFill>
                  <a:latin typeface="+mn-lt"/>
                  <a:ea typeface="Arial Unicode MS" panose="020B0604020202020204" pitchFamily="34" charset="-128"/>
                  <a:cs typeface="Arial Unicode MS" panose="020B0604020202020204" pitchFamily="34" charset="-128"/>
                </a:rPr>
                <a:t>MOVEMENT ANALYSIS: RANGE OF MOTION, BALANCE, GAIT</a:t>
              </a:r>
            </a:p>
          </p:txBody>
        </p:sp>
        <p:pic>
          <p:nvPicPr>
            <p:cNvPr id="22" name="Picture 21">
              <a:extLst>
                <a:ext uri="{FF2B5EF4-FFF2-40B4-BE49-F238E27FC236}">
                  <a16:creationId xmlns:a16="http://schemas.microsoft.com/office/drawing/2014/main" id="{1DB4E3A4-679E-458E-BF78-840C9A0D5CD2}"/>
                </a:ext>
              </a:extLst>
            </p:cNvPr>
            <p:cNvPicPr>
              <a:picLocks noChangeAspect="1"/>
            </p:cNvPicPr>
            <p:nvPr/>
          </p:nvPicPr>
          <p:blipFill>
            <a:blip r:embed="rId11"/>
            <a:stretch>
              <a:fillRect/>
            </a:stretch>
          </p:blipFill>
          <p:spPr>
            <a:xfrm>
              <a:off x="21364969" y="7996430"/>
              <a:ext cx="16586910" cy="6298675"/>
            </a:xfrm>
            <a:prstGeom prst="rect">
              <a:avLst/>
            </a:prstGeom>
          </p:spPr>
        </p:pic>
        <p:sp>
          <p:nvSpPr>
            <p:cNvPr id="29" name="TextBox 28">
              <a:extLst>
                <a:ext uri="{FF2B5EF4-FFF2-40B4-BE49-F238E27FC236}">
                  <a16:creationId xmlns:a16="http://schemas.microsoft.com/office/drawing/2014/main" id="{8C1BE9AF-59FE-4D02-BE1E-2EA05147A2AE}"/>
                </a:ext>
              </a:extLst>
            </p:cNvPr>
            <p:cNvSpPr txBox="1"/>
            <p:nvPr/>
          </p:nvSpPr>
          <p:spPr>
            <a:xfrm>
              <a:off x="13281990" y="7773007"/>
              <a:ext cx="7959180" cy="14501919"/>
            </a:xfrm>
            <a:prstGeom prst="rect">
              <a:avLst/>
            </a:prstGeom>
            <a:noFill/>
          </p:spPr>
          <p:txBody>
            <a:bodyPr wrap="square" rtlCol="0">
              <a:spAutoFit/>
            </a:bodyPr>
            <a:lstStyle/>
            <a:p>
              <a:pPr>
                <a:lnSpc>
                  <a:spcPct val="107000"/>
                </a:lnSpc>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4000" dirty="0">
                  <a:latin typeface="Calibri" panose="020F0502020204030204" pitchFamily="34" charset="0"/>
                  <a:ea typeface="Calibri" panose="020F0502020204030204" pitchFamily="34" charset="0"/>
                  <a:cs typeface="Times New Roman" panose="02020603050405020304" pitchFamily="18" charset="0"/>
                </a:rPr>
                <a:t>When a person is comfortably standing with both legs parallel to each other, sensor locations inside the insole can be described (according to the Infotronic website) as lying approximately at the following (X,Y) coordinates, assuming that the origin (0,0) is just between the legs and the person is facing towards the positive side of the Y axis:</a:t>
              </a:r>
            </a:p>
            <a:p>
              <a:pPr>
                <a:lnSpc>
                  <a:spcPct val="107000"/>
                </a:lnSpc>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Sensor       X      Y</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L1         -500   -800  </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L2         -700   -400  </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L3         -300   -400  </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L4         -700      0     </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L5         -300      0     </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L6         -700    400  </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L7         -300    400  </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L8         -500    800  </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R1          500   -800  </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R2          700   -400  </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R3          300   -400  </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R4          700      0     </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R5          300      0     </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R6          700    400  </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R7          300    400  </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R8          500    800 </a:t>
              </a:r>
            </a:p>
          </p:txBody>
        </p:sp>
        <p:sp>
          <p:nvSpPr>
            <p:cNvPr id="72" name="TextBox 71">
              <a:extLst>
                <a:ext uri="{FF2B5EF4-FFF2-40B4-BE49-F238E27FC236}">
                  <a16:creationId xmlns:a16="http://schemas.microsoft.com/office/drawing/2014/main" id="{8C1BE9AF-59FE-4D02-BE1E-2EA05147A2AE}"/>
                </a:ext>
              </a:extLst>
            </p:cNvPr>
            <p:cNvSpPr txBox="1"/>
            <p:nvPr/>
          </p:nvSpPr>
          <p:spPr>
            <a:xfrm>
              <a:off x="1298763" y="28971533"/>
              <a:ext cx="12831309" cy="4673587"/>
            </a:xfrm>
            <a:prstGeom prst="rect">
              <a:avLst/>
            </a:prstGeom>
            <a:noFill/>
          </p:spPr>
          <p:txBody>
            <a:bodyPr wrap="square" rtlCol="0">
              <a:spAutoFit/>
            </a:bodyPr>
            <a:lstStyle/>
            <a:p>
              <a:pPr algn="just">
                <a:lnSpc>
                  <a:spcPct val="107000"/>
                </a:lnSpc>
              </a:pPr>
              <a:r>
                <a:rPr lang="en-US" sz="4000" dirty="0">
                  <a:latin typeface="Calibri" panose="020F0502020204030204" pitchFamily="34" charset="0"/>
                  <a:ea typeface="Calibri" panose="020F0502020204030204" pitchFamily="34" charset="0"/>
                  <a:cs typeface="Times New Roman" panose="02020603050405020304" pitchFamily="18" charset="0"/>
                </a:rPr>
                <a:t>The X and Y numbers are in an arbitrary coordinate system reflecting the relative (arbitrarily scaled) positions of the sensors within each insole. During walking, the sensors inside each insole remain at the same relative position, but the two feet are no longer parallel to each other. Thus, this coordinate system enables a calculation of a proxy for the location of the center of pressure (COP) under each foot.</a:t>
              </a:r>
            </a:p>
          </p:txBody>
        </p:sp>
        <p:pic>
          <p:nvPicPr>
            <p:cNvPr id="43" name="Picture 42">
              <a:extLst>
                <a:ext uri="{FF2B5EF4-FFF2-40B4-BE49-F238E27FC236}">
                  <a16:creationId xmlns:a16="http://schemas.microsoft.com/office/drawing/2014/main" id="{1C4687AC-7D65-4933-9C2B-1ABB46179863}"/>
                </a:ext>
              </a:extLst>
            </p:cNvPr>
            <p:cNvPicPr>
              <a:picLocks noChangeAspect="1"/>
            </p:cNvPicPr>
            <p:nvPr/>
          </p:nvPicPr>
          <p:blipFill>
            <a:blip r:embed="rId12"/>
            <a:stretch>
              <a:fillRect/>
            </a:stretch>
          </p:blipFill>
          <p:spPr>
            <a:xfrm>
              <a:off x="21241169" y="14659237"/>
              <a:ext cx="17109570" cy="7555130"/>
            </a:xfrm>
            <a:prstGeom prst="rect">
              <a:avLst/>
            </a:prstGeom>
          </p:spPr>
        </p:pic>
      </p:grpSp>
    </p:spTree>
    <p:extLst>
      <p:ext uri="{BB962C8B-B14F-4D97-AF65-F5344CB8AC3E}">
        <p14:creationId xmlns:p14="http://schemas.microsoft.com/office/powerpoint/2010/main" val="1955509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15390</TotalTime>
  <Words>695</Words>
  <Application>Microsoft Office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ＭＳ Ｐゴシック</vt:lpstr>
      <vt:lpstr>宋体</vt:lpstr>
      <vt:lpstr>Arial</vt:lpstr>
      <vt:lpstr>Arial Black</vt:lpstr>
      <vt:lpstr>Arial Unicode MS</vt:lpstr>
      <vt:lpstr>Calibri</vt:lpstr>
      <vt:lpstr>Symbol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Kima Brown</cp:lastModifiedBy>
  <cp:revision>288</cp:revision>
  <cp:lastPrinted>2015-01-28T20:16:56Z</cp:lastPrinted>
  <dcterms:created xsi:type="dcterms:W3CDTF">2014-03-30T13:51:52Z</dcterms:created>
  <dcterms:modified xsi:type="dcterms:W3CDTF">2018-10-25T12:28:25Z</dcterms:modified>
</cp:coreProperties>
</file>