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sldIdLst>
    <p:sldId id="256" r:id="rId2"/>
    <p:sldId id="265" r:id="rId3"/>
    <p:sldId id="270" r:id="rId4"/>
    <p:sldId id="271" r:id="rId5"/>
    <p:sldId id="269" r:id="rId6"/>
    <p:sldId id="257" r:id="rId7"/>
    <p:sldId id="258" r:id="rId8"/>
    <p:sldId id="259" r:id="rId9"/>
    <p:sldId id="261" r:id="rId10"/>
    <p:sldId id="260" r:id="rId11"/>
    <p:sldId id="267" r:id="rId12"/>
    <p:sldId id="264" r:id="rId13"/>
    <p:sldId id="268" r:id="rId14"/>
    <p:sldId id="26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3" r:id="rId23"/>
    <p:sldId id="272" r:id="rId2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C29BE-902C-4E3A-8032-8C297E873FC7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03778-BCAB-4545-A36A-0F6A6DB43400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03778-BCAB-4545-A36A-0F6A6DB43400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Snak evt om Hexidicimal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03778-BCAB-4545-A36A-0F6A6DB43400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a-DK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83F4B72-9108-4115-AEEA-D5E65FF840CA}" type="datetimeFigureOut">
              <a:rPr lang="da-DK" smtClean="0"/>
              <a:pPr/>
              <a:t>16-11-2010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a-DK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89C45DC-AF1F-4312-8D7C-47E7D4C6D225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Institut for Datalogi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Cassiopeia</a:t>
            </a:r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15843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Være MONSTER god til ALT</a:t>
            </a:r>
          </a:p>
          <a:p>
            <a:r>
              <a:rPr lang="da-DK" dirty="0" smtClean="0"/>
              <a:t>Fokus på praktisk programmering</a:t>
            </a:r>
          </a:p>
          <a:p>
            <a:r>
              <a:rPr lang="da-DK" dirty="0" smtClean="0"/>
              <a:t>Programmere med alle sprog </a:t>
            </a:r>
          </a:p>
          <a:p>
            <a:r>
              <a:rPr lang="da-DK" dirty="0" smtClean="0"/>
              <a:t>Optimering a kode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Picture 3" descr="he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6047"/>
            <a:ext cx="9144000" cy="14067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42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10100011011000101101101010001110101401010101000110110110001111100101010010101010000111101011010001000111011101111111010101011101000010001010101011110000100010111010100011011100</a:t>
            </a:r>
            <a:r>
              <a:rPr lang="da-DK" dirty="0" smtClean="0">
                <a:solidFill>
                  <a:srgbClr val="FF0000"/>
                </a:solidFill>
              </a:rPr>
              <a:t>BINÆR_TAL</a:t>
            </a:r>
            <a:r>
              <a:rPr lang="da-DK" dirty="0" smtClean="0"/>
              <a:t>111010111101110010001001111011101001011010111010101000110101010001011000001110101011000101011101010011011010101011010101010101011101010101011110100010011100100011010101010100101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Binære tal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3568" y="4077072"/>
          <a:ext cx="7664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68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3456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25112"/>
          </a:xfrm>
        </p:spPr>
        <p:txBody>
          <a:bodyPr/>
          <a:lstStyle/>
          <a:p>
            <a:r>
              <a:rPr lang="da-DK" dirty="0" smtClean="0"/>
              <a:t>10 tals systemet!</a:t>
            </a:r>
          </a:p>
          <a:p>
            <a:r>
              <a:rPr lang="da-DK" dirty="0" smtClean="0"/>
              <a:t>Andre talsystemer?</a:t>
            </a:r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26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Binære tal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1988840"/>
          <a:ext cx="7664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68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3456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2852936"/>
          <a:ext cx="7664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68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3456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9552" y="3700512"/>
          <a:ext cx="7664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68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3456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9552" y="4564608"/>
          <a:ext cx="7664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68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0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9552" y="5428704"/>
          <a:ext cx="76647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68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43456"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1024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256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0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</a:t>
                      </a:r>
                      <a:endParaRPr lang="da-DK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F-klub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Bo kommer og fortæller</a:t>
            </a:r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29691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Søgning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en </a:t>
            </a:r>
            <a:r>
              <a:rPr lang="en-US" dirty="0" err="1" smtClean="0"/>
              <a:t>liste</a:t>
            </a:r>
            <a:r>
              <a:rPr lang="en-US" dirty="0" smtClean="0"/>
              <a:t> (array)</a:t>
            </a:r>
            <a:br>
              <a:rPr lang="en-US" dirty="0" smtClean="0"/>
            </a:br>
            <a:r>
              <a:rPr lang="en-US" dirty="0" smtClean="0"/>
              <a:t>Linear Search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6578998"/>
              </p:ext>
            </p:extLst>
          </p:nvPr>
        </p:nvGraphicFramePr>
        <p:xfrm>
          <a:off x="1524000" y="215821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67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243385"/>
            <a:ext cx="8229600" cy="28827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=</a:t>
            </a:r>
          </a:p>
          <a:p>
            <a:pPr marL="0" indent="0" algn="ctr">
              <a:buNone/>
            </a:pPr>
            <a:r>
              <a:rPr lang="en-US" dirty="0" smtClean="0"/>
              <a:t>&gt;</a:t>
            </a:r>
          </a:p>
          <a:p>
            <a:pPr marL="0" indent="0" algn="ctr">
              <a:buNone/>
            </a:pPr>
            <a:r>
              <a:rPr lang="en-US" dirty="0" smtClean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xmlns="" val="2531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891"/>
            <a:ext cx="8229600" cy="655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892" y="2032000"/>
            <a:ext cx="5658338" cy="4094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min &lt;- 1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max &lt;- 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until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liste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[mid] = x) or (min &gt; max)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mid &lt;- (max + min) / 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if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x &gt;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liste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[mid]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then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	min &lt;- mid + 1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	max &lt;- mid – 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repeat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0996825"/>
              </p:ext>
            </p:extLst>
          </p:nvPr>
        </p:nvGraphicFramePr>
        <p:xfrm>
          <a:off x="1187628" y="908720"/>
          <a:ext cx="67204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0"/>
                <a:gridCol w="672040"/>
                <a:gridCol w="672040"/>
                <a:gridCol w="672040"/>
                <a:gridCol w="672040"/>
                <a:gridCol w="672040"/>
                <a:gridCol w="672040"/>
                <a:gridCol w="672040"/>
                <a:gridCol w="672040"/>
                <a:gridCol w="672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67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2010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891"/>
            <a:ext cx="8229600" cy="6553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Binary 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892" y="2032000"/>
            <a:ext cx="5658338" cy="4094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min &lt;- 1</a:t>
            </a:r>
          </a:p>
          <a:p>
            <a:pPr marL="0" indent="0">
              <a:buNone/>
            </a:pPr>
            <a:r>
              <a:rPr lang="en-US" dirty="0" smtClean="0"/>
              <a:t>max &lt;- N</a:t>
            </a:r>
          </a:p>
          <a:p>
            <a:pPr marL="0" indent="0">
              <a:buNone/>
            </a:pPr>
            <a:r>
              <a:rPr lang="en-US" b="1" dirty="0" smtClean="0"/>
              <a:t>until </a:t>
            </a:r>
            <a:r>
              <a:rPr lang="en-US" dirty="0" smtClean="0"/>
              <a:t>(</a:t>
            </a:r>
            <a:r>
              <a:rPr lang="en-US" dirty="0" err="1" smtClean="0"/>
              <a:t>liste</a:t>
            </a:r>
            <a:r>
              <a:rPr lang="en-US" dirty="0" smtClean="0"/>
              <a:t>[mid] = x) or (min &gt; max)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mid &lt;- (max + min) / 2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x &gt; </a:t>
            </a:r>
            <a:r>
              <a:rPr lang="en-US" dirty="0" err="1" smtClean="0"/>
              <a:t>liste</a:t>
            </a:r>
            <a:r>
              <a:rPr lang="en-US" dirty="0" smtClean="0"/>
              <a:t>[mid] </a:t>
            </a:r>
            <a:r>
              <a:rPr lang="en-US" b="1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min &lt;- mid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else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max &lt;- mid – 1</a:t>
            </a:r>
          </a:p>
          <a:p>
            <a:pPr marL="0" indent="0">
              <a:buNone/>
            </a:pPr>
            <a:r>
              <a:rPr lang="en-US" b="1" dirty="0" smtClean="0"/>
              <a:t>repeat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8734129"/>
              </p:ext>
            </p:extLst>
          </p:nvPr>
        </p:nvGraphicFramePr>
        <p:xfrm>
          <a:off x="1259630" y="882211"/>
          <a:ext cx="662474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4"/>
                <a:gridCol w="662474"/>
                <a:gridCol w="662474"/>
                <a:gridCol w="662474"/>
                <a:gridCol w="662474"/>
                <a:gridCol w="662474"/>
                <a:gridCol w="662474"/>
                <a:gridCol w="662474"/>
                <a:gridCol w="662474"/>
                <a:gridCol w="6624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49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67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987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620688"/>
            <a:ext cx="2311111" cy="2374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Sortering</a:t>
            </a:r>
            <a:r>
              <a:rPr lang="en-US" dirty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Insertion Sort</a:t>
            </a:r>
            <a:endParaRPr lang="en-US" dirty="0"/>
          </a:p>
        </p:txBody>
      </p:sp>
      <p:pic>
        <p:nvPicPr>
          <p:cNvPr id="6" name="Picture 5" descr="Untitled-1.jpg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001" y="1954824"/>
            <a:ext cx="8675047" cy="4404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1792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N</a:t>
            </a:r>
            <a:r>
              <a:rPr lang="en-US" sz="8000" baseline="30000" dirty="0" smtClean="0"/>
              <a:t>2</a:t>
            </a:r>
            <a:r>
              <a:rPr lang="en-US" sz="8000" dirty="0" smtClean="0"/>
              <a:t> </a:t>
            </a:r>
            <a:r>
              <a:rPr lang="en-US" sz="6600" dirty="0" err="1" smtClean="0"/>
              <a:t>bereginger</a:t>
            </a:r>
            <a:endParaRPr lang="en-US" sz="6600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 algn="ctr">
              <a:buNone/>
            </a:pPr>
            <a:r>
              <a:rPr lang="en-US" dirty="0" smtClean="0"/>
              <a:t>10</a:t>
            </a:r>
            <a:r>
              <a:rPr lang="en-US" baseline="30000" dirty="0" smtClean="0"/>
              <a:t>2</a:t>
            </a:r>
            <a:r>
              <a:rPr lang="en-US" dirty="0" smtClean="0"/>
              <a:t> = 100 </a:t>
            </a:r>
            <a:r>
              <a:rPr lang="en-US" dirty="0" err="1" smtClean="0"/>
              <a:t>beregninger</a:t>
            </a:r>
            <a:r>
              <a:rPr lang="en-US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xmlns="" val="2118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Program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10.00-10.05 	Velkomst</a:t>
            </a:r>
          </a:p>
          <a:p>
            <a:r>
              <a:rPr lang="da-DK" dirty="0" smtClean="0"/>
              <a:t>10.05-10.30	Rundvisning</a:t>
            </a:r>
          </a:p>
          <a:p>
            <a:r>
              <a:rPr lang="da-DK" dirty="0" smtClean="0"/>
              <a:t>10.30-10.45 	Opgaver</a:t>
            </a:r>
          </a:p>
          <a:p>
            <a:r>
              <a:rPr lang="da-DK" dirty="0" smtClean="0"/>
              <a:t>10.45-11.00 	Bo fra F-klub</a:t>
            </a:r>
          </a:p>
          <a:p>
            <a:r>
              <a:rPr lang="da-DK" dirty="0" smtClean="0"/>
              <a:t>11.00-11.15 	Fremvisning af servere</a:t>
            </a:r>
          </a:p>
          <a:p>
            <a:r>
              <a:rPr lang="da-DK" smtClean="0"/>
              <a:t>11.15-12.30</a:t>
            </a:r>
            <a:r>
              <a:rPr lang="da-DK" dirty="0" smtClean="0"/>
              <a:t>	Opgaver</a:t>
            </a:r>
          </a:p>
          <a:p>
            <a:r>
              <a:rPr lang="da-DK" dirty="0" smtClean="0"/>
              <a:t>12.30-13.00 	MAD!!!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="" xmlns:p14="http://schemas.microsoft.com/office/powerpoint/2010/main" val="35033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Merge Sort!</a:t>
            </a:r>
            <a:br>
              <a:rPr lang="en-US" dirty="0" smtClean="0"/>
            </a:br>
            <a:r>
              <a:rPr lang="en-US" sz="1600" dirty="0" smtClean="0"/>
              <a:t>http://</a:t>
            </a:r>
            <a:r>
              <a:rPr lang="en-US" sz="1600" dirty="0" err="1" smtClean="0"/>
              <a:t>www.youtube.com</a:t>
            </a:r>
            <a:r>
              <a:rPr lang="en-US" sz="1600" dirty="0" smtClean="0"/>
              <a:t>/</a:t>
            </a:r>
            <a:r>
              <a:rPr lang="en-US" sz="1600" dirty="0" err="1" smtClean="0"/>
              <a:t>watch?v</a:t>
            </a:r>
            <a:r>
              <a:rPr lang="en-US" sz="1600" dirty="0" smtClean="0"/>
              <a:t>=GCae1WNvnZM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08769" y="1778000"/>
            <a:ext cx="3634154" cy="4348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merge(</a:t>
            </a:r>
            <a:r>
              <a:rPr lang="en-US" dirty="0" err="1" smtClean="0"/>
              <a:t>left,right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list result</a:t>
            </a:r>
          </a:p>
          <a:p>
            <a:pPr marL="0" indent="0">
              <a:buNone/>
            </a:pPr>
            <a:r>
              <a:rPr lang="en-US" dirty="0" smtClean="0"/>
              <a:t>    while length(left) &gt; 0 or length(right) &gt; 0</a:t>
            </a:r>
          </a:p>
          <a:p>
            <a:pPr marL="0" indent="0">
              <a:buNone/>
            </a:pPr>
            <a:r>
              <a:rPr lang="en-US" dirty="0" smtClean="0"/>
              <a:t>        if length(left) &gt; 0 and length(right) &gt; 0</a:t>
            </a:r>
          </a:p>
          <a:p>
            <a:pPr marL="0" indent="0">
              <a:buNone/>
            </a:pPr>
            <a:r>
              <a:rPr lang="en-US" dirty="0" smtClean="0"/>
              <a:t>            if first(left) ≤ first(right)</a:t>
            </a:r>
          </a:p>
          <a:p>
            <a:pPr marL="0" indent="0">
              <a:buNone/>
            </a:pPr>
            <a:r>
              <a:rPr lang="en-US" dirty="0" smtClean="0"/>
              <a:t>                append first(left) to result</a:t>
            </a:r>
          </a:p>
          <a:p>
            <a:pPr marL="0" indent="0">
              <a:buNone/>
            </a:pPr>
            <a:r>
              <a:rPr lang="en-US" dirty="0" smtClean="0"/>
              <a:t>                left = rest(left)</a:t>
            </a:r>
          </a:p>
          <a:p>
            <a:pPr marL="0" indent="0">
              <a:buNone/>
            </a:pPr>
            <a:r>
              <a:rPr lang="en-US" dirty="0" smtClean="0"/>
              <a:t>            else</a:t>
            </a:r>
          </a:p>
          <a:p>
            <a:pPr marL="0" indent="0">
              <a:buNone/>
            </a:pPr>
            <a:r>
              <a:rPr lang="en-US" dirty="0" smtClean="0"/>
              <a:t>                append first(right) to result</a:t>
            </a:r>
          </a:p>
          <a:p>
            <a:pPr marL="0" indent="0">
              <a:buNone/>
            </a:pPr>
            <a:r>
              <a:rPr lang="en-US" dirty="0" smtClean="0"/>
              <a:t>                right = rest(right)</a:t>
            </a:r>
          </a:p>
          <a:p>
            <a:pPr marL="0" indent="0">
              <a:buNone/>
            </a:pPr>
            <a:r>
              <a:rPr lang="en-US" dirty="0" smtClean="0"/>
              <a:t>        else if length(left) &gt; 0</a:t>
            </a:r>
          </a:p>
          <a:p>
            <a:pPr marL="0" indent="0">
              <a:buNone/>
            </a:pPr>
            <a:r>
              <a:rPr lang="en-US" dirty="0" smtClean="0"/>
              <a:t>            append left to result</a:t>
            </a:r>
          </a:p>
          <a:p>
            <a:pPr marL="0" indent="0">
              <a:buNone/>
            </a:pPr>
            <a:r>
              <a:rPr lang="en-US" dirty="0" smtClean="0"/>
              <a:t>            break             </a:t>
            </a:r>
          </a:p>
          <a:p>
            <a:pPr marL="0" indent="0">
              <a:buNone/>
            </a:pPr>
            <a:r>
              <a:rPr lang="en-US" dirty="0" smtClean="0"/>
              <a:t>        else if length(right) &gt; 0</a:t>
            </a:r>
          </a:p>
          <a:p>
            <a:pPr marL="0" indent="0">
              <a:buNone/>
            </a:pPr>
            <a:r>
              <a:rPr lang="en-US" dirty="0" smtClean="0"/>
              <a:t>            append right to result</a:t>
            </a:r>
          </a:p>
          <a:p>
            <a:pPr marL="0" indent="0">
              <a:buNone/>
            </a:pPr>
            <a:r>
              <a:rPr lang="en-US" dirty="0" smtClean="0"/>
              <a:t>            break</a:t>
            </a:r>
          </a:p>
          <a:p>
            <a:pPr marL="0" indent="0">
              <a:buNone/>
            </a:pPr>
            <a:r>
              <a:rPr lang="en-US" dirty="0" smtClean="0"/>
              <a:t>    end while</a:t>
            </a:r>
          </a:p>
          <a:p>
            <a:pPr marL="0" indent="0">
              <a:buNone/>
            </a:pPr>
            <a:r>
              <a:rPr lang="en-US" dirty="0" smtClean="0"/>
              <a:t>    return result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84614" y="1778000"/>
            <a:ext cx="3802185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9937" y="1754553"/>
            <a:ext cx="3911601" cy="4348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merge_sort</a:t>
            </a:r>
            <a:r>
              <a:rPr lang="en-US" dirty="0" smtClean="0"/>
              <a:t>(m)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if length(m) ≤ 1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    return m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list left, right, result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integer middle = length(m) /2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for each x in m up to middle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     add x to left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for each x in m after middle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     add x to right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left = </a:t>
            </a:r>
            <a:r>
              <a:rPr lang="en-US" dirty="0" err="1" smtClean="0"/>
              <a:t>merge_sort</a:t>
            </a:r>
            <a:r>
              <a:rPr lang="en-US" dirty="0" smtClean="0"/>
              <a:t>(left)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right = </a:t>
            </a:r>
            <a:r>
              <a:rPr lang="en-US" dirty="0" err="1" smtClean="0"/>
              <a:t>merge_sort</a:t>
            </a:r>
            <a:r>
              <a:rPr lang="en-US" dirty="0" smtClean="0"/>
              <a:t>(right)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result = merge(left, right)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  return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23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n*log</a:t>
            </a:r>
            <a:r>
              <a:rPr lang="en-US" sz="6600" baseline="-25000" dirty="0" smtClean="0"/>
              <a:t>2</a:t>
            </a:r>
            <a:r>
              <a:rPr lang="en-US" sz="6600" dirty="0" smtClean="0"/>
              <a:t>(n) </a:t>
            </a:r>
            <a:r>
              <a:rPr lang="en-US" sz="6600" dirty="0" err="1" smtClean="0"/>
              <a:t>bereginger</a:t>
            </a:r>
            <a:endParaRPr lang="en-US" sz="66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 algn="ctr">
              <a:buNone/>
            </a:pPr>
            <a:r>
              <a:rPr lang="en-US" dirty="0" smtClean="0"/>
              <a:t>10*log</a:t>
            </a:r>
            <a:r>
              <a:rPr lang="en-US" baseline="-25000" dirty="0" smtClean="0"/>
              <a:t>2</a:t>
            </a:r>
            <a:r>
              <a:rPr lang="en-US" dirty="0" smtClean="0"/>
              <a:t>(10) = 33,219 </a:t>
            </a:r>
            <a:r>
              <a:rPr lang="en-US" dirty="0" err="1" smtClean="0"/>
              <a:t>beregninger</a:t>
            </a:r>
            <a:r>
              <a:rPr lang="en-US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xmlns="" val="28120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Professor spillet</a:t>
            </a:r>
            <a:endParaRPr lang="da-DK" dirty="0"/>
          </a:p>
        </p:txBody>
      </p:sp>
      <p:pic>
        <p:nvPicPr>
          <p:cNvPr id="4" name="Content Placeholder 3" descr="300-ProfessorSpillet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2132856"/>
            <a:ext cx="5328592" cy="4298398"/>
          </a:xfrm>
        </p:spPr>
      </p:pic>
    </p:spTree>
    <p:extLst>
      <p:ext uri="{BB962C8B-B14F-4D97-AF65-F5344CB8AC3E}">
        <p14:creationId xmlns="" xmlns:p14="http://schemas.microsoft.com/office/powerpoint/2010/main" val="29445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LaTeX &gt; Word</a:t>
            </a:r>
            <a:endParaRPr lang="da-DK" dirty="0"/>
          </a:p>
        </p:txBody>
      </p:sp>
      <p:pic>
        <p:nvPicPr>
          <p:cNvPr id="4" name="Content Placeholder 3" descr="miktex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316163"/>
            <a:ext cx="53340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Præsentation</a:t>
            </a:r>
            <a:endParaRPr lang="da-DK" dirty="0"/>
          </a:p>
        </p:txBody>
      </p:sp>
      <p:pic>
        <p:nvPicPr>
          <p:cNvPr id="4" name="Content Placeholder 3" descr="KimAJAkobs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9126" y="2373028"/>
            <a:ext cx="7325748" cy="40772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Præsentation</a:t>
            </a:r>
            <a:endParaRPr lang="da-DK" dirty="0"/>
          </a:p>
        </p:txBody>
      </p:sp>
      <p:pic>
        <p:nvPicPr>
          <p:cNvPr id="6" name="Content Placeholder 5" descr="MagnusStubma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4836" y="2410809"/>
            <a:ext cx="7354327" cy="36104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Arbejdsform</a:t>
            </a:r>
          </a:p>
          <a:p>
            <a:pPr lvl="1"/>
            <a:r>
              <a:rPr lang="da-DK" dirty="0" smtClean="0"/>
              <a:t>Gruppe arbejde über alles</a:t>
            </a:r>
          </a:p>
          <a:p>
            <a:pPr lvl="1"/>
            <a:r>
              <a:rPr lang="da-DK" dirty="0" smtClean="0"/>
              <a:t>Du er ansvarlig for din egen læring</a:t>
            </a:r>
          </a:p>
          <a:p>
            <a:pPr lvl="1"/>
            <a:r>
              <a:rPr lang="da-DK" dirty="0" smtClean="0"/>
              <a:t>Rapportskrivning</a:t>
            </a:r>
          </a:p>
          <a:p>
            <a:pPr lvl="1"/>
            <a:r>
              <a:rPr lang="da-DK" dirty="0" smtClean="0"/>
              <a:t>Frihed</a:t>
            </a:r>
          </a:p>
          <a:p>
            <a:pPr lvl="1"/>
            <a:endParaRPr lang="da-DK" dirty="0"/>
          </a:p>
        </p:txBody>
      </p:sp>
      <p:pic>
        <p:nvPicPr>
          <p:cNvPr id="4" name="Picture 3" descr="header (3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5"/>
            <a:ext cx="9144000" cy="1406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Bachelor</a:t>
            </a:r>
          </a:p>
          <a:p>
            <a:pPr lvl="1"/>
            <a:r>
              <a:rPr lang="da-DK" dirty="0" smtClean="0"/>
              <a:t>Datalogi</a:t>
            </a:r>
          </a:p>
          <a:p>
            <a:pPr lvl="1"/>
            <a:r>
              <a:rPr lang="da-DK" dirty="0" smtClean="0"/>
              <a:t>Software</a:t>
            </a:r>
          </a:p>
          <a:p>
            <a:pPr lvl="1"/>
            <a:r>
              <a:rPr lang="da-DK" dirty="0" smtClean="0"/>
              <a:t>BAIT</a:t>
            </a:r>
          </a:p>
          <a:p>
            <a:pPr lvl="1"/>
            <a:r>
              <a:rPr lang="da-DK" dirty="0" smtClean="0"/>
              <a:t>Informatik</a:t>
            </a:r>
            <a:endParaRPr lang="da-DK" dirty="0"/>
          </a:p>
        </p:txBody>
      </p:sp>
      <p:pic>
        <p:nvPicPr>
          <p:cNvPr id="4" name="Picture 3" descr="header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5"/>
            <a:ext cx="9144000" cy="14067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16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Markeds mekanismer og forretnings udvikling</a:t>
            </a:r>
          </a:p>
          <a:p>
            <a:r>
              <a:rPr lang="da-DK" dirty="0" smtClean="0"/>
              <a:t>Design, implementation og analysere software  </a:t>
            </a:r>
          </a:p>
          <a:p>
            <a:r>
              <a:rPr lang="da-DK" dirty="0" smtClean="0"/>
              <a:t>Kommunikation, interaktions design og brugervenlighed</a:t>
            </a:r>
          </a:p>
          <a:p>
            <a:endParaRPr lang="da-DK" dirty="0"/>
          </a:p>
        </p:txBody>
      </p:sp>
      <p:pic>
        <p:nvPicPr>
          <p:cNvPr id="4" name="Picture 3" descr="sammensat_top_6_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6"/>
            <a:ext cx="9144000" cy="14067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12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Systemudvikling, analyse, design</a:t>
            </a:r>
          </a:p>
          <a:p>
            <a:r>
              <a:rPr lang="da-DK" dirty="0" smtClean="0"/>
              <a:t>Bygge ”bro” mellem computer og bruger</a:t>
            </a:r>
            <a:endParaRPr lang="da-DK" dirty="0"/>
          </a:p>
        </p:txBody>
      </p:sp>
      <p:pic>
        <p:nvPicPr>
          <p:cNvPr id="4" name="Picture 3" descr="header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5"/>
            <a:ext cx="9144000" cy="14067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174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Fokus på det teoretiske ved at programmere</a:t>
            </a:r>
          </a:p>
          <a:p>
            <a:r>
              <a:rPr lang="da-DK" dirty="0" smtClean="0"/>
              <a:t>Programmere med alle sprog </a:t>
            </a:r>
          </a:p>
          <a:p>
            <a:r>
              <a:rPr lang="da-DK" dirty="0" smtClean="0"/>
              <a:t>Optimering a kode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Picture 3" descr="header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32655"/>
            <a:ext cx="9144000" cy="14067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344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400</TotalTime>
  <Words>556</Words>
  <Application>Microsoft Office PowerPoint</Application>
  <PresentationFormat>On-screen Show (4:3)</PresentationFormat>
  <Paragraphs>304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</vt:lpstr>
      <vt:lpstr>Institut for Datalogi</vt:lpstr>
      <vt:lpstr>Program</vt:lpstr>
      <vt:lpstr>Præsentation</vt:lpstr>
      <vt:lpstr>Præsentation</vt:lpstr>
      <vt:lpstr>Slide 5</vt:lpstr>
      <vt:lpstr>Slide 6</vt:lpstr>
      <vt:lpstr>Slide 7</vt:lpstr>
      <vt:lpstr>Slide 8</vt:lpstr>
      <vt:lpstr>Slide 9</vt:lpstr>
      <vt:lpstr>Slide 10</vt:lpstr>
      <vt:lpstr>10100011011000101101101010001110101401010101000110110110001111100101010010101010000111101011010001000111011101111111010101011101000010001010101011110000100010111010100011011100BINÆR_TAL111010111101110010001001111011101001011010111010101000110101010001011000001110101011000101011101010011011010101011010101010101011101010101011110100010011100100011010101010100101</vt:lpstr>
      <vt:lpstr>Binære tal</vt:lpstr>
      <vt:lpstr>Binære tal</vt:lpstr>
      <vt:lpstr>F-klub</vt:lpstr>
      <vt:lpstr>Søgning i en liste (array) Linear Search</vt:lpstr>
      <vt:lpstr>Binary Search</vt:lpstr>
      <vt:lpstr>Binary Search</vt:lpstr>
      <vt:lpstr>Sortering! Insertion Sort</vt:lpstr>
      <vt:lpstr>Insertion sort complexity</vt:lpstr>
      <vt:lpstr>Merge Sort! http://www.youtube.com/watch?v=GCae1WNvnZM</vt:lpstr>
      <vt:lpstr>Merge sort complexity</vt:lpstr>
      <vt:lpstr>Professor spillet</vt:lpstr>
      <vt:lpstr>LaTeX &gt; Word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</dc:creator>
  <cp:lastModifiedBy>Kim A. Jakobsen</cp:lastModifiedBy>
  <cp:revision>25</cp:revision>
  <dcterms:created xsi:type="dcterms:W3CDTF">2010-11-16T13:20:16Z</dcterms:created>
  <dcterms:modified xsi:type="dcterms:W3CDTF">2010-11-16T20:47:02Z</dcterms:modified>
</cp:coreProperties>
</file>