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9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82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952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628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774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147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744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98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88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30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48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F4B72-9108-4115-AEEA-D5E65FF840CA}" type="datetimeFigureOut">
              <a:rPr lang="da-DK" smtClean="0"/>
              <a:t>16-11-2010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45DC-AF1F-4312-8D7C-47E7D4C6D22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77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t.aau.d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.auc.d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eguide.aau.dk/Uddannelser/Uddannelse/software-bachelor-og-civilingenioer(6640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eguide.aau.dk/Uddannelser/Uddannelse/datalogi(41880)?gclid=CJ3fjvPPpaUCFUWHDgodi12PH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Institus for Datalogi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cassiopeia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32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Gamle opgaver + bøger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Program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337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Studeretninger på </a:t>
            </a:r>
            <a:r>
              <a:rPr lang="da-DK" dirty="0"/>
              <a:t>C</a:t>
            </a:r>
            <a:r>
              <a:rPr lang="da-DK" dirty="0" smtClean="0"/>
              <a:t>assiopeia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Datalogi</a:t>
            </a:r>
          </a:p>
          <a:p>
            <a:r>
              <a:rPr lang="da-DK" dirty="0" smtClean="0"/>
              <a:t>Software</a:t>
            </a:r>
          </a:p>
          <a:p>
            <a:r>
              <a:rPr lang="da-DK" dirty="0" smtClean="0"/>
              <a:t>BAIT</a:t>
            </a:r>
          </a:p>
          <a:p>
            <a:r>
              <a:rPr lang="da-DK" dirty="0" smtClean="0"/>
              <a:t>Informatik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4162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BAIT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kan anvende metoder og redskaber fra datalogi til at designe, implementere og analysere software</a:t>
            </a:r>
          </a:p>
          <a:p>
            <a:r>
              <a:rPr lang="da-DK" dirty="0" smtClean="0"/>
              <a:t>Kommunation og teknologi</a:t>
            </a:r>
          </a:p>
          <a:p>
            <a:r>
              <a:rPr lang="da-DK" dirty="0" smtClean="0">
                <a:hlinkClick r:id="rId2"/>
              </a:rPr>
              <a:t>http://www.bait.aau.dk/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129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Informatik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hlinkClick r:id="rId2"/>
              </a:rPr>
              <a:t>http://www.informatik.auc.dk/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746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Software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hlinkClick r:id="rId2"/>
              </a:rPr>
              <a:t>http://www.studieguide.aau.dk/Uddannelser/Uddannelse/software-bachelor-og-civilingenioer(6640)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421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Datalogi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hlinkClick r:id="rId2"/>
              </a:rPr>
              <a:t>http://www.studieguide.aau.dk/Uddannelser/Uddannelse/datalogi(41880)?gclid=CJ3fjvPPpaUCFUWHDgodi12PHg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344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F-klub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10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Professor spillet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454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58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Institus for Datalogi</vt:lpstr>
      <vt:lpstr>Program</vt:lpstr>
      <vt:lpstr>Studeretninger på Cassiopeia</vt:lpstr>
      <vt:lpstr>BAIT</vt:lpstr>
      <vt:lpstr>Informatik</vt:lpstr>
      <vt:lpstr>Software</vt:lpstr>
      <vt:lpstr>Datalogi</vt:lpstr>
      <vt:lpstr>F-klub</vt:lpstr>
      <vt:lpstr>Professor spillet</vt:lpstr>
      <vt:lpstr>Gamle opgaver + bøger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</dc:creator>
  <cp:lastModifiedBy>Kim</cp:lastModifiedBy>
  <cp:revision>6</cp:revision>
  <dcterms:created xsi:type="dcterms:W3CDTF">2010-11-16T13:20:16Z</dcterms:created>
  <dcterms:modified xsi:type="dcterms:W3CDTF">2010-11-16T16:00:50Z</dcterms:modified>
</cp:coreProperties>
</file>