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5" r:id="rId3"/>
    <p:sldId id="270" r:id="rId4"/>
    <p:sldId id="271" r:id="rId5"/>
    <p:sldId id="269" r:id="rId6"/>
    <p:sldId id="257" r:id="rId7"/>
    <p:sldId id="258" r:id="rId8"/>
    <p:sldId id="259" r:id="rId9"/>
    <p:sldId id="261" r:id="rId10"/>
    <p:sldId id="260" r:id="rId11"/>
    <p:sldId id="267" r:id="rId12"/>
    <p:sldId id="264" r:id="rId13"/>
    <p:sldId id="268" r:id="rId14"/>
    <p:sldId id="263" r:id="rId15"/>
    <p:sldId id="262" r:id="rId16"/>
    <p:sldId id="272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29BE-902C-4E3A-8032-8C297E873FC7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3778-BCAB-4545-A36A-0F6A6DB43400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3778-BCAB-4545-A36A-0F6A6DB43400}" type="slidenum">
              <a:rPr lang="da-DK" smtClean="0"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Snak evt om Hexidicimal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3778-BCAB-4545-A36A-0F6A6DB43400}" type="slidenum">
              <a:rPr lang="da-DK" smtClean="0"/>
              <a:t>13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a-D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Institut </a:t>
            </a:r>
            <a:r>
              <a:rPr lang="da-DK" dirty="0" smtClean="0"/>
              <a:t>for Datalogi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Cassiopeia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5843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Være MONSTER god til ALT</a:t>
            </a:r>
          </a:p>
          <a:p>
            <a:r>
              <a:rPr lang="da-DK" dirty="0" smtClean="0"/>
              <a:t>Fokus på praktisk programmering</a:t>
            </a:r>
          </a:p>
          <a:p>
            <a:r>
              <a:rPr lang="da-DK" dirty="0" smtClean="0"/>
              <a:t>Programmere med alle sprog </a:t>
            </a:r>
          </a:p>
          <a:p>
            <a:r>
              <a:rPr lang="da-DK" dirty="0" smtClean="0"/>
              <a:t>Optimering a kode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Picture 3" descr="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6047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4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10100011011000101101101010001110101401010101000110110110001111100101010010101010000111101011010001000111011101111111010101011101000010001010101011110000100010111010100011011100</a:t>
            </a:r>
            <a:r>
              <a:rPr lang="da-DK" dirty="0" smtClean="0">
                <a:solidFill>
                  <a:srgbClr val="FF0000"/>
                </a:solidFill>
              </a:rPr>
              <a:t>BINÆR_TAL</a:t>
            </a:r>
            <a:r>
              <a:rPr lang="da-DK" dirty="0" smtClean="0"/>
              <a:t>111010111101110010001001111011101001011010111010101000110101010001011000001110101011000101011101010011011010101011010101010101011101010101011110100010011100100011010101010100101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Binære tal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4077072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/>
          <a:lstStyle/>
          <a:p>
            <a:r>
              <a:rPr lang="da-DK" dirty="0" smtClean="0"/>
              <a:t>10 tals systemet</a:t>
            </a:r>
            <a:r>
              <a:rPr lang="da-DK" dirty="0" smtClean="0"/>
              <a:t>!</a:t>
            </a:r>
            <a:endParaRPr lang="da-DK" dirty="0" smtClean="0"/>
          </a:p>
          <a:p>
            <a:r>
              <a:rPr lang="da-DK" dirty="0" smtClean="0"/>
              <a:t>Andre talsystemer?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Binære tal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1988840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2852936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9552" y="3700512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552" y="4564608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9552" y="5428704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Professor spillet</a:t>
            </a:r>
            <a:endParaRPr lang="da-DK" dirty="0"/>
          </a:p>
        </p:txBody>
      </p:sp>
      <p:pic>
        <p:nvPicPr>
          <p:cNvPr id="4" name="Content Placeholder 3" descr="300-ProfessorSpillet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132856"/>
            <a:ext cx="5328592" cy="4298398"/>
          </a:xfrm>
        </p:spPr>
      </p:pic>
    </p:spTree>
    <p:extLst>
      <p:ext uri="{BB962C8B-B14F-4D97-AF65-F5344CB8AC3E}">
        <p14:creationId xmlns:p14="http://schemas.microsoft.com/office/powerpoint/2010/main" xmlns="" val="29445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F-klub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Bo kommer og fortæller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29691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LaTeX &gt; Word</a:t>
            </a:r>
            <a:endParaRPr lang="da-DK" dirty="0"/>
          </a:p>
        </p:txBody>
      </p:sp>
      <p:pic>
        <p:nvPicPr>
          <p:cNvPr id="4" name="Content Placeholder 3" descr="miktex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316163"/>
            <a:ext cx="5334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Program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10.00-10.05 	Velkomst</a:t>
            </a:r>
          </a:p>
          <a:p>
            <a:r>
              <a:rPr lang="da-DK" dirty="0" smtClean="0"/>
              <a:t>10.05-10.30	Rundvisning</a:t>
            </a:r>
          </a:p>
          <a:p>
            <a:r>
              <a:rPr lang="da-DK" dirty="0" smtClean="0"/>
              <a:t>10.30-10.45 	Opgaver</a:t>
            </a:r>
          </a:p>
          <a:p>
            <a:r>
              <a:rPr lang="da-DK" dirty="0" smtClean="0"/>
              <a:t>10.45-11.00 	Bo </a:t>
            </a:r>
            <a:r>
              <a:rPr lang="da-DK" dirty="0" smtClean="0"/>
              <a:t>fra </a:t>
            </a:r>
            <a:r>
              <a:rPr lang="da-DK" dirty="0" smtClean="0"/>
              <a:t>F-klub</a:t>
            </a:r>
          </a:p>
          <a:p>
            <a:r>
              <a:rPr lang="da-DK" dirty="0" smtClean="0"/>
              <a:t>11.00-11.15 </a:t>
            </a:r>
            <a:r>
              <a:rPr lang="da-DK" dirty="0" smtClean="0"/>
              <a:t>	</a:t>
            </a:r>
            <a:r>
              <a:rPr lang="da-DK" dirty="0" smtClean="0"/>
              <a:t>Fremvisning </a:t>
            </a:r>
            <a:r>
              <a:rPr lang="da-DK" dirty="0" smtClean="0"/>
              <a:t>af servere</a:t>
            </a:r>
            <a:endParaRPr lang="da-DK" dirty="0" smtClean="0"/>
          </a:p>
          <a:p>
            <a:r>
              <a:rPr lang="da-DK" smtClean="0"/>
              <a:t>11.15-12.30</a:t>
            </a:r>
            <a:r>
              <a:rPr lang="da-DK" dirty="0" smtClean="0"/>
              <a:t>	Opgaver</a:t>
            </a:r>
          </a:p>
          <a:p>
            <a:r>
              <a:rPr lang="da-DK" dirty="0" smtClean="0"/>
              <a:t>12.30-13.00 	MAD!!!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5033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pic>
        <p:nvPicPr>
          <p:cNvPr id="4" name="Content Placeholder 3" descr="KimAJAkobs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9126" y="2373028"/>
            <a:ext cx="7325748" cy="4077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pic>
        <p:nvPicPr>
          <p:cNvPr id="6" name="Content Placeholder 5" descr="MagnusStubm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4836" y="2410809"/>
            <a:ext cx="7354327" cy="3610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Arbejdsform</a:t>
            </a:r>
          </a:p>
          <a:p>
            <a:pPr lvl="1"/>
            <a:r>
              <a:rPr lang="da-DK" dirty="0" smtClean="0"/>
              <a:t>Gruppe arbejde über alles</a:t>
            </a:r>
          </a:p>
          <a:p>
            <a:pPr lvl="1"/>
            <a:r>
              <a:rPr lang="da-DK" dirty="0" smtClean="0"/>
              <a:t>Du er ansvarlig for din egen læring</a:t>
            </a:r>
          </a:p>
          <a:p>
            <a:pPr lvl="1"/>
            <a:r>
              <a:rPr lang="da-DK" dirty="0" smtClean="0"/>
              <a:t>Rapportskrivning</a:t>
            </a:r>
          </a:p>
          <a:p>
            <a:pPr lvl="1"/>
            <a:r>
              <a:rPr lang="da-DK" dirty="0" smtClean="0"/>
              <a:t>Frihed</a:t>
            </a:r>
          </a:p>
          <a:p>
            <a:pPr lvl="1"/>
            <a:endParaRPr lang="da-DK" dirty="0"/>
          </a:p>
        </p:txBody>
      </p:sp>
      <p:pic>
        <p:nvPicPr>
          <p:cNvPr id="4" name="Picture 3" descr="header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Bachelor</a:t>
            </a:r>
            <a:endParaRPr lang="da-DK" dirty="0" smtClean="0"/>
          </a:p>
          <a:p>
            <a:pPr lvl="1"/>
            <a:r>
              <a:rPr lang="da-DK" dirty="0" smtClean="0"/>
              <a:t>Datalogi</a:t>
            </a:r>
            <a:endParaRPr lang="da-DK" dirty="0" smtClean="0"/>
          </a:p>
          <a:p>
            <a:pPr lvl="1"/>
            <a:r>
              <a:rPr lang="da-DK" dirty="0" smtClean="0"/>
              <a:t>Software</a:t>
            </a:r>
          </a:p>
          <a:p>
            <a:pPr lvl="1"/>
            <a:r>
              <a:rPr lang="da-DK" dirty="0" smtClean="0"/>
              <a:t>BAIT</a:t>
            </a:r>
          </a:p>
          <a:p>
            <a:pPr lvl="1"/>
            <a:r>
              <a:rPr lang="da-DK" dirty="0" smtClean="0"/>
              <a:t>Informatik</a:t>
            </a:r>
            <a:endParaRPr lang="da-DK" dirty="0"/>
          </a:p>
        </p:txBody>
      </p:sp>
      <p:pic>
        <p:nvPicPr>
          <p:cNvPr id="4" name="Picture 3" descr="header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16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Markeds mekanismer og forretnings udvikling</a:t>
            </a:r>
          </a:p>
          <a:p>
            <a:r>
              <a:rPr lang="da-DK" dirty="0" smtClean="0"/>
              <a:t>Design, implementation </a:t>
            </a:r>
            <a:r>
              <a:rPr lang="da-DK" dirty="0" smtClean="0"/>
              <a:t>og analysere software  </a:t>
            </a:r>
          </a:p>
          <a:p>
            <a:r>
              <a:rPr lang="da-DK" dirty="0" smtClean="0"/>
              <a:t>Kommunikation, interaktions design og brugervenlighed</a:t>
            </a:r>
          </a:p>
          <a:p>
            <a:endParaRPr lang="da-DK" dirty="0"/>
          </a:p>
        </p:txBody>
      </p:sp>
      <p:pic>
        <p:nvPicPr>
          <p:cNvPr id="4" name="Picture 3" descr="sammensat_top_6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1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Systemudvikling</a:t>
            </a:r>
            <a:r>
              <a:rPr lang="da-DK" dirty="0" smtClean="0"/>
              <a:t>, </a:t>
            </a:r>
            <a:r>
              <a:rPr lang="da-DK" dirty="0" smtClean="0"/>
              <a:t>analyse, design</a:t>
            </a:r>
          </a:p>
          <a:p>
            <a:r>
              <a:rPr lang="da-DK" dirty="0" smtClean="0"/>
              <a:t>Bygge ”bro” mellem computer og bruger</a:t>
            </a:r>
            <a:endParaRPr lang="da-DK" dirty="0"/>
          </a:p>
        </p:txBody>
      </p:sp>
      <p:pic>
        <p:nvPicPr>
          <p:cNvPr id="4" name="Picture 3" descr="header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74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Fokus på det teoretiske ved at programmere</a:t>
            </a:r>
          </a:p>
          <a:p>
            <a:r>
              <a:rPr lang="da-DK" dirty="0" smtClean="0"/>
              <a:t>P</a:t>
            </a:r>
            <a:r>
              <a:rPr lang="da-DK" dirty="0" smtClean="0"/>
              <a:t>rogrammere med alle sprog </a:t>
            </a:r>
          </a:p>
          <a:p>
            <a:r>
              <a:rPr lang="da-DK" dirty="0" smtClean="0"/>
              <a:t>Optimering a kode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Picture 3" descr="header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4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389</TotalTime>
  <Words>247</Words>
  <Application>Microsoft Office PowerPoint</Application>
  <PresentationFormat>On-screen Show (4:3)</PresentationFormat>
  <Paragraphs>178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Institut for Datalogi</vt:lpstr>
      <vt:lpstr>Program</vt:lpstr>
      <vt:lpstr>Præsentation</vt:lpstr>
      <vt:lpstr>Præsentation</vt:lpstr>
      <vt:lpstr>Slide 5</vt:lpstr>
      <vt:lpstr>Slide 6</vt:lpstr>
      <vt:lpstr>Slide 7</vt:lpstr>
      <vt:lpstr>Slide 8</vt:lpstr>
      <vt:lpstr>Slide 9</vt:lpstr>
      <vt:lpstr>Slide 10</vt:lpstr>
      <vt:lpstr>10100011011000101101101010001110101401010101000110110110001111100101010010101010000111101011010001000111011101111111010101011101000010001010101011110000100010111010100011011100BINÆR_TAL111010111101110010001001111011101001011010111010101000110101010001011000001110101011000101011101010011011010101011010101010101011101010101011110100010011100100011010101010100101</vt:lpstr>
      <vt:lpstr>Binære tal</vt:lpstr>
      <vt:lpstr>Binære tal</vt:lpstr>
      <vt:lpstr>Professor spillet</vt:lpstr>
      <vt:lpstr>F-klub</vt:lpstr>
      <vt:lpstr>LaTeX &gt; Word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Kim A. Jakobsen</cp:lastModifiedBy>
  <cp:revision>23</cp:revision>
  <dcterms:created xsi:type="dcterms:W3CDTF">2010-11-16T13:20:16Z</dcterms:created>
  <dcterms:modified xsi:type="dcterms:W3CDTF">2010-11-16T19:53:06Z</dcterms:modified>
</cp:coreProperties>
</file>