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7" r:id="rId2"/>
    <p:sldId id="549" r:id="rId3"/>
  </p:sldIdLst>
  <p:sldSz cx="12192000" cy="6858000"/>
  <p:notesSz cx="9926638" cy="679767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3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C4D9E"/>
    <a:srgbClr val="F3AA00"/>
    <a:srgbClr val="2E89D9"/>
    <a:srgbClr val="FF9933"/>
    <a:srgbClr val="0000CC"/>
    <a:srgbClr val="3F6DFF"/>
    <a:srgbClr val="FF6600"/>
    <a:srgbClr val="0099FF"/>
    <a:srgbClr val="A7DFF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075" autoAdjust="0"/>
  </p:normalViewPr>
  <p:slideViewPr>
    <p:cSldViewPr showGuides="1">
      <p:cViewPr varScale="1">
        <p:scale>
          <a:sx n="121" d="100"/>
          <a:sy n="121" d="100"/>
        </p:scale>
        <p:origin x="17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72" y="1098"/>
      </p:cViewPr>
      <p:guideLst>
        <p:guide orient="horz" pos="2143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584" y="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45816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584" y="645816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A2265CF3-041A-4D97-A74C-AA8EF7F9CFD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3931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4" y="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3900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184" y="3228557"/>
            <a:ext cx="7276279" cy="305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45816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4" y="645816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01A4BC1C-AF07-40E2-9774-DE2AE118DE6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5541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7567" y="206194"/>
            <a:ext cx="11520000" cy="432000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rgbClr val="153871"/>
                </a:solidFill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660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 userDrawn="1"/>
        </p:nvSpPr>
        <p:spPr bwMode="auto">
          <a:xfrm>
            <a:off x="0" y="0"/>
            <a:ext cx="12192000" cy="72000"/>
          </a:xfrm>
          <a:prstGeom prst="rect">
            <a:avLst/>
          </a:prstGeom>
          <a:solidFill>
            <a:srgbClr val="2E89D9"/>
          </a:solidFill>
          <a:ln>
            <a:noFill/>
          </a:ln>
        </p:spPr>
        <p:txBody>
          <a:bodyPr wrap="none" anchor="ctr"/>
          <a:lstStyle/>
          <a:p>
            <a:endParaRPr lang="ja-JP" altLang="en-US" sz="1200" dirty="0">
              <a:latin typeface="+mn-lt"/>
            </a:endParaRP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 flipH="1">
            <a:off x="0" y="6669088"/>
            <a:ext cx="11520000" cy="188912"/>
          </a:xfrm>
          <a:prstGeom prst="rect">
            <a:avLst/>
          </a:prstGeom>
          <a:solidFill>
            <a:srgbClr val="F3AA00"/>
          </a:solidFill>
          <a:ln>
            <a:noFill/>
          </a:ln>
        </p:spPr>
        <p:txBody>
          <a:bodyPr wrap="none" anchor="ctr"/>
          <a:lstStyle/>
          <a:p>
            <a:r>
              <a:rPr lang="en-US" altLang="ja-JP" sz="1200" dirty="0">
                <a:latin typeface="+mn-lt"/>
              </a:rPr>
              <a:t>2024/4/3 </a:t>
            </a:r>
            <a:endParaRPr lang="ja-JP" altLang="en-US" sz="1200" dirty="0">
              <a:latin typeface="+mn-lt"/>
            </a:endParaRPr>
          </a:p>
        </p:txBody>
      </p:sp>
      <p:sp>
        <p:nvSpPr>
          <p:cNvPr id="1027" name="Rectangle 27"/>
          <p:cNvSpPr>
            <a:spLocks noChangeArrowheads="1"/>
          </p:cNvSpPr>
          <p:nvPr userDrawn="1"/>
        </p:nvSpPr>
        <p:spPr bwMode="auto">
          <a:xfrm>
            <a:off x="11520000" y="6669088"/>
            <a:ext cx="6720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fld id="{ABB58AF4-E279-4BBD-B64B-688E37400914}" type="slidenum">
              <a:rPr lang="en-US" altLang="ja-JP" sz="1200" b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altLang="ja-JP" sz="1200" b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orient="horz" pos="119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32211-F27A-4E53-ABBF-09488FE6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000" y="1440001"/>
            <a:ext cx="8640000" cy="584775"/>
          </a:xfrm>
        </p:spPr>
        <p:txBody>
          <a:bodyPr>
            <a:spAutoFit/>
          </a:bodyPr>
          <a:lstStyle/>
          <a:p>
            <a:pPr algn="ctr"/>
            <a:r>
              <a:rPr lang="ja-JP" altLang="en-US" sz="3200" b="1" dirty="0"/>
              <a:t>スライドタイトル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37BDDA-7E9D-4393-90BB-8A57586B7044}"/>
              </a:ext>
            </a:extLst>
          </p:cNvPr>
          <p:cNvCxnSpPr/>
          <p:nvPr/>
        </p:nvCxnSpPr>
        <p:spPr bwMode="auto">
          <a:xfrm>
            <a:off x="7176120" y="3429000"/>
            <a:ext cx="439248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510C5D-47A7-4030-905D-F5F764C40186}"/>
              </a:ext>
            </a:extLst>
          </p:cNvPr>
          <p:cNvSpPr/>
          <p:nvPr/>
        </p:nvSpPr>
        <p:spPr bwMode="auto">
          <a:xfrm>
            <a:off x="479376" y="3639447"/>
            <a:ext cx="11233248" cy="29579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2000" b="1" dirty="0">
                <a:latin typeface="+mn-lt"/>
                <a:ea typeface="+mn-ea"/>
              </a:rPr>
              <a:t>目次</a:t>
            </a:r>
            <a:endParaRPr lang="en-US" altLang="ja-JP" sz="2000" b="1" dirty="0">
              <a:latin typeface="+mn-lt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2000" dirty="0" err="1">
                <a:latin typeface="+mn-lt"/>
                <a:ea typeface="ＭＳ Ｐゴシック" pitchFamily="50" charset="-128"/>
              </a:rPr>
              <a:t>aaa</a:t>
            </a:r>
            <a:endParaRPr lang="en-US" altLang="ja-JP" sz="2000" dirty="0">
              <a:latin typeface="+mn-lt"/>
              <a:ea typeface="ＭＳ Ｐゴシック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2000" dirty="0" err="1">
                <a:latin typeface="+mn-lt"/>
                <a:ea typeface="ＭＳ Ｐゴシック" pitchFamily="50" charset="-128"/>
              </a:rPr>
              <a:t>bbb</a:t>
            </a:r>
            <a:endParaRPr lang="ja-JP" altLang="en-US" sz="2000" dirty="0">
              <a:latin typeface="+mn-lt"/>
              <a:ea typeface="ＭＳ Ｐゴシック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8A8F4F-9A4A-4EDA-BB39-7DE26BAA95F2}"/>
              </a:ext>
            </a:extLst>
          </p:cNvPr>
          <p:cNvSpPr txBox="1"/>
          <p:nvPr/>
        </p:nvSpPr>
        <p:spPr>
          <a:xfrm>
            <a:off x="9804600" y="2880000"/>
            <a:ext cx="16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+mn-ea"/>
                <a:ea typeface="+mn-ea"/>
              </a:rPr>
              <a:t>氏名</a:t>
            </a:r>
          </a:p>
        </p:txBody>
      </p:sp>
    </p:spTree>
    <p:extLst>
      <p:ext uri="{BB962C8B-B14F-4D97-AF65-F5344CB8AC3E}">
        <p14:creationId xmlns:p14="http://schemas.microsoft.com/office/powerpoint/2010/main" val="42849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6F1B6-1ACF-4A99-9DEB-74A5D358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34230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游ゴシック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1" id="{91E9C388-F2F5-47CD-8817-94F76560707D}" vid="{FF5A8C6C-F367-4480-AFD1-F8E0928C82F4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26</TotalTime>
  <Words>5</Words>
  <Application>Microsoft Macintosh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游ゴシック</vt:lpstr>
      <vt:lpstr>Times New Roman</vt:lpstr>
      <vt:lpstr>標準デザイン</vt:lpstr>
      <vt:lpstr>スライドタイトル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スライドタイトル</dc:title>
  <dc:creator>秋間　尚輝</dc:creator>
  <cp:lastModifiedBy>秋間　尚輝</cp:lastModifiedBy>
  <cp:revision>2</cp:revision>
  <cp:lastPrinted>2015-02-25T00:43:01Z</cp:lastPrinted>
  <dcterms:created xsi:type="dcterms:W3CDTF">2024-04-02T17:32:23Z</dcterms:created>
  <dcterms:modified xsi:type="dcterms:W3CDTF">2024-04-02T17:59:02Z</dcterms:modified>
</cp:coreProperties>
</file>