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0" r:id="rId6"/>
    <p:sldId id="1712" r:id="rId7"/>
    <p:sldId id="1714" r:id="rId8"/>
    <p:sldId id="1713" r:id="rId9"/>
    <p:sldId id="1715" r:id="rId10"/>
    <p:sldId id="262" r:id="rId11"/>
    <p:sldId id="274" r:id="rId12"/>
    <p:sldId id="1717" r:id="rId13"/>
    <p:sldId id="1719" r:id="rId14"/>
    <p:sldId id="1718" r:id="rId15"/>
    <p:sldId id="1721" r:id="rId16"/>
    <p:sldId id="1716" r:id="rId17"/>
    <p:sldId id="1693" r:id="rId18"/>
    <p:sldId id="172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  <p:cmAuthor id="3" name="최유정" initials="최" lastIdx="2" clrIdx="2">
    <p:extLst>
      <p:ext uri="{19B8F6BF-5375-455C-9EA6-DF929625EA0E}">
        <p15:presenceInfo xmlns:p15="http://schemas.microsoft.com/office/powerpoint/2012/main" userId="S::cyj9710100@skuniv.ac.kr::ec83653f-3da8-4cb5-8102-c9bab811aa89" providerId="AD"/>
      </p:ext>
    </p:extLst>
  </p:cmAuthor>
  <p:cmAuthor id="4" name="Woong Bin Sim" initials="WBS" lastIdx="8" clrIdx="3">
    <p:extLst>
      <p:ext uri="{19B8F6BF-5375-455C-9EA6-DF929625EA0E}">
        <p15:presenceInfo xmlns:p15="http://schemas.microsoft.com/office/powerpoint/2012/main" userId="cdbe332fa7bf110e" providerId="Windows Live"/>
      </p:ext>
    </p:extLst>
  </p:cmAuthor>
  <p:cmAuthor id="5" name="이건희" initials="이" lastIdx="20" clrIdx="4">
    <p:extLst>
      <p:ext uri="{19B8F6BF-5375-455C-9EA6-DF929625EA0E}">
        <p15:presenceInfo xmlns:p15="http://schemas.microsoft.com/office/powerpoint/2012/main" userId="S::ygh2828@skuniv.ac.kr::fe6e6ed0-2c39-413f-a20b-5790f94ee7aa" providerId="AD"/>
      </p:ext>
    </p:extLst>
  </p:cmAuthor>
  <p:cmAuthor id="6" name="이 재호" initials="이재" lastIdx="4" clrIdx="5">
    <p:extLst>
      <p:ext uri="{19B8F6BF-5375-455C-9EA6-DF929625EA0E}">
        <p15:presenceInfo xmlns:p15="http://schemas.microsoft.com/office/powerpoint/2012/main" userId="bae8477238ee2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C"/>
    <a:srgbClr val="F4A10C"/>
    <a:srgbClr val="F0A010"/>
    <a:srgbClr val="FFFFFF"/>
    <a:srgbClr val="17375E"/>
    <a:srgbClr val="FFFFA3"/>
    <a:srgbClr val="FF9900"/>
    <a:srgbClr val="0069AA"/>
    <a:srgbClr val="000000"/>
    <a:srgbClr val="0CA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124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ghalfacree/benchmarking-the-raspberry-pi-4-73e5afbcd54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msinfo.tistory.com/438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halfacree/benchmarking-the-raspberry-pi-4-73e5afbcd54b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E260-A857-4148-9D9F-D2166B8C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라즈베리 파이 기반 </a:t>
            </a:r>
            <a:r>
              <a:rPr lang="en-US" altLang="ko-KR" dirty="0"/>
              <a:t>TCP </a:t>
            </a:r>
            <a:r>
              <a:rPr lang="ko-KR" altLang="en-US" dirty="0"/>
              <a:t>음성 통신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4A323-1717-4DC3-9196-47D488C2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2021.03.19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8888B-9BC9-4440-8446-EFC5736DE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김현아 </a:t>
            </a:r>
            <a:r>
              <a:rPr lang="en-US" altLang="ko-KR" dirty="0"/>
              <a:t>(kimha1999@skuniv.ac.kr)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3E1BD-7513-4845-AB5C-DCF0A9866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D682-955E-46FE-84BA-70CB493B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72EA-1491-4883-8EFF-DDF49088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신용카드 크기의 싱글 보드 컴퓨터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SD</a:t>
            </a:r>
            <a:r>
              <a:rPr lang="ko-KR" altLang="en-US" dirty="0"/>
              <a:t>카드를 통해 부팅</a:t>
            </a:r>
            <a:endParaRPr lang="en-US" altLang="ko-KR" dirty="0"/>
          </a:p>
          <a:p>
            <a:pPr lvl="1"/>
            <a:r>
              <a:rPr lang="ko-KR" altLang="en-US" dirty="0"/>
              <a:t>리눅스 커널 기반 운영 체제</a:t>
            </a:r>
            <a:endParaRPr lang="en-US" altLang="ko-KR" dirty="0"/>
          </a:p>
          <a:p>
            <a:pPr lvl="1"/>
            <a:r>
              <a:rPr lang="ko-KR" altLang="en-US" dirty="0"/>
              <a:t>최적화된 </a:t>
            </a:r>
            <a:r>
              <a:rPr lang="ko-KR" altLang="en-US" dirty="0" err="1"/>
              <a:t>데비안</a:t>
            </a:r>
            <a:r>
              <a:rPr lang="ko-KR" altLang="en-US" dirty="0"/>
              <a:t> 기반의 </a:t>
            </a:r>
            <a:r>
              <a:rPr lang="ko-KR" altLang="en-US" dirty="0" err="1"/>
              <a:t>라즈비안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USB</a:t>
            </a:r>
            <a:r>
              <a:rPr lang="ko-KR" altLang="en-US" dirty="0"/>
              <a:t>와 </a:t>
            </a:r>
            <a:r>
              <a:rPr lang="en-US" altLang="ko-KR" dirty="0"/>
              <a:t>GPIO</a:t>
            </a:r>
            <a:r>
              <a:rPr lang="ko-KR" altLang="en-US" dirty="0"/>
              <a:t>를 통해 모터나 센서 제어에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3DB78-06B0-49F0-AB83-BE083EA70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E08AD90-79D8-4B5C-8400-8FEF6D5CD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53" b="89975" l="4167" r="98167">
                        <a14:foregroundMark x1="9778" y1="19131" x2="29889" y2="31746"/>
                        <a14:foregroundMark x1="32222" y1="47285" x2="42500" y2="21888"/>
                        <a14:foregroundMark x1="10722" y1="18379" x2="11167" y2="61320"/>
                        <a14:foregroundMark x1="11167" y1="61320" x2="17278" y2="85213"/>
                        <a14:foregroundMark x1="90722" y1="76107" x2="89667" y2="31245"/>
                        <a14:foregroundMark x1="89667" y1="31245" x2="86000" y2="17711"/>
                        <a14:foregroundMark x1="78056" y1="22640" x2="78056" y2="22640"/>
                        <a14:foregroundMark x1="79944" y1="21220" x2="90222" y2="14871"/>
                        <a14:foregroundMark x1="92111" y1="12782" x2="94444" y2="34586"/>
                        <a14:foregroundMark x1="84611" y1="83793" x2="94000" y2="73266"/>
                        <a14:foregroundMark x1="78056" y1="71178" x2="96870" y2="88919"/>
                        <a14:foregroundMark x1="45778" y1="85213" x2="45778" y2="85213"/>
                        <a14:foregroundMark x1="9278" y1="86633" x2="7444" y2="10693"/>
                        <a14:foregroundMark x1="7889" y1="9942" x2="36056" y2="10693"/>
                        <a14:foregroundMark x1="36056" y1="10693" x2="65000" y2="7853"/>
                        <a14:foregroundMark x1="65000" y1="7853" x2="75278" y2="8521"/>
                        <a14:foregroundMark x1="51389" y1="86633" x2="74778" y2="86633"/>
                        <a14:foregroundMark x1="30333" y1="89474" x2="30333" y2="89474"/>
                        <a14:foregroundMark x1="4167" y1="51462" x2="4167" y2="51462"/>
                        <a14:backgroundMark x1="98667" y1="86633" x2="97278" y2="90894"/>
                        <a14:backgroundMark x1="95389" y1="91562" x2="98167" y2="9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74308" y="4938055"/>
            <a:ext cx="2029002" cy="1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1D84B-DC32-49E6-B28A-57AF7F30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DB097-2E80-49BF-8F79-24A8BAD99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07D6-B6DE-450E-ADFF-D1DE67D6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4" y="249472"/>
            <a:ext cx="10027479" cy="944562"/>
          </a:xfrm>
        </p:spPr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7313-7D2F-406E-8196-8181225ED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9CF3F8-7CC3-46D0-A190-3A359B039E1D}"/>
              </a:ext>
            </a:extLst>
          </p:cNvPr>
          <p:cNvGrpSpPr/>
          <p:nvPr/>
        </p:nvGrpSpPr>
        <p:grpSpPr>
          <a:xfrm>
            <a:off x="693494" y="1163069"/>
            <a:ext cx="10805011" cy="4531861"/>
            <a:chOff x="693494" y="1163069"/>
            <a:chExt cx="10805011" cy="4531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B785A8-D671-4146-B1DB-66B0D200714A}"/>
                </a:ext>
              </a:extLst>
            </p:cNvPr>
            <p:cNvGrpSpPr/>
            <p:nvPr/>
          </p:nvGrpSpPr>
          <p:grpSpPr>
            <a:xfrm>
              <a:off x="693494" y="1163069"/>
              <a:ext cx="7215908" cy="4531861"/>
              <a:chOff x="2488046" y="1471412"/>
              <a:chExt cx="7215908" cy="453186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7A4BC46-12FE-44E0-9C08-9043E5E0C20D}"/>
                  </a:ext>
                </a:extLst>
              </p:cNvPr>
              <p:cNvSpPr/>
              <p:nvPr/>
            </p:nvSpPr>
            <p:spPr>
              <a:xfrm>
                <a:off x="2488046" y="1921079"/>
                <a:ext cx="2713129" cy="4082194"/>
              </a:xfrm>
              <a:prstGeom prst="rect">
                <a:avLst/>
              </a:prstGeom>
              <a:solidFill>
                <a:srgbClr val="FFF2CC">
                  <a:alpha val="49804"/>
                </a:srgbClr>
              </a:solidFill>
              <a:ln w="57150">
                <a:solidFill>
                  <a:srgbClr val="D6B65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5E102E5-0F05-48E2-83E1-1596B1F9E141}"/>
                  </a:ext>
                </a:extLst>
              </p:cNvPr>
              <p:cNvSpPr/>
              <p:nvPr/>
            </p:nvSpPr>
            <p:spPr>
              <a:xfrm>
                <a:off x="6990825" y="1921079"/>
                <a:ext cx="2713129" cy="4082194"/>
              </a:xfrm>
              <a:prstGeom prst="rect">
                <a:avLst/>
              </a:prstGeom>
              <a:solidFill>
                <a:srgbClr val="DAE8FC"/>
              </a:solidFill>
              <a:ln w="57150">
                <a:solidFill>
                  <a:srgbClr val="6C8E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D55B58F-C9F4-4677-8050-7D5D8571FA84}"/>
                  </a:ext>
                </a:extLst>
              </p:cNvPr>
              <p:cNvSpPr/>
              <p:nvPr/>
            </p:nvSpPr>
            <p:spPr>
              <a:xfrm>
                <a:off x="2734811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5FD6DA5-0827-4A29-B49E-D6A71161CECB}"/>
                  </a:ext>
                </a:extLst>
              </p:cNvPr>
              <p:cNvSpPr/>
              <p:nvPr/>
            </p:nvSpPr>
            <p:spPr>
              <a:xfrm>
                <a:off x="2734811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AE5E646-7E6D-45AD-9B16-914BA97181A0}"/>
                  </a:ext>
                </a:extLst>
              </p:cNvPr>
              <p:cNvSpPr/>
              <p:nvPr/>
            </p:nvSpPr>
            <p:spPr>
              <a:xfrm>
                <a:off x="7206486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30AFCF3-A043-46D2-A6E3-519633F5623F}"/>
                  </a:ext>
                </a:extLst>
              </p:cNvPr>
              <p:cNvSpPr/>
              <p:nvPr/>
            </p:nvSpPr>
            <p:spPr>
              <a:xfrm>
                <a:off x="7206486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B48209F-B25A-4D61-970F-6777FD7BB243}"/>
                  </a:ext>
                </a:extLst>
              </p:cNvPr>
              <p:cNvSpPr/>
              <p:nvPr/>
            </p:nvSpPr>
            <p:spPr>
              <a:xfrm>
                <a:off x="3011648" y="280962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FC8FCF5-1740-4E76-A355-774F19853634}"/>
                  </a:ext>
                </a:extLst>
              </p:cNvPr>
              <p:cNvSpPr/>
              <p:nvPr/>
            </p:nvSpPr>
            <p:spPr>
              <a:xfrm>
                <a:off x="3024233" y="3318722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9E3C4C-824E-432E-B423-AB75EAB0E69A}"/>
                  </a:ext>
                </a:extLst>
              </p:cNvPr>
              <p:cNvSpPr/>
              <p:nvPr/>
            </p:nvSpPr>
            <p:spPr>
              <a:xfrm>
                <a:off x="3011648" y="4744824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712A724-C48A-43F9-B2CD-6D76606E907B}"/>
                  </a:ext>
                </a:extLst>
              </p:cNvPr>
              <p:cNvSpPr/>
              <p:nvPr/>
            </p:nvSpPr>
            <p:spPr>
              <a:xfrm>
                <a:off x="3011648" y="5268149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B86173-4EF5-4E40-AF85-70B541045FE5}"/>
                  </a:ext>
                </a:extLst>
              </p:cNvPr>
              <p:cNvSpPr/>
              <p:nvPr/>
            </p:nvSpPr>
            <p:spPr>
              <a:xfrm>
                <a:off x="7483323" y="2810041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16CCDB-8308-44BC-B28E-33A3BB8738EF}"/>
                  </a:ext>
                </a:extLst>
              </p:cNvPr>
              <p:cNvSpPr/>
              <p:nvPr/>
            </p:nvSpPr>
            <p:spPr>
              <a:xfrm>
                <a:off x="7483323" y="332497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31CE47-BA8F-491A-B4B6-B194F1521A41}"/>
                  </a:ext>
                </a:extLst>
              </p:cNvPr>
              <p:cNvSpPr/>
              <p:nvPr/>
            </p:nvSpPr>
            <p:spPr>
              <a:xfrm>
                <a:off x="7470314" y="474771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B31CC09-F4DC-4D2D-81C2-8DB7CC1B0241}"/>
                  </a:ext>
                </a:extLst>
              </p:cNvPr>
              <p:cNvSpPr/>
              <p:nvPr/>
            </p:nvSpPr>
            <p:spPr>
              <a:xfrm>
                <a:off x="7483323" y="5268148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C32E42-BA43-4344-98E4-7E41A425C312}"/>
                  </a:ext>
                </a:extLst>
              </p:cNvPr>
              <p:cNvSpPr txBox="1"/>
              <p:nvPr/>
            </p:nvSpPr>
            <p:spPr>
              <a:xfrm>
                <a:off x="3186592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77F52-02AB-4B30-A05D-837E9FDFBC8F}"/>
                  </a:ext>
                </a:extLst>
              </p:cNvPr>
              <p:cNvSpPr txBox="1"/>
              <p:nvPr/>
            </p:nvSpPr>
            <p:spPr>
              <a:xfrm>
                <a:off x="3186592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29A898-4DE0-4149-B43F-CE92030FD216}"/>
                  </a:ext>
                </a:extLst>
              </p:cNvPr>
              <p:cNvSpPr txBox="1"/>
              <p:nvPr/>
            </p:nvSpPr>
            <p:spPr>
              <a:xfrm>
                <a:off x="7581539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059A9-41CA-4CFB-AAAD-80D175E83C72}"/>
                  </a:ext>
                </a:extLst>
              </p:cNvPr>
              <p:cNvSpPr txBox="1"/>
              <p:nvPr/>
            </p:nvSpPr>
            <p:spPr>
              <a:xfrm>
                <a:off x="7581539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D0DD161-B129-47D2-ADF7-BAB813A86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9" y="2315831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C3F174C-EA33-4BC0-BDF9-11D65D654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4251717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7C1E3A0-4BCF-48E7-9D00-3AF397ACC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8" y="4251028"/>
                <a:ext cx="381898" cy="3818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1397FFB-160F-458F-B2A6-3168504A2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2313766"/>
                <a:ext cx="381898" cy="38189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BE6CF9-8973-4032-83D8-2F0FE6939F1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3884103" y="3191524"/>
                <a:ext cx="4196" cy="127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C887847-EEAE-462D-BDB4-377832806EDF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4752365" y="3509671"/>
                <a:ext cx="2730958" cy="6255"/>
              </a:xfrm>
              <a:prstGeom prst="straightConnector1">
                <a:avLst/>
              </a:prstGeom>
              <a:ln w="158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28F8CEF-30EB-4B5E-AD5D-6C8052F4A13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8347046" y="3191524"/>
                <a:ext cx="343" cy="133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0C4CB71-F8AF-4025-B27E-2654FF860C44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8334380" y="5129614"/>
                <a:ext cx="13009" cy="138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421A9-5E52-4EE7-B70A-D74268DCCA91}"/>
                  </a:ext>
                </a:extLst>
              </p:cNvPr>
              <p:cNvCxnSpPr>
                <a:cxnSpLocks/>
                <a:stCxn id="19" idx="1"/>
                <a:endCxn id="15" idx="3"/>
              </p:cNvCxnSpPr>
              <p:nvPr/>
            </p:nvCxnSpPr>
            <p:spPr>
              <a:xfrm flipH="1">
                <a:off x="4739780" y="5459097"/>
                <a:ext cx="2743543" cy="1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7E26C77-8BA8-4DB6-B661-69048FE46B3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875714" y="5126721"/>
                <a:ext cx="8389" cy="14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6A35D6-BE16-43D4-84F0-C5534EE567B8}"/>
                  </a:ext>
                </a:extLst>
              </p:cNvPr>
              <p:cNvSpPr txBox="1"/>
              <p:nvPr/>
            </p:nvSpPr>
            <p:spPr>
              <a:xfrm>
                <a:off x="3297158" y="1471412"/>
                <a:ext cx="1157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SERVER</a:t>
                </a:r>
                <a:endParaRPr lang="ko-KR" altLang="en-US" sz="2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851E82-B9B9-46FD-9B53-9D8BF2AC881B}"/>
                  </a:ext>
                </a:extLst>
              </p:cNvPr>
              <p:cNvSpPr txBox="1"/>
              <p:nvPr/>
            </p:nvSpPr>
            <p:spPr>
              <a:xfrm>
                <a:off x="7821323" y="1471412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CLIENT</a:t>
                </a:r>
                <a:endParaRPr lang="ko-KR" altLang="en-US" sz="2400" b="1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A05D4D3-68B1-4788-8B71-BB743E6ED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7069" y="3064878"/>
                <a:ext cx="901550" cy="889583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A2A14EE-4B67-42E0-8469-5BA52853A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671507" y="5014304"/>
                <a:ext cx="901550" cy="889584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FBD785-8D02-4DDC-9AB2-90F9DE665A72}"/>
                </a:ext>
              </a:extLst>
            </p:cNvPr>
            <p:cNvSpPr/>
            <p:nvPr/>
          </p:nvSpPr>
          <p:spPr>
            <a:xfrm>
              <a:off x="9025418" y="1624734"/>
              <a:ext cx="2473087" cy="873917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녹음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EDF867-BF11-4EE6-BEC9-89317C50EBF4}"/>
                </a:ext>
              </a:extLst>
            </p:cNvPr>
            <p:cNvSpPr/>
            <p:nvPr/>
          </p:nvSpPr>
          <p:spPr>
            <a:xfrm>
              <a:off x="9025417" y="2679851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송신 </a:t>
              </a:r>
              <a:endParaRPr lang="en-US" altLang="ko-KR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2D6B49-5954-4BF8-9942-B5ADCD60C312}"/>
                </a:ext>
              </a:extLst>
            </p:cNvPr>
            <p:cNvSpPr/>
            <p:nvPr/>
          </p:nvSpPr>
          <p:spPr>
            <a:xfrm>
              <a:off x="9025417" y="3749981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수신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8A2517-C6B3-4C31-B7F9-094A18702F58}"/>
                </a:ext>
              </a:extLst>
            </p:cNvPr>
            <p:cNvSpPr/>
            <p:nvPr/>
          </p:nvSpPr>
          <p:spPr>
            <a:xfrm>
              <a:off x="9025418" y="4818378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재생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B3348-83E1-4F31-BC5F-8AA767AFAEB8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flipH="1">
              <a:off x="10261961" y="2498651"/>
              <a:ext cx="1" cy="18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FA10B1E-B040-4237-89A1-3A07598B9DE9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10261961" y="3553768"/>
              <a:ext cx="0" cy="196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7F00E3E-1B16-44CD-A923-BBC5EE431FE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0261961" y="4623898"/>
              <a:ext cx="1" cy="194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A522E8-0ECA-4E9C-B890-1469300711BB}"/>
              </a:ext>
            </a:extLst>
          </p:cNvPr>
          <p:cNvSpPr/>
          <p:nvPr/>
        </p:nvSpPr>
        <p:spPr>
          <a:xfrm>
            <a:off x="1217096" y="2497562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04E16A-5E45-44DC-817B-5DFEB515EC9A}"/>
              </a:ext>
            </a:extLst>
          </p:cNvPr>
          <p:cNvSpPr/>
          <p:nvPr/>
        </p:nvSpPr>
        <p:spPr>
          <a:xfrm>
            <a:off x="5680954" y="4436481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07D6-B6DE-450E-ADFF-D1DE67D6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4" y="249472"/>
            <a:ext cx="10027479" cy="944562"/>
          </a:xfrm>
        </p:spPr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7313-7D2F-406E-8196-8181225ED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9CF3F8-7CC3-46D0-A190-3A359B039E1D}"/>
              </a:ext>
            </a:extLst>
          </p:cNvPr>
          <p:cNvGrpSpPr/>
          <p:nvPr/>
        </p:nvGrpSpPr>
        <p:grpSpPr>
          <a:xfrm>
            <a:off x="693494" y="1163069"/>
            <a:ext cx="10805011" cy="4531861"/>
            <a:chOff x="693494" y="1163069"/>
            <a:chExt cx="10805011" cy="4531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B785A8-D671-4146-B1DB-66B0D200714A}"/>
                </a:ext>
              </a:extLst>
            </p:cNvPr>
            <p:cNvGrpSpPr/>
            <p:nvPr/>
          </p:nvGrpSpPr>
          <p:grpSpPr>
            <a:xfrm>
              <a:off x="693494" y="1163069"/>
              <a:ext cx="7215908" cy="4531861"/>
              <a:chOff x="2488046" y="1471412"/>
              <a:chExt cx="7215908" cy="453186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7A4BC46-12FE-44E0-9C08-9043E5E0C20D}"/>
                  </a:ext>
                </a:extLst>
              </p:cNvPr>
              <p:cNvSpPr/>
              <p:nvPr/>
            </p:nvSpPr>
            <p:spPr>
              <a:xfrm>
                <a:off x="2488046" y="1921079"/>
                <a:ext cx="2713129" cy="4082194"/>
              </a:xfrm>
              <a:prstGeom prst="rect">
                <a:avLst/>
              </a:prstGeom>
              <a:solidFill>
                <a:srgbClr val="FFF2CC">
                  <a:alpha val="49804"/>
                </a:srgbClr>
              </a:solidFill>
              <a:ln w="57150">
                <a:solidFill>
                  <a:srgbClr val="D6B65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5E102E5-0F05-48E2-83E1-1596B1F9E141}"/>
                  </a:ext>
                </a:extLst>
              </p:cNvPr>
              <p:cNvSpPr/>
              <p:nvPr/>
            </p:nvSpPr>
            <p:spPr>
              <a:xfrm>
                <a:off x="6990825" y="1921079"/>
                <a:ext cx="2713129" cy="4082194"/>
              </a:xfrm>
              <a:prstGeom prst="rect">
                <a:avLst/>
              </a:prstGeom>
              <a:solidFill>
                <a:srgbClr val="DAE8FC"/>
              </a:solidFill>
              <a:ln w="57150">
                <a:solidFill>
                  <a:srgbClr val="6C8E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D55B58F-C9F4-4677-8050-7D5D8571FA84}"/>
                  </a:ext>
                </a:extLst>
              </p:cNvPr>
              <p:cNvSpPr/>
              <p:nvPr/>
            </p:nvSpPr>
            <p:spPr>
              <a:xfrm>
                <a:off x="2734811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5FD6DA5-0827-4A29-B49E-D6A71161CECB}"/>
                  </a:ext>
                </a:extLst>
              </p:cNvPr>
              <p:cNvSpPr/>
              <p:nvPr/>
            </p:nvSpPr>
            <p:spPr>
              <a:xfrm>
                <a:off x="2734811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AE5E646-7E6D-45AD-9B16-914BA97181A0}"/>
                  </a:ext>
                </a:extLst>
              </p:cNvPr>
              <p:cNvSpPr/>
              <p:nvPr/>
            </p:nvSpPr>
            <p:spPr>
              <a:xfrm>
                <a:off x="7206486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30AFCF3-A043-46D2-A6E3-519633F5623F}"/>
                  </a:ext>
                </a:extLst>
              </p:cNvPr>
              <p:cNvSpPr/>
              <p:nvPr/>
            </p:nvSpPr>
            <p:spPr>
              <a:xfrm>
                <a:off x="7206486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B48209F-B25A-4D61-970F-6777FD7BB243}"/>
                  </a:ext>
                </a:extLst>
              </p:cNvPr>
              <p:cNvSpPr/>
              <p:nvPr/>
            </p:nvSpPr>
            <p:spPr>
              <a:xfrm>
                <a:off x="3011648" y="280962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FC8FCF5-1740-4E76-A355-774F19853634}"/>
                  </a:ext>
                </a:extLst>
              </p:cNvPr>
              <p:cNvSpPr/>
              <p:nvPr/>
            </p:nvSpPr>
            <p:spPr>
              <a:xfrm>
                <a:off x="3024233" y="3318722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9E3C4C-824E-432E-B423-AB75EAB0E69A}"/>
                  </a:ext>
                </a:extLst>
              </p:cNvPr>
              <p:cNvSpPr/>
              <p:nvPr/>
            </p:nvSpPr>
            <p:spPr>
              <a:xfrm>
                <a:off x="3011648" y="4744824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712A724-C48A-43F9-B2CD-6D76606E907B}"/>
                  </a:ext>
                </a:extLst>
              </p:cNvPr>
              <p:cNvSpPr/>
              <p:nvPr/>
            </p:nvSpPr>
            <p:spPr>
              <a:xfrm>
                <a:off x="3011648" y="5268149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B86173-4EF5-4E40-AF85-70B541045FE5}"/>
                  </a:ext>
                </a:extLst>
              </p:cNvPr>
              <p:cNvSpPr/>
              <p:nvPr/>
            </p:nvSpPr>
            <p:spPr>
              <a:xfrm>
                <a:off x="7483323" y="2810041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16CCDB-8308-44BC-B28E-33A3BB8738EF}"/>
                  </a:ext>
                </a:extLst>
              </p:cNvPr>
              <p:cNvSpPr/>
              <p:nvPr/>
            </p:nvSpPr>
            <p:spPr>
              <a:xfrm>
                <a:off x="7483323" y="332497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31CE47-BA8F-491A-B4B6-B194F1521A41}"/>
                  </a:ext>
                </a:extLst>
              </p:cNvPr>
              <p:cNvSpPr/>
              <p:nvPr/>
            </p:nvSpPr>
            <p:spPr>
              <a:xfrm>
                <a:off x="7470314" y="474771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B31CC09-F4DC-4D2D-81C2-8DB7CC1B0241}"/>
                  </a:ext>
                </a:extLst>
              </p:cNvPr>
              <p:cNvSpPr/>
              <p:nvPr/>
            </p:nvSpPr>
            <p:spPr>
              <a:xfrm>
                <a:off x="7483323" y="5268148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C32E42-BA43-4344-98E4-7E41A425C312}"/>
                  </a:ext>
                </a:extLst>
              </p:cNvPr>
              <p:cNvSpPr txBox="1"/>
              <p:nvPr/>
            </p:nvSpPr>
            <p:spPr>
              <a:xfrm>
                <a:off x="3186592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77F52-02AB-4B30-A05D-837E9FDFBC8F}"/>
                  </a:ext>
                </a:extLst>
              </p:cNvPr>
              <p:cNvSpPr txBox="1"/>
              <p:nvPr/>
            </p:nvSpPr>
            <p:spPr>
              <a:xfrm>
                <a:off x="3186592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29A898-4DE0-4149-B43F-CE92030FD216}"/>
                  </a:ext>
                </a:extLst>
              </p:cNvPr>
              <p:cNvSpPr txBox="1"/>
              <p:nvPr/>
            </p:nvSpPr>
            <p:spPr>
              <a:xfrm>
                <a:off x="7581539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059A9-41CA-4CFB-AAAD-80D175E83C72}"/>
                  </a:ext>
                </a:extLst>
              </p:cNvPr>
              <p:cNvSpPr txBox="1"/>
              <p:nvPr/>
            </p:nvSpPr>
            <p:spPr>
              <a:xfrm>
                <a:off x="7581539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D0DD161-B129-47D2-ADF7-BAB813A86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9" y="2315831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C3F174C-EA33-4BC0-BDF9-11D65D654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4251717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7C1E3A0-4BCF-48E7-9D00-3AF397ACC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8" y="4251028"/>
                <a:ext cx="381898" cy="3818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1397FFB-160F-458F-B2A6-3168504A2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2313766"/>
                <a:ext cx="381898" cy="38189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BE6CF9-8973-4032-83D8-2F0FE6939F1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3884103" y="3191524"/>
                <a:ext cx="4196" cy="127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C887847-EEAE-462D-BDB4-377832806EDF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4752365" y="3509671"/>
                <a:ext cx="2730958" cy="6255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28F8CEF-30EB-4B5E-AD5D-6C8052F4A13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8347046" y="3191524"/>
                <a:ext cx="343" cy="133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0C4CB71-F8AF-4025-B27E-2654FF860C44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8334380" y="5129614"/>
                <a:ext cx="13009" cy="138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421A9-5E52-4EE7-B70A-D74268DCCA91}"/>
                  </a:ext>
                </a:extLst>
              </p:cNvPr>
              <p:cNvCxnSpPr>
                <a:cxnSpLocks/>
                <a:stCxn id="19" idx="1"/>
                <a:endCxn id="15" idx="3"/>
              </p:cNvCxnSpPr>
              <p:nvPr/>
            </p:nvCxnSpPr>
            <p:spPr>
              <a:xfrm flipH="1">
                <a:off x="4739780" y="5459097"/>
                <a:ext cx="2743543" cy="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7E26C77-8BA8-4DB6-B661-69048FE46B3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875714" y="5126721"/>
                <a:ext cx="8389" cy="14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6A35D6-BE16-43D4-84F0-C5534EE567B8}"/>
                  </a:ext>
                </a:extLst>
              </p:cNvPr>
              <p:cNvSpPr txBox="1"/>
              <p:nvPr/>
            </p:nvSpPr>
            <p:spPr>
              <a:xfrm>
                <a:off x="3297158" y="1471412"/>
                <a:ext cx="1157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SERVER</a:t>
                </a:r>
                <a:endParaRPr lang="ko-KR" altLang="en-US" sz="2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851E82-B9B9-46FD-9B53-9D8BF2AC881B}"/>
                  </a:ext>
                </a:extLst>
              </p:cNvPr>
              <p:cNvSpPr txBox="1"/>
              <p:nvPr/>
            </p:nvSpPr>
            <p:spPr>
              <a:xfrm>
                <a:off x="7821323" y="1471412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CLIENT</a:t>
                </a:r>
                <a:endParaRPr lang="ko-KR" altLang="en-US" sz="2400" b="1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A05D4D3-68B1-4788-8B71-BB743E6ED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7069" y="3064878"/>
                <a:ext cx="901550" cy="889583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A2A14EE-4B67-42E0-8469-5BA52853A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671507" y="5014304"/>
                <a:ext cx="901550" cy="889584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FBD785-8D02-4DDC-9AB2-90F9DE665A72}"/>
                </a:ext>
              </a:extLst>
            </p:cNvPr>
            <p:cNvSpPr/>
            <p:nvPr/>
          </p:nvSpPr>
          <p:spPr>
            <a:xfrm>
              <a:off x="9025418" y="1624734"/>
              <a:ext cx="2473087" cy="87391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녹음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EDF867-BF11-4EE6-BEC9-89317C50EBF4}"/>
                </a:ext>
              </a:extLst>
            </p:cNvPr>
            <p:cNvSpPr/>
            <p:nvPr/>
          </p:nvSpPr>
          <p:spPr>
            <a:xfrm>
              <a:off x="9025417" y="2679851"/>
              <a:ext cx="2473087" cy="873917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송신 </a:t>
              </a:r>
              <a:endParaRPr lang="en-US" altLang="ko-KR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2D6B49-5954-4BF8-9942-B5ADCD60C312}"/>
                </a:ext>
              </a:extLst>
            </p:cNvPr>
            <p:cNvSpPr/>
            <p:nvPr/>
          </p:nvSpPr>
          <p:spPr>
            <a:xfrm>
              <a:off x="9025417" y="3749981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수신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8A2517-C6B3-4C31-B7F9-094A18702F58}"/>
                </a:ext>
              </a:extLst>
            </p:cNvPr>
            <p:cNvSpPr/>
            <p:nvPr/>
          </p:nvSpPr>
          <p:spPr>
            <a:xfrm>
              <a:off x="9025418" y="4818378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재생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B3348-83E1-4F31-BC5F-8AA767AFAEB8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flipH="1">
              <a:off x="10261961" y="2498651"/>
              <a:ext cx="1" cy="18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FA10B1E-B040-4237-89A1-3A07598B9DE9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10261961" y="3553768"/>
              <a:ext cx="0" cy="196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7F00E3E-1B16-44CD-A923-BBC5EE431FE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0261961" y="4623898"/>
              <a:ext cx="1" cy="194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4C703C-EDA9-48BD-AAD7-FFBEB803E5F8}"/>
              </a:ext>
            </a:extLst>
          </p:cNvPr>
          <p:cNvSpPr/>
          <p:nvPr/>
        </p:nvSpPr>
        <p:spPr>
          <a:xfrm>
            <a:off x="1225485" y="2998641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418F86-C7EA-43D8-A073-39A583799BA9}"/>
              </a:ext>
            </a:extLst>
          </p:cNvPr>
          <p:cNvSpPr/>
          <p:nvPr/>
        </p:nvSpPr>
        <p:spPr>
          <a:xfrm>
            <a:off x="5688771" y="4957446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07D6-B6DE-450E-ADFF-D1DE67D6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4" y="249472"/>
            <a:ext cx="10027479" cy="944562"/>
          </a:xfrm>
        </p:spPr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7313-7D2F-406E-8196-8181225ED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9CF3F8-7CC3-46D0-A190-3A359B039E1D}"/>
              </a:ext>
            </a:extLst>
          </p:cNvPr>
          <p:cNvGrpSpPr/>
          <p:nvPr/>
        </p:nvGrpSpPr>
        <p:grpSpPr>
          <a:xfrm>
            <a:off x="693494" y="1163069"/>
            <a:ext cx="10805011" cy="4531861"/>
            <a:chOff x="693494" y="1163069"/>
            <a:chExt cx="10805011" cy="4531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B785A8-D671-4146-B1DB-66B0D200714A}"/>
                </a:ext>
              </a:extLst>
            </p:cNvPr>
            <p:cNvGrpSpPr/>
            <p:nvPr/>
          </p:nvGrpSpPr>
          <p:grpSpPr>
            <a:xfrm>
              <a:off x="693494" y="1163069"/>
              <a:ext cx="7215908" cy="4531861"/>
              <a:chOff x="2488046" y="1471412"/>
              <a:chExt cx="7215908" cy="453186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7A4BC46-12FE-44E0-9C08-9043E5E0C20D}"/>
                  </a:ext>
                </a:extLst>
              </p:cNvPr>
              <p:cNvSpPr/>
              <p:nvPr/>
            </p:nvSpPr>
            <p:spPr>
              <a:xfrm>
                <a:off x="2488046" y="1921079"/>
                <a:ext cx="2713129" cy="4082194"/>
              </a:xfrm>
              <a:prstGeom prst="rect">
                <a:avLst/>
              </a:prstGeom>
              <a:solidFill>
                <a:srgbClr val="FFF2CC">
                  <a:alpha val="49804"/>
                </a:srgbClr>
              </a:solidFill>
              <a:ln w="57150">
                <a:solidFill>
                  <a:srgbClr val="D6B65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5E102E5-0F05-48E2-83E1-1596B1F9E141}"/>
                  </a:ext>
                </a:extLst>
              </p:cNvPr>
              <p:cNvSpPr/>
              <p:nvPr/>
            </p:nvSpPr>
            <p:spPr>
              <a:xfrm>
                <a:off x="6990825" y="1921079"/>
                <a:ext cx="2713129" cy="4082194"/>
              </a:xfrm>
              <a:prstGeom prst="rect">
                <a:avLst/>
              </a:prstGeom>
              <a:solidFill>
                <a:srgbClr val="DAE8FC"/>
              </a:solidFill>
              <a:ln w="57150">
                <a:solidFill>
                  <a:srgbClr val="6C8E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D55B58F-C9F4-4677-8050-7D5D8571FA84}"/>
                  </a:ext>
                </a:extLst>
              </p:cNvPr>
              <p:cNvSpPr/>
              <p:nvPr/>
            </p:nvSpPr>
            <p:spPr>
              <a:xfrm>
                <a:off x="2734811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5FD6DA5-0827-4A29-B49E-D6A71161CECB}"/>
                  </a:ext>
                </a:extLst>
              </p:cNvPr>
              <p:cNvSpPr/>
              <p:nvPr/>
            </p:nvSpPr>
            <p:spPr>
              <a:xfrm>
                <a:off x="2734811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AE5E646-7E6D-45AD-9B16-914BA97181A0}"/>
                  </a:ext>
                </a:extLst>
              </p:cNvPr>
              <p:cNvSpPr/>
              <p:nvPr/>
            </p:nvSpPr>
            <p:spPr>
              <a:xfrm>
                <a:off x="7206486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30AFCF3-A043-46D2-A6E3-519633F5623F}"/>
                  </a:ext>
                </a:extLst>
              </p:cNvPr>
              <p:cNvSpPr/>
              <p:nvPr/>
            </p:nvSpPr>
            <p:spPr>
              <a:xfrm>
                <a:off x="7206486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B48209F-B25A-4D61-970F-6777FD7BB243}"/>
                  </a:ext>
                </a:extLst>
              </p:cNvPr>
              <p:cNvSpPr/>
              <p:nvPr/>
            </p:nvSpPr>
            <p:spPr>
              <a:xfrm>
                <a:off x="3011648" y="280962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FC8FCF5-1740-4E76-A355-774F19853634}"/>
                  </a:ext>
                </a:extLst>
              </p:cNvPr>
              <p:cNvSpPr/>
              <p:nvPr/>
            </p:nvSpPr>
            <p:spPr>
              <a:xfrm>
                <a:off x="3024233" y="3318722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9E3C4C-824E-432E-B423-AB75EAB0E69A}"/>
                  </a:ext>
                </a:extLst>
              </p:cNvPr>
              <p:cNvSpPr/>
              <p:nvPr/>
            </p:nvSpPr>
            <p:spPr>
              <a:xfrm>
                <a:off x="3011648" y="4744824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712A724-C48A-43F9-B2CD-6D76606E907B}"/>
                  </a:ext>
                </a:extLst>
              </p:cNvPr>
              <p:cNvSpPr/>
              <p:nvPr/>
            </p:nvSpPr>
            <p:spPr>
              <a:xfrm>
                <a:off x="3011648" y="5268149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B86173-4EF5-4E40-AF85-70B541045FE5}"/>
                  </a:ext>
                </a:extLst>
              </p:cNvPr>
              <p:cNvSpPr/>
              <p:nvPr/>
            </p:nvSpPr>
            <p:spPr>
              <a:xfrm>
                <a:off x="7483323" y="2810041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16CCDB-8308-44BC-B28E-33A3BB8738EF}"/>
                  </a:ext>
                </a:extLst>
              </p:cNvPr>
              <p:cNvSpPr/>
              <p:nvPr/>
            </p:nvSpPr>
            <p:spPr>
              <a:xfrm>
                <a:off x="7483323" y="332497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31CE47-BA8F-491A-B4B6-B194F1521A41}"/>
                  </a:ext>
                </a:extLst>
              </p:cNvPr>
              <p:cNvSpPr/>
              <p:nvPr/>
            </p:nvSpPr>
            <p:spPr>
              <a:xfrm>
                <a:off x="7470314" y="474771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B31CC09-F4DC-4D2D-81C2-8DB7CC1B0241}"/>
                  </a:ext>
                </a:extLst>
              </p:cNvPr>
              <p:cNvSpPr/>
              <p:nvPr/>
            </p:nvSpPr>
            <p:spPr>
              <a:xfrm>
                <a:off x="7483323" y="5268148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C32E42-BA43-4344-98E4-7E41A425C312}"/>
                  </a:ext>
                </a:extLst>
              </p:cNvPr>
              <p:cNvSpPr txBox="1"/>
              <p:nvPr/>
            </p:nvSpPr>
            <p:spPr>
              <a:xfrm>
                <a:off x="3186592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77F52-02AB-4B30-A05D-837E9FDFBC8F}"/>
                  </a:ext>
                </a:extLst>
              </p:cNvPr>
              <p:cNvSpPr txBox="1"/>
              <p:nvPr/>
            </p:nvSpPr>
            <p:spPr>
              <a:xfrm>
                <a:off x="3186592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29A898-4DE0-4149-B43F-CE92030FD216}"/>
                  </a:ext>
                </a:extLst>
              </p:cNvPr>
              <p:cNvSpPr txBox="1"/>
              <p:nvPr/>
            </p:nvSpPr>
            <p:spPr>
              <a:xfrm>
                <a:off x="7581539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059A9-41CA-4CFB-AAAD-80D175E83C72}"/>
                  </a:ext>
                </a:extLst>
              </p:cNvPr>
              <p:cNvSpPr txBox="1"/>
              <p:nvPr/>
            </p:nvSpPr>
            <p:spPr>
              <a:xfrm>
                <a:off x="7581539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D0DD161-B129-47D2-ADF7-BAB813A86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9" y="2315831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C3F174C-EA33-4BC0-BDF9-11D65D654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4251717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7C1E3A0-4BCF-48E7-9D00-3AF397ACC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8" y="4251028"/>
                <a:ext cx="381898" cy="3818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1397FFB-160F-458F-B2A6-3168504A2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2313766"/>
                <a:ext cx="381898" cy="38189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BE6CF9-8973-4032-83D8-2F0FE6939F1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3884103" y="3191524"/>
                <a:ext cx="4196" cy="127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C887847-EEAE-462D-BDB4-377832806EDF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4752365" y="3509671"/>
                <a:ext cx="2730958" cy="6255"/>
              </a:xfrm>
              <a:prstGeom prst="straightConnector1">
                <a:avLst/>
              </a:prstGeom>
              <a:ln w="158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28F8CEF-30EB-4B5E-AD5D-6C8052F4A13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8347046" y="3191524"/>
                <a:ext cx="343" cy="133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0C4CB71-F8AF-4025-B27E-2654FF860C44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8334380" y="5129614"/>
                <a:ext cx="13009" cy="138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421A9-5E52-4EE7-B70A-D74268DCCA91}"/>
                  </a:ext>
                </a:extLst>
              </p:cNvPr>
              <p:cNvCxnSpPr>
                <a:cxnSpLocks/>
                <a:stCxn id="19" idx="1"/>
                <a:endCxn id="15" idx="3"/>
              </p:cNvCxnSpPr>
              <p:nvPr/>
            </p:nvCxnSpPr>
            <p:spPr>
              <a:xfrm flipH="1">
                <a:off x="4739780" y="5459097"/>
                <a:ext cx="2743543" cy="1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7E26C77-8BA8-4DB6-B661-69048FE46B3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875714" y="5126721"/>
                <a:ext cx="8389" cy="14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6A35D6-BE16-43D4-84F0-C5534EE567B8}"/>
                  </a:ext>
                </a:extLst>
              </p:cNvPr>
              <p:cNvSpPr txBox="1"/>
              <p:nvPr/>
            </p:nvSpPr>
            <p:spPr>
              <a:xfrm>
                <a:off x="3297158" y="1471412"/>
                <a:ext cx="1157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SERVER</a:t>
                </a:r>
                <a:endParaRPr lang="ko-KR" altLang="en-US" sz="2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851E82-B9B9-46FD-9B53-9D8BF2AC881B}"/>
                  </a:ext>
                </a:extLst>
              </p:cNvPr>
              <p:cNvSpPr txBox="1"/>
              <p:nvPr/>
            </p:nvSpPr>
            <p:spPr>
              <a:xfrm>
                <a:off x="7821323" y="1471412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CLIENT</a:t>
                </a:r>
                <a:endParaRPr lang="ko-KR" altLang="en-US" sz="2400" b="1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A05D4D3-68B1-4788-8B71-BB743E6ED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7069" y="3064878"/>
                <a:ext cx="901550" cy="889583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A2A14EE-4B67-42E0-8469-5BA52853A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671507" y="5014304"/>
                <a:ext cx="901550" cy="889584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FBD785-8D02-4DDC-9AB2-90F9DE665A72}"/>
                </a:ext>
              </a:extLst>
            </p:cNvPr>
            <p:cNvSpPr/>
            <p:nvPr/>
          </p:nvSpPr>
          <p:spPr>
            <a:xfrm>
              <a:off x="9025418" y="1624734"/>
              <a:ext cx="2473087" cy="87391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녹음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EDF867-BF11-4EE6-BEC9-89317C50EBF4}"/>
                </a:ext>
              </a:extLst>
            </p:cNvPr>
            <p:cNvSpPr/>
            <p:nvPr/>
          </p:nvSpPr>
          <p:spPr>
            <a:xfrm>
              <a:off x="9025417" y="2679851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송신 </a:t>
              </a:r>
              <a:endParaRPr lang="en-US" altLang="ko-KR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2D6B49-5954-4BF8-9942-B5ADCD60C312}"/>
                </a:ext>
              </a:extLst>
            </p:cNvPr>
            <p:cNvSpPr/>
            <p:nvPr/>
          </p:nvSpPr>
          <p:spPr>
            <a:xfrm>
              <a:off x="9025417" y="3749981"/>
              <a:ext cx="2473087" cy="873917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수신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8A2517-C6B3-4C31-B7F9-094A18702F58}"/>
                </a:ext>
              </a:extLst>
            </p:cNvPr>
            <p:cNvSpPr/>
            <p:nvPr/>
          </p:nvSpPr>
          <p:spPr>
            <a:xfrm>
              <a:off x="9025418" y="4818378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재생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B3348-83E1-4F31-BC5F-8AA767AFAEB8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flipH="1">
              <a:off x="10261961" y="2498651"/>
              <a:ext cx="1" cy="18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FA10B1E-B040-4237-89A1-3A07598B9DE9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10261961" y="3553768"/>
              <a:ext cx="0" cy="196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7F00E3E-1B16-44CD-A923-BBC5EE431FE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0261961" y="4623898"/>
              <a:ext cx="1" cy="194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643EE8-0A37-4120-A9E8-6EA441F13523}"/>
              </a:ext>
            </a:extLst>
          </p:cNvPr>
          <p:cNvSpPr/>
          <p:nvPr/>
        </p:nvSpPr>
        <p:spPr>
          <a:xfrm>
            <a:off x="5688771" y="3015996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229DE9-DC77-4908-99FC-E0D34C4FF122}"/>
              </a:ext>
            </a:extLst>
          </p:cNvPr>
          <p:cNvSpPr/>
          <p:nvPr/>
        </p:nvSpPr>
        <p:spPr>
          <a:xfrm>
            <a:off x="1225485" y="4957447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07D6-B6DE-450E-ADFF-D1DE67D6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4" y="249472"/>
            <a:ext cx="10027479" cy="944562"/>
          </a:xfrm>
        </p:spPr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7313-7D2F-406E-8196-8181225ED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9CF3F8-7CC3-46D0-A190-3A359B039E1D}"/>
              </a:ext>
            </a:extLst>
          </p:cNvPr>
          <p:cNvGrpSpPr/>
          <p:nvPr/>
        </p:nvGrpSpPr>
        <p:grpSpPr>
          <a:xfrm>
            <a:off x="693494" y="1163069"/>
            <a:ext cx="10805011" cy="4531861"/>
            <a:chOff x="693494" y="1163069"/>
            <a:chExt cx="10805011" cy="4531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B785A8-D671-4146-B1DB-66B0D200714A}"/>
                </a:ext>
              </a:extLst>
            </p:cNvPr>
            <p:cNvGrpSpPr/>
            <p:nvPr/>
          </p:nvGrpSpPr>
          <p:grpSpPr>
            <a:xfrm>
              <a:off x="693494" y="1163069"/>
              <a:ext cx="7215908" cy="4531861"/>
              <a:chOff x="2488046" y="1471412"/>
              <a:chExt cx="7215908" cy="453186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7A4BC46-12FE-44E0-9C08-9043E5E0C20D}"/>
                  </a:ext>
                </a:extLst>
              </p:cNvPr>
              <p:cNvSpPr/>
              <p:nvPr/>
            </p:nvSpPr>
            <p:spPr>
              <a:xfrm>
                <a:off x="2488046" y="1921079"/>
                <a:ext cx="2713129" cy="4082194"/>
              </a:xfrm>
              <a:prstGeom prst="rect">
                <a:avLst/>
              </a:prstGeom>
              <a:solidFill>
                <a:srgbClr val="FFF2CC">
                  <a:alpha val="49804"/>
                </a:srgbClr>
              </a:solidFill>
              <a:ln w="57150">
                <a:solidFill>
                  <a:srgbClr val="D6B65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5E102E5-0F05-48E2-83E1-1596B1F9E141}"/>
                  </a:ext>
                </a:extLst>
              </p:cNvPr>
              <p:cNvSpPr/>
              <p:nvPr/>
            </p:nvSpPr>
            <p:spPr>
              <a:xfrm>
                <a:off x="6990825" y="1921079"/>
                <a:ext cx="2713129" cy="4082194"/>
              </a:xfrm>
              <a:prstGeom prst="rect">
                <a:avLst/>
              </a:prstGeom>
              <a:solidFill>
                <a:srgbClr val="DAE8FC"/>
              </a:solidFill>
              <a:ln w="57150">
                <a:solidFill>
                  <a:srgbClr val="6C8E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D55B58F-C9F4-4677-8050-7D5D8571FA84}"/>
                  </a:ext>
                </a:extLst>
              </p:cNvPr>
              <p:cNvSpPr/>
              <p:nvPr/>
            </p:nvSpPr>
            <p:spPr>
              <a:xfrm>
                <a:off x="2734811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5FD6DA5-0827-4A29-B49E-D6A71161CECB}"/>
                  </a:ext>
                </a:extLst>
              </p:cNvPr>
              <p:cNvSpPr/>
              <p:nvPr/>
            </p:nvSpPr>
            <p:spPr>
              <a:xfrm>
                <a:off x="2734811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AE5E646-7E6D-45AD-9B16-914BA97181A0}"/>
                  </a:ext>
                </a:extLst>
              </p:cNvPr>
              <p:cNvSpPr/>
              <p:nvPr/>
            </p:nvSpPr>
            <p:spPr>
              <a:xfrm>
                <a:off x="7206486" y="4080073"/>
                <a:ext cx="2281806" cy="1711401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30AFCF3-A043-46D2-A6E3-519633F5623F}"/>
                  </a:ext>
                </a:extLst>
              </p:cNvPr>
              <p:cNvSpPr/>
              <p:nvPr/>
            </p:nvSpPr>
            <p:spPr>
              <a:xfrm>
                <a:off x="7206486" y="2144876"/>
                <a:ext cx="2281806" cy="1711401"/>
              </a:xfrm>
              <a:prstGeom prst="roundRect">
                <a:avLst/>
              </a:prstGeom>
              <a:solidFill>
                <a:srgbClr val="CDEB8B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B48209F-B25A-4D61-970F-6777FD7BB243}"/>
                  </a:ext>
                </a:extLst>
              </p:cNvPr>
              <p:cNvSpPr/>
              <p:nvPr/>
            </p:nvSpPr>
            <p:spPr>
              <a:xfrm>
                <a:off x="3011648" y="280962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FC8FCF5-1740-4E76-A355-774F19853634}"/>
                  </a:ext>
                </a:extLst>
              </p:cNvPr>
              <p:cNvSpPr/>
              <p:nvPr/>
            </p:nvSpPr>
            <p:spPr>
              <a:xfrm>
                <a:off x="3024233" y="3318722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9E3C4C-824E-432E-B423-AB75EAB0E69A}"/>
                  </a:ext>
                </a:extLst>
              </p:cNvPr>
              <p:cNvSpPr/>
              <p:nvPr/>
            </p:nvSpPr>
            <p:spPr>
              <a:xfrm>
                <a:off x="3011648" y="4744824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712A724-C48A-43F9-B2CD-6D76606E907B}"/>
                  </a:ext>
                </a:extLst>
              </p:cNvPr>
              <p:cNvSpPr/>
              <p:nvPr/>
            </p:nvSpPr>
            <p:spPr>
              <a:xfrm>
                <a:off x="3011648" y="5268149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B86173-4EF5-4E40-AF85-70B541045FE5}"/>
                  </a:ext>
                </a:extLst>
              </p:cNvPr>
              <p:cNvSpPr/>
              <p:nvPr/>
            </p:nvSpPr>
            <p:spPr>
              <a:xfrm>
                <a:off x="7483323" y="2810041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16CCDB-8308-44BC-B28E-33A3BB8738EF}"/>
                  </a:ext>
                </a:extLst>
              </p:cNvPr>
              <p:cNvSpPr/>
              <p:nvPr/>
            </p:nvSpPr>
            <p:spPr>
              <a:xfrm>
                <a:off x="7483323" y="332497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Recv(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31CE47-BA8F-491A-B4B6-B194F1521A41}"/>
                  </a:ext>
                </a:extLst>
              </p:cNvPr>
              <p:cNvSpPr/>
              <p:nvPr/>
            </p:nvSpPr>
            <p:spPr>
              <a:xfrm>
                <a:off x="7470314" y="4747717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Record(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B31CC09-F4DC-4D2D-81C2-8DB7CC1B0241}"/>
                  </a:ext>
                </a:extLst>
              </p:cNvPr>
              <p:cNvSpPr/>
              <p:nvPr/>
            </p:nvSpPr>
            <p:spPr>
              <a:xfrm>
                <a:off x="7483323" y="5268148"/>
                <a:ext cx="1728132" cy="381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Send(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C32E42-BA43-4344-98E4-7E41A425C312}"/>
                  </a:ext>
                </a:extLst>
              </p:cNvPr>
              <p:cNvSpPr txBox="1"/>
              <p:nvPr/>
            </p:nvSpPr>
            <p:spPr>
              <a:xfrm>
                <a:off x="3186592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77F52-02AB-4B30-A05D-837E9FDFBC8F}"/>
                  </a:ext>
                </a:extLst>
              </p:cNvPr>
              <p:cNvSpPr txBox="1"/>
              <p:nvPr/>
            </p:nvSpPr>
            <p:spPr>
              <a:xfrm>
                <a:off x="3186592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29A898-4DE0-4149-B43F-CE92030FD216}"/>
                  </a:ext>
                </a:extLst>
              </p:cNvPr>
              <p:cNvSpPr txBox="1"/>
              <p:nvPr/>
            </p:nvSpPr>
            <p:spPr>
              <a:xfrm>
                <a:off x="7581539" y="2307413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1</a:t>
                </a:r>
                <a:endParaRPr lang="ko-KR" altLang="en-US" sz="20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059A9-41CA-4CFB-AAAD-80D175E83C72}"/>
                  </a:ext>
                </a:extLst>
              </p:cNvPr>
              <p:cNvSpPr txBox="1"/>
              <p:nvPr/>
            </p:nvSpPr>
            <p:spPr>
              <a:xfrm>
                <a:off x="7581539" y="4242611"/>
                <a:ext cx="2122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Thread 2</a:t>
                </a:r>
                <a:endParaRPr lang="ko-KR" altLang="en-US" sz="2000" b="1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D0DD161-B129-47D2-ADF7-BAB813A86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9" y="2315831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C3F174C-EA33-4BC0-BDF9-11D65D654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4251717"/>
                <a:ext cx="381897" cy="38189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7C1E3A0-4BCF-48E7-9D00-3AF397ACC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7798" y="4251028"/>
                <a:ext cx="381898" cy="3818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1397FFB-160F-458F-B2A6-3168504A2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746" y="2313766"/>
                <a:ext cx="381898" cy="38189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BE6CF9-8973-4032-83D8-2F0FE6939F1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3884103" y="3191524"/>
                <a:ext cx="4196" cy="127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C887847-EEAE-462D-BDB4-377832806EDF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4752365" y="3509671"/>
                <a:ext cx="2730958" cy="6255"/>
              </a:xfrm>
              <a:prstGeom prst="straightConnector1">
                <a:avLst/>
              </a:prstGeom>
              <a:ln w="158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28F8CEF-30EB-4B5E-AD5D-6C8052F4A13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8347046" y="3191524"/>
                <a:ext cx="343" cy="133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0C4CB71-F8AF-4025-B27E-2654FF860C44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8334380" y="5129614"/>
                <a:ext cx="13009" cy="138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421A9-5E52-4EE7-B70A-D74268DCCA91}"/>
                  </a:ext>
                </a:extLst>
              </p:cNvPr>
              <p:cNvCxnSpPr>
                <a:cxnSpLocks/>
                <a:stCxn id="19" idx="1"/>
                <a:endCxn id="15" idx="3"/>
              </p:cNvCxnSpPr>
              <p:nvPr/>
            </p:nvCxnSpPr>
            <p:spPr>
              <a:xfrm flipH="1">
                <a:off x="4739780" y="5459097"/>
                <a:ext cx="2743543" cy="1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7E26C77-8BA8-4DB6-B661-69048FE46B3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875714" y="5126721"/>
                <a:ext cx="8389" cy="14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6A35D6-BE16-43D4-84F0-C5534EE567B8}"/>
                  </a:ext>
                </a:extLst>
              </p:cNvPr>
              <p:cNvSpPr txBox="1"/>
              <p:nvPr/>
            </p:nvSpPr>
            <p:spPr>
              <a:xfrm>
                <a:off x="3297158" y="1471412"/>
                <a:ext cx="1157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SERVER</a:t>
                </a:r>
                <a:endParaRPr lang="ko-KR" altLang="en-US" sz="2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851E82-B9B9-46FD-9B53-9D8BF2AC881B}"/>
                  </a:ext>
                </a:extLst>
              </p:cNvPr>
              <p:cNvSpPr txBox="1"/>
              <p:nvPr/>
            </p:nvSpPr>
            <p:spPr>
              <a:xfrm>
                <a:off x="7821323" y="1471412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CLIENT</a:t>
                </a:r>
                <a:endParaRPr lang="ko-KR" altLang="en-US" sz="2400" b="1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A05D4D3-68B1-4788-8B71-BB743E6ED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7069" y="3064878"/>
                <a:ext cx="901550" cy="889583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A2A14EE-4B67-42E0-8469-5BA52853A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671507" y="5014304"/>
                <a:ext cx="901550" cy="889584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FBD785-8D02-4DDC-9AB2-90F9DE665A72}"/>
                </a:ext>
              </a:extLst>
            </p:cNvPr>
            <p:cNvSpPr/>
            <p:nvPr/>
          </p:nvSpPr>
          <p:spPr>
            <a:xfrm>
              <a:off x="9025418" y="1624734"/>
              <a:ext cx="2473087" cy="87391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녹음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EDF867-BF11-4EE6-BEC9-89317C50EBF4}"/>
                </a:ext>
              </a:extLst>
            </p:cNvPr>
            <p:cNvSpPr/>
            <p:nvPr/>
          </p:nvSpPr>
          <p:spPr>
            <a:xfrm>
              <a:off x="9025417" y="2679851"/>
              <a:ext cx="2473087" cy="873917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송신 </a:t>
              </a:r>
              <a:endParaRPr lang="en-US" altLang="ko-KR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2D6B49-5954-4BF8-9942-B5ADCD60C312}"/>
                </a:ext>
              </a:extLst>
            </p:cNvPr>
            <p:cNvSpPr/>
            <p:nvPr/>
          </p:nvSpPr>
          <p:spPr>
            <a:xfrm>
              <a:off x="9025417" y="3749981"/>
              <a:ext cx="2473087" cy="87391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수신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8A2517-C6B3-4C31-B7F9-094A18702F58}"/>
                </a:ext>
              </a:extLst>
            </p:cNvPr>
            <p:cNvSpPr/>
            <p:nvPr/>
          </p:nvSpPr>
          <p:spPr>
            <a:xfrm>
              <a:off x="9025418" y="4818378"/>
              <a:ext cx="2473087" cy="873917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데이터 재생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DAB3348-83E1-4F31-BC5F-8AA767AFAEB8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flipH="1">
              <a:off x="10261961" y="2498651"/>
              <a:ext cx="1" cy="18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FA10B1E-B040-4237-89A1-3A07598B9DE9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10261961" y="3553768"/>
              <a:ext cx="0" cy="196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7F00E3E-1B16-44CD-A923-BBC5EE431FE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0261961" y="4623898"/>
              <a:ext cx="1" cy="194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643EE8-0A37-4120-A9E8-6EA441F13523}"/>
              </a:ext>
            </a:extLst>
          </p:cNvPr>
          <p:cNvSpPr/>
          <p:nvPr/>
        </p:nvSpPr>
        <p:spPr>
          <a:xfrm>
            <a:off x="5688771" y="2487459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229DE9-DC77-4908-99FC-E0D34C4FF122}"/>
              </a:ext>
            </a:extLst>
          </p:cNvPr>
          <p:cNvSpPr/>
          <p:nvPr/>
        </p:nvSpPr>
        <p:spPr>
          <a:xfrm>
            <a:off x="1225485" y="4428597"/>
            <a:ext cx="1728132" cy="386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A5EA270-08F6-418E-A38B-BBB3AFA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bed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D9F1D2-39E5-4F45-9145-BBAFAE2E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578" b="5260"/>
          <a:stretch/>
        </p:blipFill>
        <p:spPr>
          <a:xfrm>
            <a:off x="5756945" y="1481684"/>
            <a:ext cx="678110" cy="749567"/>
          </a:xfr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3138AFA-61CD-42AC-80E9-0D6752FD740E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5400000" flipH="1" flipV="1">
            <a:off x="4416983" y="1380243"/>
            <a:ext cx="863736" cy="1816187"/>
          </a:xfrm>
          <a:prstGeom prst="curvedConnector2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03ED36D-C05B-45B1-86DB-DBC3AD8334BD}"/>
              </a:ext>
            </a:extLst>
          </p:cNvPr>
          <p:cNvCxnSpPr>
            <a:cxnSpLocks/>
            <a:stCxn id="7" idx="3"/>
            <a:endCxn id="51" idx="0"/>
          </p:cNvCxnSpPr>
          <p:nvPr/>
        </p:nvCxnSpPr>
        <p:spPr>
          <a:xfrm>
            <a:off x="6435055" y="1856468"/>
            <a:ext cx="1806986" cy="901676"/>
          </a:xfrm>
          <a:prstGeom prst="curvedConnector2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97E1E1-AB1D-4CA6-AADE-9925557FCE26}"/>
              </a:ext>
            </a:extLst>
          </p:cNvPr>
          <p:cNvGrpSpPr/>
          <p:nvPr/>
        </p:nvGrpSpPr>
        <p:grpSpPr>
          <a:xfrm>
            <a:off x="7409474" y="2722834"/>
            <a:ext cx="1678260" cy="2667895"/>
            <a:chOff x="5571077" y="2999215"/>
            <a:chExt cx="1678260" cy="266789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D5201D9-BF16-42FD-B5D6-0A87A8282B39}"/>
                </a:ext>
              </a:extLst>
            </p:cNvPr>
            <p:cNvSpPr/>
            <p:nvPr/>
          </p:nvSpPr>
          <p:spPr>
            <a:xfrm>
              <a:off x="5576355" y="2999215"/>
              <a:ext cx="1672982" cy="26652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CEC944-C3B8-4F76-9136-6D1E78E7B142}"/>
                </a:ext>
              </a:extLst>
            </p:cNvPr>
            <p:cNvSpPr/>
            <p:nvPr/>
          </p:nvSpPr>
          <p:spPr>
            <a:xfrm>
              <a:off x="5808933" y="3755293"/>
              <a:ext cx="1260927" cy="6123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Voice chat</a:t>
              </a:r>
            </a:p>
            <a:p>
              <a:pPr algn="ctr"/>
              <a:r>
                <a:rPr lang="en-US" altLang="ko-KR" sz="1400" b="1" dirty="0"/>
                <a:t>Client App.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6A8C74-96C6-4E5D-B779-293479F76087}"/>
                </a:ext>
              </a:extLst>
            </p:cNvPr>
            <p:cNvSpPr txBox="1"/>
            <p:nvPr/>
          </p:nvSpPr>
          <p:spPr>
            <a:xfrm>
              <a:off x="5661700" y="5174667"/>
              <a:ext cx="14951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OS: Raspbian</a:t>
              </a:r>
            </a:p>
            <a:p>
              <a:pPr algn="ctr"/>
              <a:r>
                <a:rPr lang="en-US" altLang="ko-KR" sz="1300" dirty="0"/>
                <a:t>HW: Raspberry Pi 4</a:t>
              </a:r>
              <a:endParaRPr lang="ko-KR" altLang="en-US" sz="13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A847DB-CA28-4289-8D78-717C8131CE58}"/>
                </a:ext>
              </a:extLst>
            </p:cNvPr>
            <p:cNvSpPr txBox="1"/>
            <p:nvPr/>
          </p:nvSpPr>
          <p:spPr>
            <a:xfrm>
              <a:off x="5808933" y="3254089"/>
              <a:ext cx="126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(210.110.34.146)</a:t>
              </a:r>
              <a:endParaRPr lang="ko-KR" altLang="en-US" sz="12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0490BA-581B-4BB1-B246-F2F3345BE9CB}"/>
                </a:ext>
              </a:extLst>
            </p:cNvPr>
            <p:cNvSpPr txBox="1"/>
            <p:nvPr/>
          </p:nvSpPr>
          <p:spPr>
            <a:xfrm>
              <a:off x="5571077" y="3034525"/>
              <a:ext cx="16651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Client</a:t>
              </a:r>
            </a:p>
          </p:txBody>
        </p:sp>
        <p:pic>
          <p:nvPicPr>
            <p:cNvPr id="52" name="그림 51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6FDEFEC-018C-49A7-B8BC-09568D4B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853" b="89975" l="4167" r="98167">
                          <a14:foregroundMark x1="9778" y1="19131" x2="29889" y2="31746"/>
                          <a14:foregroundMark x1="32222" y1="47285" x2="42500" y2="21888"/>
                          <a14:foregroundMark x1="10722" y1="18379" x2="11167" y2="61320"/>
                          <a14:foregroundMark x1="11167" y1="61320" x2="17278" y2="85213"/>
                          <a14:foregroundMark x1="90722" y1="76107" x2="89667" y2="31245"/>
                          <a14:foregroundMark x1="89667" y1="31245" x2="86000" y2="17711"/>
                          <a14:foregroundMark x1="78056" y1="22640" x2="78056" y2="22640"/>
                          <a14:foregroundMark x1="79944" y1="21220" x2="90222" y2="14871"/>
                          <a14:foregroundMark x1="92111" y1="12782" x2="94444" y2="34586"/>
                          <a14:foregroundMark x1="84611" y1="83793" x2="94000" y2="73266"/>
                          <a14:foregroundMark x1="78056" y1="71178" x2="96870" y2="88919"/>
                          <a14:foregroundMark x1="45778" y1="85213" x2="45778" y2="85213"/>
                          <a14:foregroundMark x1="9278" y1="86633" x2="7444" y2="10693"/>
                          <a14:foregroundMark x1="7889" y1="9942" x2="36056" y2="10693"/>
                          <a14:foregroundMark x1="36056" y1="10693" x2="65000" y2="7853"/>
                          <a14:foregroundMark x1="65000" y1="7853" x2="75278" y2="8521"/>
                          <a14:foregroundMark x1="51389" y1="86633" x2="74778" y2="86633"/>
                          <a14:foregroundMark x1="30333" y1="89474" x2="30333" y2="89474"/>
                          <a14:foregroundMark x1="4167" y1="51462" x2="4167" y2="51462"/>
                          <a14:backgroundMark x1="98667" y1="86633" x2="97278" y2="90894"/>
                          <a14:backgroundMark x1="95389" y1="91562" x2="98167" y2="944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59843" y="4571388"/>
              <a:ext cx="959106" cy="63780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02AC31-FFAE-465C-9A2A-50AEF908DB72}"/>
              </a:ext>
            </a:extLst>
          </p:cNvPr>
          <p:cNvGrpSpPr/>
          <p:nvPr/>
        </p:nvGrpSpPr>
        <p:grpSpPr>
          <a:xfrm>
            <a:off x="3098989" y="2720204"/>
            <a:ext cx="1678260" cy="2667895"/>
            <a:chOff x="2830855" y="3028481"/>
            <a:chExt cx="1678260" cy="26678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234E4D2-BD86-402B-9B74-2B028B44124C}"/>
                </a:ext>
              </a:extLst>
            </p:cNvPr>
            <p:cNvGrpSpPr/>
            <p:nvPr/>
          </p:nvGrpSpPr>
          <p:grpSpPr>
            <a:xfrm>
              <a:off x="2830855" y="3028481"/>
              <a:ext cx="1678260" cy="2667895"/>
              <a:chOff x="1686888" y="2999215"/>
              <a:chExt cx="1678260" cy="266789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C096E1-3CA5-4230-BB6A-E043DDC1AC65}"/>
                  </a:ext>
                </a:extLst>
              </p:cNvPr>
              <p:cNvSpPr/>
              <p:nvPr/>
            </p:nvSpPr>
            <p:spPr>
              <a:xfrm>
                <a:off x="1692166" y="2999215"/>
                <a:ext cx="1672982" cy="26652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1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E334DEF-A29D-4075-B27A-2CAB420A7846}"/>
                  </a:ext>
                </a:extLst>
              </p:cNvPr>
              <p:cNvSpPr/>
              <p:nvPr/>
            </p:nvSpPr>
            <p:spPr>
              <a:xfrm>
                <a:off x="1924745" y="3582900"/>
                <a:ext cx="1260927" cy="6123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Voice chat</a:t>
                </a:r>
              </a:p>
              <a:p>
                <a:pPr algn="ctr"/>
                <a:r>
                  <a:rPr lang="en-US" altLang="ko-KR" sz="1400" b="1" dirty="0"/>
                  <a:t>Server App.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9459E9-C01D-478E-A422-DFBCFA2886BE}"/>
                  </a:ext>
                </a:extLst>
              </p:cNvPr>
              <p:cNvSpPr txBox="1"/>
              <p:nvPr/>
            </p:nvSpPr>
            <p:spPr>
              <a:xfrm>
                <a:off x="1777511" y="5174667"/>
                <a:ext cx="14951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OS: Raspbian</a:t>
                </a:r>
              </a:p>
              <a:p>
                <a:pPr algn="ctr"/>
                <a:r>
                  <a:rPr lang="en-US" altLang="ko-KR" sz="1300" dirty="0"/>
                  <a:t>HW: Raspberry Pi 4</a:t>
                </a:r>
                <a:endParaRPr lang="ko-KR" altLang="en-US" sz="13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C6D490-1312-4679-B3C0-0D791FB0A4E7}"/>
                  </a:ext>
                </a:extLst>
              </p:cNvPr>
              <p:cNvSpPr txBox="1"/>
              <p:nvPr/>
            </p:nvSpPr>
            <p:spPr>
              <a:xfrm>
                <a:off x="1924744" y="3254089"/>
                <a:ext cx="1260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(210.110.34.145)</a:t>
                </a:r>
                <a:endParaRPr lang="ko-KR" altLang="en-US" sz="12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717680-6669-4AE1-B82B-5A81CB8B6F74}"/>
                  </a:ext>
                </a:extLst>
              </p:cNvPr>
              <p:cNvSpPr txBox="1"/>
              <p:nvPr/>
            </p:nvSpPr>
            <p:spPr>
              <a:xfrm>
                <a:off x="1686888" y="3034525"/>
                <a:ext cx="1665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/>
                  <a:t>Server</a:t>
                </a:r>
              </a:p>
            </p:txBody>
          </p:sp>
          <p:pic>
            <p:nvPicPr>
              <p:cNvPr id="36" name="그림 35" descr="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11780976-811E-464B-9AD9-3148B6B58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853" b="89975" l="4167" r="98167">
                            <a14:foregroundMark x1="9778" y1="19131" x2="29889" y2="31746"/>
                            <a14:foregroundMark x1="32222" y1="47285" x2="42500" y2="21888"/>
                            <a14:foregroundMark x1="10722" y1="18379" x2="11167" y2="61320"/>
                            <a14:foregroundMark x1="11167" y1="61320" x2="17278" y2="85213"/>
                            <a14:foregroundMark x1="90722" y1="76107" x2="89667" y2="31245"/>
                            <a14:foregroundMark x1="89667" y1="31245" x2="86000" y2="17711"/>
                            <a14:foregroundMark x1="78056" y1="22640" x2="78056" y2="22640"/>
                            <a14:foregroundMark x1="79944" y1="21220" x2="90222" y2="14871"/>
                            <a14:foregroundMark x1="92111" y1="12782" x2="94444" y2="34586"/>
                            <a14:foregroundMark x1="84611" y1="83793" x2="94000" y2="73266"/>
                            <a14:foregroundMark x1="78056" y1="71178" x2="96870" y2="88919"/>
                            <a14:foregroundMark x1="45778" y1="85213" x2="45778" y2="85213"/>
                            <a14:foregroundMark x1="9278" y1="86633" x2="7444" y2="10693"/>
                            <a14:foregroundMark x1="7889" y1="9942" x2="36056" y2="10693"/>
                            <a14:foregroundMark x1="36056" y1="10693" x2="65000" y2="7853"/>
                            <a14:foregroundMark x1="65000" y1="7853" x2="75278" y2="8521"/>
                            <a14:foregroundMark x1="51389" y1="86633" x2="74778" y2="86633"/>
                            <a14:foregroundMark x1="30333" y1="89474" x2="30333" y2="89474"/>
                            <a14:foregroundMark x1="4167" y1="51462" x2="4167" y2="51462"/>
                            <a14:backgroundMark x1="98667" y1="86633" x2="97278" y2="90894"/>
                            <a14:backgroundMark x1="95389" y1="91562" x2="98167" y2="94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2039902" y="4606697"/>
                <a:ext cx="959106" cy="637805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CF214D-7CA7-46CA-ADB2-CD229304C91F}"/>
                </a:ext>
              </a:extLst>
            </p:cNvPr>
            <p:cNvSpPr/>
            <p:nvPr/>
          </p:nvSpPr>
          <p:spPr>
            <a:xfrm>
              <a:off x="3068712" y="4276374"/>
              <a:ext cx="1260927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Wireshark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9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0B79-B725-4D1D-A461-FE3517DC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PoC</a:t>
            </a:r>
            <a:r>
              <a:rPr lang="en-US" altLang="ko-KR" dirty="0"/>
              <a:t>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49C96-95CD-4E35-937D-BD93A3F6F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EA69CD-E034-4F70-9E52-07F1256483EC}"/>
              </a:ext>
            </a:extLst>
          </p:cNvPr>
          <p:cNvGrpSpPr/>
          <p:nvPr/>
        </p:nvGrpSpPr>
        <p:grpSpPr>
          <a:xfrm>
            <a:off x="6376760" y="2053438"/>
            <a:ext cx="2305372" cy="2108855"/>
            <a:chOff x="6376760" y="2053438"/>
            <a:chExt cx="2305372" cy="21088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DF0A24-A1FA-437E-9028-382E19FFBE98}"/>
                </a:ext>
              </a:extLst>
            </p:cNvPr>
            <p:cNvSpPr txBox="1"/>
            <p:nvPr/>
          </p:nvSpPr>
          <p:spPr>
            <a:xfrm>
              <a:off x="6552828" y="3792961"/>
              <a:ext cx="1953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기본 </a:t>
              </a:r>
              <a:r>
                <a:rPr lang="en-US" altLang="ko-KR" dirty="0"/>
                <a:t>IP</a:t>
              </a:r>
              <a:r>
                <a:rPr lang="ko-KR" altLang="en-US" dirty="0"/>
                <a:t>로 연결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672892D0-CF33-44E8-A9C8-02F836673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58"/>
            <a:stretch/>
          </p:blipFill>
          <p:spPr>
            <a:xfrm>
              <a:off x="6376760" y="2053438"/>
              <a:ext cx="2305372" cy="1729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CF897E-5F6B-4EBF-9D4B-BAFFD2822C77}"/>
              </a:ext>
            </a:extLst>
          </p:cNvPr>
          <p:cNvGrpSpPr/>
          <p:nvPr/>
        </p:nvGrpSpPr>
        <p:grpSpPr>
          <a:xfrm>
            <a:off x="3526738" y="2062964"/>
            <a:ext cx="2314898" cy="2099329"/>
            <a:chOff x="3526738" y="2062964"/>
            <a:chExt cx="2314898" cy="2099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265084-8FF4-4D4E-9257-1FFD72660FC9}"/>
                </a:ext>
              </a:extLst>
            </p:cNvPr>
            <p:cNvSpPr txBox="1"/>
            <p:nvPr/>
          </p:nvSpPr>
          <p:spPr>
            <a:xfrm>
              <a:off x="3919224" y="3792961"/>
              <a:ext cx="152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새 </a:t>
              </a:r>
              <a:r>
                <a:rPr lang="en-US" altLang="ko-KR" dirty="0"/>
                <a:t>IP </a:t>
              </a:r>
              <a:r>
                <a:rPr lang="ko-KR" altLang="en-US" dirty="0"/>
                <a:t>입력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B5648EA5-30EC-446D-89C9-653EBB17F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67"/>
            <a:stretch/>
          </p:blipFill>
          <p:spPr>
            <a:xfrm>
              <a:off x="3526738" y="2062964"/>
              <a:ext cx="2314898" cy="1729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F76AB2-BA0D-409E-AE9D-D06EE7371A57}"/>
              </a:ext>
            </a:extLst>
          </p:cNvPr>
          <p:cNvGrpSpPr/>
          <p:nvPr/>
        </p:nvGrpSpPr>
        <p:grpSpPr>
          <a:xfrm>
            <a:off x="676716" y="2053438"/>
            <a:ext cx="2314898" cy="2108855"/>
            <a:chOff x="676716" y="2053438"/>
            <a:chExt cx="2314898" cy="21088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3E9402-8CBB-42B7-805C-B54415D271A3}"/>
                </a:ext>
              </a:extLst>
            </p:cNvPr>
            <p:cNvSpPr txBox="1"/>
            <p:nvPr/>
          </p:nvSpPr>
          <p:spPr>
            <a:xfrm>
              <a:off x="1221768" y="3792961"/>
              <a:ext cx="1224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IP</a:t>
              </a:r>
              <a:r>
                <a:rPr lang="ko-KR" altLang="en-US" dirty="0"/>
                <a:t> 설정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7CBDD4-B623-4F4B-9260-E4A489BAA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67"/>
            <a:stretch/>
          </p:blipFill>
          <p:spPr>
            <a:xfrm>
              <a:off x="676716" y="2053438"/>
              <a:ext cx="2314898" cy="1729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B1652C-4B01-4305-856F-71624D490A74}"/>
              </a:ext>
            </a:extLst>
          </p:cNvPr>
          <p:cNvGrpSpPr/>
          <p:nvPr/>
        </p:nvGrpSpPr>
        <p:grpSpPr>
          <a:xfrm>
            <a:off x="9217256" y="2062964"/>
            <a:ext cx="2324424" cy="2099329"/>
            <a:chOff x="9217256" y="2062964"/>
            <a:chExt cx="2324424" cy="2099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FEAEF7-75F6-4B3C-A084-8DA448E44539}"/>
                </a:ext>
              </a:extLst>
            </p:cNvPr>
            <p:cNvSpPr txBox="1"/>
            <p:nvPr/>
          </p:nvSpPr>
          <p:spPr>
            <a:xfrm>
              <a:off x="9493731" y="3792961"/>
              <a:ext cx="177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실행 중 화면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74C946-9A63-45F2-A749-053BC1AE5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73"/>
            <a:stretch/>
          </p:blipFill>
          <p:spPr>
            <a:xfrm>
              <a:off x="9217256" y="2062964"/>
              <a:ext cx="2324424" cy="1729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D1A1E9-78B0-45DA-9770-D9D30B26D06D}"/>
                </a:ext>
              </a:extLst>
            </p:cNvPr>
            <p:cNvSpPr/>
            <p:nvPr/>
          </p:nvSpPr>
          <p:spPr>
            <a:xfrm>
              <a:off x="9257093" y="2948480"/>
              <a:ext cx="1757651" cy="209725"/>
            </a:xfrm>
            <a:prstGeom prst="rect">
              <a:avLst/>
            </a:prstGeom>
            <a:solidFill>
              <a:srgbClr val="EEEEEC"/>
            </a:solidFill>
            <a:ln>
              <a:solidFill>
                <a:srgbClr val="EEEE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4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3C164-207C-479A-83B1-3F778660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PoC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BEC29-CD1A-4303-B7EA-3A210B36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Wireshark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4B6A2-7626-4E16-B223-F1BEB6737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FD85E2-019E-481A-8FE5-C2E7773BDA1B}"/>
              </a:ext>
            </a:extLst>
          </p:cNvPr>
          <p:cNvGrpSpPr/>
          <p:nvPr/>
        </p:nvGrpSpPr>
        <p:grpSpPr>
          <a:xfrm>
            <a:off x="609600" y="2166710"/>
            <a:ext cx="7684655" cy="4017820"/>
            <a:chOff x="609604" y="1420090"/>
            <a:chExt cx="7684655" cy="401782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AD0EED3-553A-4CCF-8FFC-FD3BC9504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76" r="36970" b="27138"/>
            <a:stretch/>
          </p:blipFill>
          <p:spPr>
            <a:xfrm>
              <a:off x="609604" y="1420090"/>
              <a:ext cx="7684655" cy="4017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9E2290-D45E-424D-9392-2CE426F1FC1E}"/>
                </a:ext>
              </a:extLst>
            </p:cNvPr>
            <p:cNvSpPr/>
            <p:nvPr/>
          </p:nvSpPr>
          <p:spPr>
            <a:xfrm>
              <a:off x="1661020" y="1420090"/>
              <a:ext cx="2281806" cy="3479081"/>
            </a:xfrm>
            <a:prstGeom prst="rect">
              <a:avLst/>
            </a:prstGeom>
            <a:noFill/>
            <a:ln w="28575"/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1E1663-D6DB-405C-A2C5-2230DD3B5ECD}"/>
              </a:ext>
            </a:extLst>
          </p:cNvPr>
          <p:cNvSpPr txBox="1"/>
          <p:nvPr/>
        </p:nvSpPr>
        <p:spPr>
          <a:xfrm>
            <a:off x="8361367" y="2124765"/>
            <a:ext cx="277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Sever IP : 210.110.34.145</a:t>
            </a:r>
          </a:p>
          <a:p>
            <a:r>
              <a:rPr lang="en-US" altLang="ko-KR" sz="1600" dirty="0"/>
              <a:t>Client IP : 210.110.34.146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91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C8DD73-2217-46A9-86B0-73FA4ED9D7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F2EB7-82C0-444B-A7A2-29DAB50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33408-9CBB-4DBE-9E11-27203A08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ko-KR" altLang="en-US" dirty="0"/>
              <a:t>소켓 통신</a:t>
            </a:r>
            <a:endParaRPr lang="en-US" altLang="ko-KR" dirty="0"/>
          </a:p>
          <a:p>
            <a:pPr lvl="2"/>
            <a:r>
              <a:rPr lang="en-US" altLang="ko-KR" dirty="0"/>
              <a:t>TCP/UDP</a:t>
            </a:r>
          </a:p>
          <a:p>
            <a:pPr lvl="1"/>
            <a:r>
              <a:rPr lang="ko-KR" altLang="en-US" dirty="0"/>
              <a:t>다중 프로세스</a:t>
            </a:r>
            <a:endParaRPr lang="en-US" altLang="ko-KR" dirty="0"/>
          </a:p>
          <a:p>
            <a:pPr lvl="2"/>
            <a:r>
              <a:rPr lang="en-US" altLang="ko-KR" dirty="0"/>
              <a:t>fork</a:t>
            </a:r>
          </a:p>
          <a:p>
            <a:pPr lvl="2"/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ALSA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Raspberry Pi</a:t>
            </a:r>
          </a:p>
          <a:p>
            <a:pPr marL="548640" lvl="1" indent="0">
              <a:buNone/>
            </a:pPr>
            <a:endParaRPr lang="en-US" altLang="ko-KR" dirty="0"/>
          </a:p>
          <a:p>
            <a:r>
              <a:rPr lang="en-US" altLang="ko-KR" dirty="0" err="1"/>
              <a:t>PoC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0BAAC-566D-440C-802A-87AE2F6E4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ACA9D7-383B-4494-8698-2A61F1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A5642-6388-4FBE-B8B2-44B4EDA3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FC38-B375-411B-8212-A6B9BB8D1C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6EB3-1C8B-42FD-97D8-C50A0938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5E470-21C0-4BF8-B653-51C1F68B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Apple SD Gothic Neo"/>
              </a:rPr>
              <a:t>네트워크상에서 동작하는 프로그램 간 통신의 종착점</a:t>
            </a:r>
            <a:r>
              <a:rPr lang="en-US" altLang="ko-KR" b="0" i="0" dirty="0">
                <a:effectLst/>
                <a:latin typeface="Apple SD Gothic Neo"/>
              </a:rPr>
              <a:t>(Endpoint)</a:t>
            </a:r>
          </a:p>
          <a:p>
            <a:endParaRPr lang="en-US" altLang="ko-KR" dirty="0"/>
          </a:p>
          <a:p>
            <a:r>
              <a:rPr lang="ko-KR" altLang="en-US" dirty="0"/>
              <a:t>프로토콜과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 넘버로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프로세스를 식별하는 값인 포트를 통하여 통신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60801-9EF4-4F6C-B99D-093438314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AEAAE-811F-446D-972B-F4CFCB25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</a:t>
            </a:r>
            <a:r>
              <a:rPr lang="en-US" altLang="ko-KR"/>
              <a:t>(2/3)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06715-03E8-41AC-BD1E-A672ADC3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Transmission Control Protocol)</a:t>
            </a:r>
            <a:endParaRPr lang="en-US" altLang="ko-KR" dirty="0"/>
          </a:p>
          <a:p>
            <a:pPr lvl="1"/>
            <a:r>
              <a:rPr lang="ko-KR" altLang="en-US" dirty="0"/>
              <a:t> 전송을 제어하는 프로토콜로 </a:t>
            </a:r>
            <a:r>
              <a:rPr lang="en-US" altLang="ko-KR" dirty="0"/>
              <a:t>IP</a:t>
            </a:r>
            <a:r>
              <a:rPr lang="ko-KR" altLang="en-US" dirty="0"/>
              <a:t>와 함께 사용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연결형으로 연결 설정과 해제하는 과정을 거침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흐름 제어와 혼잡 제어 기능을 지원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재전송 기능이 있어 높은 신뢰성을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BB915-9B28-4412-805A-FF77F2E63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0FB3C1-EAE9-4BC5-AF55-5E8D0C97E7C0}"/>
              </a:ext>
            </a:extLst>
          </p:cNvPr>
          <p:cNvGrpSpPr/>
          <p:nvPr/>
        </p:nvGrpSpPr>
        <p:grpSpPr>
          <a:xfrm>
            <a:off x="8225003" y="2662268"/>
            <a:ext cx="3711971" cy="3330431"/>
            <a:chOff x="8296711" y="3070370"/>
            <a:chExt cx="3711971" cy="333043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E44E1F7-1A46-4692-AC90-9D31041E67A8}"/>
                </a:ext>
              </a:extLst>
            </p:cNvPr>
            <p:cNvGrpSpPr/>
            <p:nvPr/>
          </p:nvGrpSpPr>
          <p:grpSpPr>
            <a:xfrm>
              <a:off x="8296711" y="3070370"/>
              <a:ext cx="3711971" cy="3330431"/>
              <a:chOff x="7625593" y="2315361"/>
              <a:chExt cx="4026715" cy="3699545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735DEA90-3357-487A-9E75-ECFDE4373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6" t="595" r="1118" b="3740"/>
              <a:stretch/>
            </p:blipFill>
            <p:spPr bwMode="auto">
              <a:xfrm>
                <a:off x="7625593" y="2315361"/>
                <a:ext cx="4026715" cy="3699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BB7ECC4-3F6D-43EC-AF68-546E2888F5DE}"/>
                  </a:ext>
                </a:extLst>
              </p:cNvPr>
              <p:cNvSpPr/>
              <p:nvPr/>
            </p:nvSpPr>
            <p:spPr>
              <a:xfrm>
                <a:off x="9991288" y="2919369"/>
                <a:ext cx="1591112" cy="436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49498A-3407-460B-9D43-AFA5D78E95A1}"/>
                </a:ext>
              </a:extLst>
            </p:cNvPr>
            <p:cNvSpPr/>
            <p:nvPr/>
          </p:nvSpPr>
          <p:spPr>
            <a:xfrm>
              <a:off x="10335237" y="3204594"/>
              <a:ext cx="1577130" cy="503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0398D9-28AA-4C33-8206-690E030A3670}"/>
                </a:ext>
              </a:extLst>
            </p:cNvPr>
            <p:cNvSpPr/>
            <p:nvPr/>
          </p:nvSpPr>
          <p:spPr>
            <a:xfrm>
              <a:off x="10460716" y="3256623"/>
              <a:ext cx="1421332" cy="290379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72CAD5-42D0-415C-8650-36D78853A3E5}"/>
                </a:ext>
              </a:extLst>
            </p:cNvPr>
            <p:cNvSpPr/>
            <p:nvPr/>
          </p:nvSpPr>
          <p:spPr>
            <a:xfrm>
              <a:off x="8296711" y="3204594"/>
              <a:ext cx="1676688" cy="4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1F502D-FAD1-4AB4-8D83-D047F3185CF6}"/>
                </a:ext>
              </a:extLst>
            </p:cNvPr>
            <p:cNvSpPr/>
            <p:nvPr/>
          </p:nvSpPr>
          <p:spPr>
            <a:xfrm>
              <a:off x="8424273" y="3256622"/>
              <a:ext cx="1421563" cy="290379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DE1FEF-CB6C-4B8F-8563-3ADD5B198ADB}"/>
              </a:ext>
            </a:extLst>
          </p:cNvPr>
          <p:cNvSpPr txBox="1"/>
          <p:nvPr/>
        </p:nvSpPr>
        <p:spPr>
          <a:xfrm>
            <a:off x="9004411" y="605085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연결형 통신 절차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1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FB40-0AAE-4C65-BC66-6E20F36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</a:t>
            </a:r>
            <a:r>
              <a:rPr lang="en-US" altLang="ko-KR" dirty="0"/>
              <a:t>(3/3)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AAAB-41EE-4CF7-974D-5362B1A4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UDP (</a:t>
            </a:r>
            <a:r>
              <a:rPr lang="en-US" altLang="ko-KR" b="0" i="0" dirty="0">
                <a:effectLst/>
                <a:latin typeface="Apple SD Gothic Neo"/>
              </a:rPr>
              <a:t>User Datagram Protocol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데이터그램</a:t>
            </a:r>
            <a:r>
              <a:rPr lang="ko-KR" altLang="en-US" dirty="0"/>
              <a:t> 단위로 처리하는 프로토콜을 의미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비연결형으로 </a:t>
            </a:r>
            <a:r>
              <a:rPr lang="en-US" altLang="ko-KR" dirty="0"/>
              <a:t>TCP</a:t>
            </a:r>
            <a:r>
              <a:rPr lang="ko-KR" altLang="en-US" dirty="0"/>
              <a:t>와 같은 연결 신호 절차가 없음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헤더의 </a:t>
            </a:r>
            <a:r>
              <a:rPr lang="ko-KR" altLang="en-US" dirty="0" err="1"/>
              <a:t>체크썸을</a:t>
            </a:r>
            <a:r>
              <a:rPr lang="ko-KR" altLang="en-US" dirty="0"/>
              <a:t> 통해 최소한의 오류만 검출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데이터의 전송을 보장할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7AC99-C781-4E13-802E-BF037171F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FA6FEB-C7AF-45BE-B6C3-85B4A9CA242B}"/>
              </a:ext>
            </a:extLst>
          </p:cNvPr>
          <p:cNvGrpSpPr/>
          <p:nvPr/>
        </p:nvGrpSpPr>
        <p:grpSpPr>
          <a:xfrm>
            <a:off x="8032300" y="3112316"/>
            <a:ext cx="3976383" cy="2910982"/>
            <a:chOff x="8120542" y="3489820"/>
            <a:chExt cx="3976383" cy="29109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001260-4383-4F80-A1C9-304829C6F965}"/>
                </a:ext>
              </a:extLst>
            </p:cNvPr>
            <p:cNvSpPr/>
            <p:nvPr/>
          </p:nvSpPr>
          <p:spPr>
            <a:xfrm>
              <a:off x="10469461" y="3615655"/>
              <a:ext cx="1627464" cy="536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13BD68F6-4373-413E-A298-FEF8A5B128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" t="640" r="1000" b="16545"/>
            <a:stretch/>
          </p:blipFill>
          <p:spPr bwMode="auto">
            <a:xfrm>
              <a:off x="8329782" y="3615656"/>
              <a:ext cx="3678899" cy="27851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AE7B26-1395-438B-8799-661D0C1DD609}"/>
                </a:ext>
              </a:extLst>
            </p:cNvPr>
            <p:cNvSpPr/>
            <p:nvPr/>
          </p:nvSpPr>
          <p:spPr>
            <a:xfrm>
              <a:off x="8120542" y="3489820"/>
              <a:ext cx="1829952" cy="72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DBC7BE-99EE-403E-ACA3-7400E12B0A74}"/>
                </a:ext>
              </a:extLst>
            </p:cNvPr>
            <p:cNvSpPr/>
            <p:nvPr/>
          </p:nvSpPr>
          <p:spPr>
            <a:xfrm>
              <a:off x="8363338" y="3768435"/>
              <a:ext cx="1483408" cy="29111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98A313-C28B-4FB7-A07D-3F80F35F2824}"/>
                </a:ext>
              </a:extLst>
            </p:cNvPr>
            <p:cNvSpPr/>
            <p:nvPr/>
          </p:nvSpPr>
          <p:spPr>
            <a:xfrm>
              <a:off x="10491212" y="3656992"/>
              <a:ext cx="1561592" cy="513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3DBA5C-ADCC-4671-8991-40AA18B52815}"/>
                </a:ext>
              </a:extLst>
            </p:cNvPr>
            <p:cNvSpPr/>
            <p:nvPr/>
          </p:nvSpPr>
          <p:spPr>
            <a:xfrm>
              <a:off x="10491212" y="3765246"/>
              <a:ext cx="1454711" cy="29111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3F8853-F841-49AA-BCEE-41800925EB99}"/>
              </a:ext>
            </a:extLst>
          </p:cNvPr>
          <p:cNvSpPr txBox="1"/>
          <p:nvPr/>
        </p:nvSpPr>
        <p:spPr>
          <a:xfrm>
            <a:off x="8888996" y="606463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비연결형 통신 절차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FE162-8EF1-42D0-9F76-403BB441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프로세스 </a:t>
            </a:r>
            <a:r>
              <a:rPr lang="en-US" altLang="ko-KR" dirty="0"/>
              <a:t>(1/2)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3BE58-3794-41D9-B43E-0753C6B4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컴퓨터에서 연속적으로 실행되고 있는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 프로세싱</a:t>
            </a:r>
            <a:endParaRPr lang="en-US" altLang="ko-KR" dirty="0"/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를 통해 프로세스를 늘려 프로그램들을 병렬로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관계를 지니지만 자신만의 메모리 영역을 가짐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환경변수를 상속만 하고 독립적인 관계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CF547-1C8D-4888-9D4D-DC9130001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FE162-8EF1-42D0-9F76-403BB441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프로세스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3BE58-3794-41D9-B43E-0753C6B4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프로세스 내에서 실행되는 흐름의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endParaRPr lang="en-US" altLang="ko-KR" dirty="0"/>
          </a:p>
          <a:p>
            <a:pPr lvl="1"/>
            <a:r>
              <a:rPr lang="ko-KR" altLang="en-US" dirty="0"/>
              <a:t>하나의 프로세스 내에서 병렬로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프로세스 내의 주소 공간이나 메모리를 공유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메모리 공간과 자원 소모의 감소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CF547-1C8D-4888-9D4D-DC9130001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4194-B6AE-4F76-A2B7-73DC28F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ALSA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F8A87-EFF1-4968-A189-EB7EAD76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 운영 체제에 오디오 기능을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OSS(Open</a:t>
            </a:r>
            <a:r>
              <a:rPr lang="ko-KR" altLang="en-US" dirty="0"/>
              <a:t> </a:t>
            </a:r>
            <a:r>
              <a:rPr lang="en-US" altLang="ko-KR" dirty="0"/>
              <a:t>Sound System)</a:t>
            </a:r>
            <a:r>
              <a:rPr lang="ko-KR" altLang="en-US" dirty="0"/>
              <a:t>를 대체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다중 처리와 </a:t>
            </a:r>
            <a:r>
              <a:rPr lang="ko-KR" altLang="en-US" dirty="0" err="1"/>
              <a:t>전이중</a:t>
            </a:r>
            <a:r>
              <a:rPr lang="ko-KR" altLang="en-US" dirty="0"/>
              <a:t> 통신을 지원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장치 선택 </a:t>
            </a:r>
            <a:r>
              <a:rPr lang="en-US" altLang="ko-KR" dirty="0"/>
              <a:t>– </a:t>
            </a:r>
            <a:r>
              <a:rPr lang="ko-KR" altLang="en-US" dirty="0"/>
              <a:t>장치 설정 </a:t>
            </a:r>
            <a:r>
              <a:rPr lang="en-US" altLang="ko-KR" dirty="0"/>
              <a:t>– </a:t>
            </a:r>
            <a:r>
              <a:rPr lang="ko-KR" altLang="en-US" dirty="0"/>
              <a:t>데이터 송수신 단계를 가짐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49C6E-1AF7-43A3-BC6F-266D8D699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066CD-21E4-4EC8-A4D7-FC19298B22DD}"/>
              </a:ext>
            </a:extLst>
          </p:cNvPr>
          <p:cNvSpPr txBox="1"/>
          <p:nvPr/>
        </p:nvSpPr>
        <p:spPr>
          <a:xfrm>
            <a:off x="9265483" y="6176352"/>
            <a:ext cx="298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*ALSA : Advanced Linux Sound 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48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69190</TotalTime>
  <Words>564</Words>
  <Application>Microsoft Office PowerPoint</Application>
  <PresentationFormat>와이드스크린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 SD Gothic Neo</vt:lpstr>
      <vt:lpstr>HY헤드라인M</vt:lpstr>
      <vt:lpstr>Arial</vt:lpstr>
      <vt:lpstr>Calibri</vt:lpstr>
      <vt:lpstr>PIN Lab. Template 2017</vt:lpstr>
      <vt:lpstr>라즈베리 파이 기반 TCP 음성 통신</vt:lpstr>
      <vt:lpstr>목차</vt:lpstr>
      <vt:lpstr>Overview</vt:lpstr>
      <vt:lpstr>소켓 통신 (1/3)</vt:lpstr>
      <vt:lpstr>소켓 통신 (2/3)</vt:lpstr>
      <vt:lpstr>소켓 통신 (3/3)  </vt:lpstr>
      <vt:lpstr>다중 프로세스 (1/2)</vt:lpstr>
      <vt:lpstr>다중 프로세스 (2/2)</vt:lpstr>
      <vt:lpstr>ALSA 라이브러리</vt:lpstr>
      <vt:lpstr>Raspberry Pi</vt:lpstr>
      <vt:lpstr>PoC</vt:lpstr>
      <vt:lpstr>Test scenario</vt:lpstr>
      <vt:lpstr>Test scenario</vt:lpstr>
      <vt:lpstr>Test scenario</vt:lpstr>
      <vt:lpstr>Test scenario</vt:lpstr>
      <vt:lpstr>Test bed</vt:lpstr>
      <vt:lpstr>PoC (1/2)</vt:lpstr>
      <vt:lpstr>PoC (2/2)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현아</cp:lastModifiedBy>
  <cp:revision>1028</cp:revision>
  <dcterms:created xsi:type="dcterms:W3CDTF">2014-09-12T18:39:10Z</dcterms:created>
  <dcterms:modified xsi:type="dcterms:W3CDTF">2021-03-19T01:20:46Z</dcterms:modified>
</cp:coreProperties>
</file>