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754" y="4196994"/>
            <a:ext cx="5813870" cy="182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endParaRPr lang="en-US" altLang="zh-CN" dirty="0"/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会切换到其他进程运行，以提高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pPr lvl="1"/>
            <a:r>
              <a:rPr lang="zh-CN" altLang="en-US" dirty="0"/>
              <a:t>对于昂贵的计算机设备，这种效率提升尤为重要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/>
              <a:t>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  <a:p>
            <a:pPr lvl="2"/>
            <a:r>
              <a:rPr lang="zh-CN" altLang="en-US" dirty="0"/>
              <a:t>一个进程不能读写其他进程的内存空间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1" y="3524138"/>
            <a:ext cx="2232090" cy="31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运行的程序看到的系统中的内存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提供对于物理内存的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，这种抽象被称为地址空间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22" y="2517913"/>
            <a:ext cx="3766092" cy="3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r>
              <a:rPr lang="zh-CN" altLang="en-US" dirty="0"/>
              <a:t>用户进程之间、用户进程和</a:t>
            </a:r>
            <a:r>
              <a:rPr lang="en-US" altLang="zh-CN" dirty="0"/>
              <a:t>OS</a:t>
            </a:r>
            <a:r>
              <a:rPr lang="zh-CN" altLang="en-US" dirty="0"/>
              <a:t>内核之间提供保护</a:t>
            </a:r>
            <a:r>
              <a:rPr lang="en-US" altLang="zh-CN" dirty="0"/>
              <a:t>(</a:t>
            </a:r>
            <a:r>
              <a:rPr lang="zh-CN" altLang="en-US" dirty="0"/>
              <a:t>通过隔离</a:t>
            </a:r>
            <a:r>
              <a:rPr lang="en-US" altLang="zh-CN" dirty="0"/>
              <a:t>isolation)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1877</TotalTime>
  <Words>2345</Words>
  <Application>Microsoft Office PowerPoint</Application>
  <PresentationFormat>宽屏</PresentationFormat>
  <Paragraphs>379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425</cp:revision>
  <dcterms:created xsi:type="dcterms:W3CDTF">2023-02-07T10:14:07Z</dcterms:created>
  <dcterms:modified xsi:type="dcterms:W3CDTF">2025-03-31T10:10:16Z</dcterms:modified>
</cp:coreProperties>
</file>