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gcc,gdb,Makefile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2B23A-B1E6-3A10-8875-D5B817A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85E7E-3470-6714-0BE0-17474853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指定头文件目录：</a:t>
            </a:r>
            <a:r>
              <a:rPr lang="en-US" altLang="zh-CN" dirty="0"/>
              <a:t>-I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直接指定包含的头文件</a:t>
            </a:r>
            <a:endParaRPr lang="en-US" altLang="zh-CN" dirty="0"/>
          </a:p>
          <a:p>
            <a:pPr lvl="1"/>
            <a:r>
              <a:rPr lang="zh-CN" altLang="en-US" dirty="0"/>
              <a:t>以下命令相当于在源文件头部用</a:t>
            </a:r>
            <a:r>
              <a:rPr lang="en-US" altLang="zh-CN" dirty="0"/>
              <a:t>#include “</a:t>
            </a:r>
            <a:r>
              <a:rPr lang="en-US" altLang="zh-CN" dirty="0" err="1"/>
              <a:t>my_head.h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E5E0B-7003-53D0-DCF4-22906B86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4ABE33-A713-00AB-ABF5-D406FC5B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2" y="1571619"/>
            <a:ext cx="8520913" cy="1612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505E61-7590-CA81-9F86-AF6E9E2E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2" y="4520601"/>
            <a:ext cx="9594457" cy="21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8BECB-9240-B339-2FF0-C23962E6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AC515-C1ED-BBA8-BC5D-0BA0AA7E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产生调试信息：</a:t>
            </a:r>
            <a:r>
              <a:rPr lang="en-US" altLang="zh-CN" dirty="0"/>
              <a:t>-g</a:t>
            </a:r>
          </a:p>
          <a:p>
            <a:pPr lvl="1"/>
            <a:r>
              <a:rPr lang="zh-CN" altLang="en-US" dirty="0"/>
              <a:t>如果希望通过</a:t>
            </a:r>
            <a:r>
              <a:rPr lang="en-US" altLang="zh-CN" dirty="0" err="1"/>
              <a:t>gdb</a:t>
            </a:r>
            <a:r>
              <a:rPr lang="zh-CN" altLang="en-US" dirty="0"/>
              <a:t>调试代码，必须加上</a:t>
            </a:r>
            <a:r>
              <a:rPr lang="en-US" altLang="zh-CN" dirty="0"/>
              <a:t>-g</a:t>
            </a:r>
            <a:r>
              <a:rPr lang="zh-CN" altLang="en-US" dirty="0"/>
              <a:t>选项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5910E-B868-1BCB-70D8-AC12C26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D9BD2-A323-7F0C-324F-E3EFF19E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43" y="2201566"/>
            <a:ext cx="9168276" cy="22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435E-FDD7-7D04-9DF9-BD576D38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93A59-CE27-CB01-DEF0-37BE66E9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FF0000"/>
                </a:solidFill>
              </a:rPr>
              <a:t>自动化</a:t>
            </a:r>
            <a:r>
              <a:rPr lang="zh-CN" altLang="en-US" dirty="0"/>
              <a:t>编译和链接过程</a:t>
            </a:r>
            <a:r>
              <a:rPr lang="en-US" altLang="zh-CN" dirty="0"/>
              <a:t>(</a:t>
            </a:r>
            <a:r>
              <a:rPr lang="zh-CN" altLang="en-US" dirty="0"/>
              <a:t>从源程序到可执行文件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只处理必要的部分：只重新编译发生变化的部分代码，及依赖该代码的部分文件</a:t>
            </a:r>
            <a:endParaRPr lang="en-US" altLang="zh-CN" dirty="0"/>
          </a:p>
          <a:p>
            <a:r>
              <a:rPr lang="zh-CN" altLang="en-US" dirty="0"/>
              <a:t>提高项目的可维护性：通常</a:t>
            </a:r>
            <a:r>
              <a:rPr lang="en-US" altLang="zh-CN" dirty="0" err="1"/>
              <a:t>Makefile</a:t>
            </a:r>
            <a:r>
              <a:rPr lang="zh-CN" altLang="en-US" dirty="0"/>
              <a:t>文件只需要在项目初期搭建好，之后增量式修改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3C1E3-DC8B-BD61-0AEF-6E006C43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75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D04ED-7379-6673-12DA-566EE0D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1B3A-E08C-66FA-E789-86CD5721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如果直接编译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main.c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会怎么样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main.c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正确的编译顺序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将每个源文件编译为</a:t>
            </a:r>
            <a:r>
              <a:rPr lang="zh-CN" altLang="en-US" dirty="0"/>
              <a:t>目标文件</a:t>
            </a:r>
            <a:r>
              <a:rPr lang="en-US" altLang="zh-CN" dirty="0"/>
              <a:t>(.o)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把目标文件链接为可执行文件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如果修改其中的一个源文件会怎么样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需要重新执行大量的编译命令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EBE1B-A52D-2E06-F78C-5E9A9B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C80733-CBD9-E6E9-827B-BE029DDB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0" y="1607043"/>
            <a:ext cx="2721952" cy="1494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9F27A7-8BA1-B004-F4B8-0E651163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8" y="1827635"/>
            <a:ext cx="1248755" cy="10530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501C66-3F9C-0C23-22DF-F787EB43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89" y="1420135"/>
            <a:ext cx="2578761" cy="18680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ACCC7C-6763-0475-A91A-ACC70485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35" y="4170697"/>
            <a:ext cx="1316067" cy="11194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4EE551-B727-5642-835F-FD84A48BB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89" y="3824425"/>
            <a:ext cx="2803001" cy="181195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DA97D3-FC23-1210-F614-CEECB04CEF4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157672" y="2354176"/>
            <a:ext cx="92271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3EAC0C-1C1C-F73F-3F82-D1C69C333D0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7463369" y="3288214"/>
            <a:ext cx="1" cy="8824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5092F3-3E43-CCCD-3F06-4B8AF57D500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329143" y="2354175"/>
            <a:ext cx="84484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E248A2-865F-2562-ADDB-DAD7C5C4E8D4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8121402" y="4730403"/>
            <a:ext cx="510787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37594-F3AA-7CB0-25B9-8767BD9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D0A2A-C9A7-0DE9-A136-AEAFC457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Makefile</a:t>
            </a:r>
            <a:r>
              <a:rPr lang="zh-CN" altLang="en-US" dirty="0"/>
              <a:t>帮我们管理编译过程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B56B0-D58A-AAEC-FDD1-3007406B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6E14F3-4E16-2EDB-765C-A14683D6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4" y="1616584"/>
            <a:ext cx="4362674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3B6B-1AA1-6337-D663-0CB27783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90569-638E-375A-2451-11AE20DD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Makefile</a:t>
            </a:r>
            <a:r>
              <a:rPr lang="zh-CN" altLang="en-US" dirty="0"/>
              <a:t>脚本中使用变量，提高灵活性</a:t>
            </a:r>
            <a:endParaRPr lang="en-US" altLang="zh-CN" dirty="0"/>
          </a:p>
          <a:p>
            <a:pPr lvl="1"/>
            <a:r>
              <a:rPr lang="zh-CN" altLang="en-US" dirty="0"/>
              <a:t>变量定义：变量名</a:t>
            </a:r>
            <a:r>
              <a:rPr lang="en-US" altLang="zh-CN" dirty="0"/>
              <a:t>=</a:t>
            </a:r>
            <a:r>
              <a:rPr lang="zh-CN" altLang="en-US" dirty="0"/>
              <a:t>变量值</a:t>
            </a:r>
            <a:endParaRPr lang="en-US" altLang="zh-CN" dirty="0"/>
          </a:p>
          <a:p>
            <a:pPr lvl="1"/>
            <a:r>
              <a:rPr lang="zh-CN" altLang="en-US" dirty="0"/>
              <a:t>变量引用：</a:t>
            </a:r>
            <a:r>
              <a:rPr lang="en-US" altLang="zh-CN" dirty="0"/>
              <a:t>$(</a:t>
            </a:r>
            <a:r>
              <a:rPr lang="zh-CN" altLang="en-US" dirty="0"/>
              <a:t>变量名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通配符：</a:t>
            </a:r>
            <a:r>
              <a:rPr lang="en-US" altLang="zh-CN" dirty="0"/>
              <a:t>%.o:%.c</a:t>
            </a:r>
          </a:p>
          <a:p>
            <a:pPr lvl="1"/>
            <a:r>
              <a:rPr lang="zh-CN" altLang="en-US" dirty="0"/>
              <a:t>遍历项目目录下的所有</a:t>
            </a:r>
            <a:r>
              <a:rPr lang="en-US" altLang="zh-CN" dirty="0"/>
              <a:t>.o</a:t>
            </a:r>
            <a:r>
              <a:rPr lang="zh-CN" altLang="en-US" dirty="0"/>
              <a:t>文件和所有</a:t>
            </a:r>
            <a:r>
              <a:rPr lang="en-US" altLang="zh-CN" dirty="0"/>
              <a:t>.c</a:t>
            </a:r>
            <a:r>
              <a:rPr lang="zh-CN" altLang="en-US" dirty="0"/>
              <a:t>文件，并一一对应</a:t>
            </a:r>
            <a:endParaRPr lang="en-US" altLang="zh-CN" dirty="0"/>
          </a:p>
          <a:p>
            <a:r>
              <a:rPr lang="en-US" altLang="zh-CN" dirty="0"/>
              <a:t>$@</a:t>
            </a:r>
            <a:r>
              <a:rPr lang="zh-CN" altLang="en-US" dirty="0"/>
              <a:t> </a:t>
            </a:r>
            <a:r>
              <a:rPr lang="en-US" altLang="zh-CN" dirty="0"/>
              <a:t>$^</a:t>
            </a:r>
          </a:p>
          <a:p>
            <a:pPr lvl="1"/>
            <a:r>
              <a:rPr lang="en-US" altLang="zh-CN" dirty="0"/>
              <a:t>$@</a:t>
            </a:r>
            <a:r>
              <a:rPr lang="zh-CN" altLang="en-US" dirty="0"/>
              <a:t>代表依赖规则中的冒号</a:t>
            </a:r>
            <a:r>
              <a:rPr lang="en-US" altLang="zh-CN" dirty="0"/>
              <a:t>(:)</a:t>
            </a:r>
            <a:r>
              <a:rPr lang="zh-CN" altLang="en-US" dirty="0"/>
              <a:t>左边的部分，</a:t>
            </a:r>
            <a:r>
              <a:rPr lang="en-US" altLang="zh-CN" dirty="0"/>
              <a:t>$^</a:t>
            </a:r>
            <a:r>
              <a:rPr lang="zh-CN" altLang="en-US" dirty="0"/>
              <a:t>代表依赖规则中的冒号</a:t>
            </a:r>
            <a:r>
              <a:rPr lang="en-US" altLang="zh-CN" dirty="0"/>
              <a:t>(</a:t>
            </a:r>
            <a:r>
              <a:rPr lang="en-US" altLang="zh-CN" dirty="0">
                <a:sym typeface="Wingdings" panose="05000000000000000000" pitchFamily="2" charset="2"/>
              </a:rPr>
              <a:t>:)</a:t>
            </a:r>
            <a:r>
              <a:rPr lang="zh-CN" altLang="en-US" dirty="0">
                <a:sym typeface="Wingdings" panose="05000000000000000000" pitchFamily="2" charset="2"/>
              </a:rPr>
              <a:t>右边的部分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EB6BC-B9B8-1482-9167-CA4B54DB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6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165B-103B-6A28-E819-F43AA8D2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18505-E4AA-2D7B-CDA1-BAACB016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改进版</a:t>
            </a:r>
            <a:r>
              <a:rPr lang="en-US" altLang="zh-CN" dirty="0" err="1"/>
              <a:t>Makefile</a:t>
            </a:r>
            <a:r>
              <a:rPr lang="zh-CN" altLang="en-US" dirty="0"/>
              <a:t>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1635B-2AD8-4320-14C8-9B4C00A1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BE7DE-6AA0-44D1-4EDB-A0B60B98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56" y="583078"/>
            <a:ext cx="5493032" cy="60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E14E4-5F42-2095-81A4-C6382903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0E9C3-B4B3-3E80-15F6-FE201649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需要在编译过程中添加编译选项：</a:t>
            </a:r>
            <a:r>
              <a:rPr lang="en-US" altLang="zh-CN" dirty="0"/>
              <a:t>-g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–g –o main 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zh-CN" altLang="en-US" dirty="0"/>
              <a:t>进入调试模式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main</a:t>
            </a:r>
          </a:p>
          <a:p>
            <a:r>
              <a:rPr lang="zh-CN" altLang="en-US" dirty="0"/>
              <a:t>设置断点</a:t>
            </a:r>
            <a:endParaRPr lang="en-US" altLang="zh-CN" dirty="0"/>
          </a:p>
          <a:p>
            <a:pPr lvl="1"/>
            <a:r>
              <a:rPr lang="en-US" altLang="zh-CN" dirty="0"/>
              <a:t>break main.c:10</a:t>
            </a:r>
          </a:p>
          <a:p>
            <a:pPr lvl="1"/>
            <a:r>
              <a:rPr lang="en-US" altLang="zh-CN" dirty="0"/>
              <a:t>delete 1(</a:t>
            </a:r>
            <a:r>
              <a:rPr lang="zh-CN" altLang="en-US" dirty="0"/>
              <a:t>删除断点</a:t>
            </a:r>
            <a:r>
              <a:rPr lang="en-US" altLang="zh-CN"/>
              <a:t>)</a:t>
            </a:r>
            <a:endParaRPr lang="en-US" altLang="zh-CN" dirty="0"/>
          </a:p>
          <a:p>
            <a:r>
              <a:rPr lang="zh-CN" altLang="en-US" dirty="0"/>
              <a:t>运行程序</a:t>
            </a:r>
            <a:endParaRPr lang="en-US" altLang="zh-CN" dirty="0"/>
          </a:p>
          <a:p>
            <a:pPr lvl="1"/>
            <a:r>
              <a:rPr lang="en-US" altLang="zh-CN" dirty="0"/>
              <a:t>run</a:t>
            </a:r>
          </a:p>
          <a:p>
            <a:r>
              <a:rPr lang="zh-CN" altLang="en-US" dirty="0"/>
              <a:t>查看源代码</a:t>
            </a:r>
            <a:endParaRPr lang="en-US" altLang="zh-CN" dirty="0"/>
          </a:p>
          <a:p>
            <a:pPr lvl="1"/>
            <a:r>
              <a:rPr lang="en-US" altLang="zh-CN" dirty="0"/>
              <a:t>list</a:t>
            </a:r>
            <a:r>
              <a:rPr lang="zh-CN" altLang="en-US" dirty="0"/>
              <a:t>或</a:t>
            </a:r>
            <a:r>
              <a:rPr lang="en-US" altLang="zh-CN" dirty="0"/>
              <a:t>list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main)</a:t>
            </a:r>
          </a:p>
          <a:p>
            <a:r>
              <a:rPr lang="zh-CN" altLang="en-US" dirty="0"/>
              <a:t>查看调用层次结构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backtrace </a:t>
            </a:r>
            <a:r>
              <a:rPr lang="zh-CN" altLang="en-US" dirty="0"/>
              <a:t>或 </a:t>
            </a:r>
            <a:r>
              <a:rPr lang="en-US" altLang="zh-CN" dirty="0" err="1"/>
              <a:t>bt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987FA-6E73-07CD-F795-16A63866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5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BBC4-76AF-87DB-382D-8DEA28D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E0BB-E515-40E0-3210-2131B49F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单步执行</a:t>
            </a:r>
            <a:r>
              <a:rPr lang="en-US" altLang="zh-CN" dirty="0"/>
              <a:t>(step over)</a:t>
            </a:r>
          </a:p>
          <a:p>
            <a:pPr lvl="1"/>
            <a:r>
              <a:rPr lang="en-US" altLang="zh-CN" dirty="0"/>
              <a:t>n</a:t>
            </a:r>
          </a:p>
          <a:p>
            <a:r>
              <a:rPr lang="zh-CN" altLang="en-US" dirty="0"/>
              <a:t>单步执行</a:t>
            </a:r>
            <a:r>
              <a:rPr lang="en-US" altLang="zh-CN" dirty="0"/>
              <a:t>(step into)</a:t>
            </a:r>
          </a:p>
          <a:p>
            <a:pPr lvl="1"/>
            <a:r>
              <a:rPr lang="en-US" altLang="zh-CN" dirty="0"/>
              <a:t>s</a:t>
            </a:r>
          </a:p>
          <a:p>
            <a:r>
              <a:rPr lang="zh-CN" altLang="en-US" dirty="0"/>
              <a:t>进入汇编层</a:t>
            </a:r>
            <a:endParaRPr lang="en-US" altLang="zh-CN" dirty="0"/>
          </a:p>
          <a:p>
            <a:pPr lvl="1"/>
            <a:r>
              <a:rPr lang="zh-CN" altLang="en-US" dirty="0"/>
              <a:t>在上述指令基础上加</a:t>
            </a:r>
            <a:r>
              <a:rPr lang="en-US" altLang="zh-CN" dirty="0"/>
              <a:t>I</a:t>
            </a:r>
          </a:p>
          <a:p>
            <a:pPr lvl="1"/>
            <a:r>
              <a:rPr lang="en-US" altLang="zh-CN" dirty="0" err="1"/>
              <a:t>ni</a:t>
            </a:r>
            <a:endParaRPr lang="en-US" altLang="zh-CN" dirty="0"/>
          </a:p>
          <a:p>
            <a:pPr lvl="1"/>
            <a:r>
              <a:rPr lang="en-US" altLang="zh-CN" dirty="0" err="1"/>
              <a:t>si</a:t>
            </a:r>
            <a:endParaRPr lang="en-US" altLang="zh-CN" dirty="0"/>
          </a:p>
          <a:p>
            <a:r>
              <a:rPr lang="zh-CN" altLang="en-US" dirty="0"/>
              <a:t>从当前函数返回</a:t>
            </a:r>
            <a:endParaRPr lang="en-US" altLang="zh-CN" dirty="0"/>
          </a:p>
          <a:p>
            <a:pPr lvl="1"/>
            <a:r>
              <a:rPr lang="en-US" altLang="zh-CN" dirty="0"/>
              <a:t>finish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045CD-3430-7736-4BFF-974B3F23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8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0BF1-98DF-471E-4B8F-3BF1F08C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7E8FC-509C-761B-C089-548BA27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查看某个变量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en-US" altLang="zh-CN" dirty="0"/>
              <a:t>p 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zh-CN" altLang="en-US" dirty="0"/>
              <a:t>查看寄存器</a:t>
            </a:r>
            <a:endParaRPr lang="en-US" altLang="zh-CN" dirty="0"/>
          </a:p>
          <a:p>
            <a:pPr lvl="1"/>
            <a:r>
              <a:rPr lang="en-US" altLang="zh-CN" dirty="0"/>
              <a:t>info register</a:t>
            </a:r>
            <a:r>
              <a:rPr lang="zh-CN" altLang="en-US" dirty="0"/>
              <a:t>或</a:t>
            </a:r>
            <a:r>
              <a:rPr lang="en-US" altLang="zh-CN" dirty="0"/>
              <a:t>info reg</a:t>
            </a:r>
          </a:p>
          <a:p>
            <a:r>
              <a:rPr lang="zh-CN" altLang="en-US" dirty="0"/>
              <a:t>查看内存</a:t>
            </a:r>
            <a:endParaRPr lang="en-US" altLang="zh-CN" dirty="0"/>
          </a:p>
          <a:p>
            <a:pPr lvl="1"/>
            <a:r>
              <a:rPr lang="en-US" altLang="zh-CN" dirty="0"/>
              <a:t>x /20xh </a:t>
            </a:r>
            <a:r>
              <a:rPr lang="zh-CN" altLang="en-US" dirty="0"/>
              <a:t>内存地址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x /20xh 0x7fffffffde2c</a:t>
            </a:r>
          </a:p>
          <a:p>
            <a:r>
              <a:rPr lang="zh-CN" altLang="en-US" dirty="0"/>
              <a:t>从</a:t>
            </a:r>
            <a:r>
              <a:rPr lang="en-US" altLang="zh-CN" dirty="0" err="1"/>
              <a:t>gdb</a:t>
            </a:r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B1070-7489-B8AA-42C2-C50814E6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3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731DE-481C-2E4C-975D-8EF802C5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145B-FD0F-BC48-9646-202D309F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腾讯会议：</a:t>
            </a:r>
            <a:r>
              <a:rPr kumimoji="1" lang="en-US" altLang="zh-CN" dirty="0"/>
              <a:t>9</a:t>
            </a:r>
            <a:r>
              <a:rPr kumimoji="1" lang="en-US" altLang="zh-Hans" dirty="0"/>
              <a:t>093452087</a:t>
            </a:r>
          </a:p>
          <a:p>
            <a:r>
              <a:rPr kumimoji="1" lang="zh-CN" altLang="en-US" dirty="0"/>
              <a:t>实验用服务器地址：</a:t>
            </a:r>
            <a:r>
              <a:rPr kumimoji="1" lang="en-US" altLang="zh-CN" dirty="0"/>
              <a:t>2</a:t>
            </a:r>
            <a:r>
              <a:rPr kumimoji="1" lang="en-US" altLang="zh-Hans" dirty="0"/>
              <a:t>02.198.198.211</a:t>
            </a:r>
          </a:p>
          <a:p>
            <a:r>
              <a:rPr kumimoji="1" lang="zh-CN" altLang="en-US" dirty="0"/>
              <a:t>账号</a:t>
            </a:r>
            <a:r>
              <a:rPr kumimoji="1" lang="en-US" altLang="zh-CN" dirty="0"/>
              <a:t>/</a:t>
            </a:r>
            <a:r>
              <a:rPr kumimoji="1" lang="zh-CN" altLang="en-US" dirty="0"/>
              <a:t>密码：</a:t>
            </a:r>
            <a:r>
              <a:rPr kumimoji="1" lang="en-US" altLang="zh-CN" dirty="0" err="1"/>
              <a:t>stuXXX</a:t>
            </a:r>
            <a:r>
              <a:rPr kumimoji="1" lang="en-US" altLang="zh-CN" dirty="0"/>
              <a:t> / </a:t>
            </a:r>
            <a:r>
              <a:rPr kumimoji="1" lang="en-US" altLang="zh-CN" dirty="0" err="1"/>
              <a:t>stuXXX</a:t>
            </a:r>
            <a:endParaRPr kumimoji="1" lang="en-US" altLang="zh-CN" dirty="0"/>
          </a:p>
          <a:p>
            <a:r>
              <a:rPr kumimoji="1" lang="zh-CN" altLang="en-US" dirty="0"/>
              <a:t>登陆方法：</a:t>
            </a:r>
            <a:r>
              <a:rPr kumimoji="1" lang="en-US" altLang="zh-CN" err="1"/>
              <a:t>stuXXX</a:t>
            </a:r>
            <a:r>
              <a:rPr kumimoji="1" lang="en-US" altLang="zh-CN"/>
              <a:t>@202.198.198.211</a:t>
            </a:r>
            <a:endParaRPr kumimoji="1" lang="en-US" alt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457E069-8155-A74D-BF25-04C144F5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41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是</a:t>
            </a:r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语言编译器</a:t>
            </a:r>
            <a:endParaRPr lang="en-US" altLang="zh-CN" dirty="0"/>
          </a:p>
          <a:p>
            <a:r>
              <a:rPr lang="zh-CN" altLang="en-US" dirty="0"/>
              <a:t>编译过程</a:t>
            </a:r>
            <a:endParaRPr lang="en-US" altLang="zh-CN" dirty="0"/>
          </a:p>
          <a:p>
            <a:pPr lvl="1"/>
            <a:r>
              <a:rPr lang="zh-CN" altLang="en-US" dirty="0"/>
              <a:t>预处理：</a:t>
            </a:r>
            <a:r>
              <a:rPr lang="en-US" altLang="zh-CN" dirty="0"/>
              <a:t>#include,#define</a:t>
            </a:r>
          </a:p>
          <a:p>
            <a:pPr lvl="1"/>
            <a:r>
              <a:rPr lang="zh-CN" altLang="en-US" dirty="0"/>
              <a:t>编译生成汇编程序</a:t>
            </a:r>
            <a:r>
              <a:rPr lang="en-US" altLang="zh-CN" dirty="0"/>
              <a:t>(.s)</a:t>
            </a:r>
          </a:p>
          <a:p>
            <a:pPr lvl="1"/>
            <a:r>
              <a:rPr lang="zh-CN" altLang="en-US" dirty="0"/>
              <a:t>通过汇编程序，生成目标文件</a:t>
            </a:r>
            <a:r>
              <a:rPr lang="en-US" altLang="zh-CN" dirty="0"/>
              <a:t>(.o)</a:t>
            </a:r>
            <a:r>
              <a:rPr lang="zh-CN" altLang="en-US" dirty="0"/>
              <a:t>，目标文件并不是可执行文件</a:t>
            </a:r>
            <a:endParaRPr lang="en-US" altLang="zh-CN" dirty="0"/>
          </a:p>
          <a:p>
            <a:pPr lvl="1"/>
            <a:r>
              <a:rPr lang="zh-CN" altLang="en-US" dirty="0"/>
              <a:t>通过连接器，把所有的目标文件链接为可执行程序</a:t>
            </a:r>
            <a:r>
              <a:rPr lang="en-US" altLang="zh-CN" dirty="0"/>
              <a:t>(</a:t>
            </a:r>
            <a:r>
              <a:rPr lang="en-US" altLang="zh-CN" dirty="0" err="1"/>
              <a:t>elf,exe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2B73-2DAA-FC9C-5AF9-45A84CF1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33C38-3410-195F-0DB0-6B40FCEE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预处理：</a:t>
            </a:r>
            <a:r>
              <a:rPr lang="en-US" altLang="zh-CN" dirty="0"/>
              <a:t>-E</a:t>
            </a:r>
          </a:p>
          <a:p>
            <a:pPr lvl="1"/>
            <a:r>
              <a:rPr lang="zh-CN" altLang="en-US" dirty="0"/>
              <a:t>只激活预处理器</a:t>
            </a:r>
            <a:endParaRPr lang="en-US" altLang="zh-CN" dirty="0"/>
          </a:p>
          <a:p>
            <a:pPr lvl="1"/>
            <a:r>
              <a:rPr lang="zh-CN" altLang="en-US" dirty="0"/>
              <a:t>不会生成新文件，而是直接把预处理的结果打印到终端</a:t>
            </a:r>
            <a:endParaRPr lang="en-US" altLang="zh-CN" dirty="0"/>
          </a:p>
          <a:p>
            <a:pPr lvl="1"/>
            <a:r>
              <a:rPr lang="zh-CN" altLang="en-US" dirty="0"/>
              <a:t>可以把结果重定向到一个指定文件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B3AF2-EA85-A93D-5862-AFD3817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6B077-9C31-220D-52A7-A50F4078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9" y="3049476"/>
            <a:ext cx="8060353" cy="21294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3B8D6B-7582-C643-F980-BBDF94C6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9" y="5412705"/>
            <a:ext cx="9593999" cy="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DB615-43ED-2088-42DD-2D0CDD4D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78539-53B2-8805-5F34-CBB20B07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把源程序编译成汇编代码</a:t>
            </a:r>
            <a:r>
              <a:rPr lang="en-US" altLang="zh-CN" dirty="0"/>
              <a:t>(.s)</a:t>
            </a:r>
            <a:r>
              <a:rPr lang="zh-CN" altLang="en-US" dirty="0"/>
              <a:t>：</a:t>
            </a:r>
            <a:r>
              <a:rPr lang="en-US" altLang="zh-CN" dirty="0"/>
              <a:t>-S</a:t>
            </a:r>
            <a:endParaRPr lang="zh-CN" altLang="en-US" dirty="0"/>
          </a:p>
          <a:p>
            <a:pPr lvl="1"/>
            <a:r>
              <a:rPr lang="zh-CN" altLang="en-US" dirty="0"/>
              <a:t>只激活预处理器和编译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4EA25-2350-BDBE-67AE-266C2E63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695266-8634-2A76-FFFC-F150CF2A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2" y="2029610"/>
            <a:ext cx="8919000" cy="7628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177F74-0699-62C3-C80C-43765053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12" y="2944305"/>
            <a:ext cx="2752868" cy="36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D87B-F818-5C10-49E4-760238B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C2AC-9382-DCD6-CC65-0628B060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编译生成目标文件</a:t>
            </a:r>
            <a:r>
              <a:rPr lang="en-US" altLang="zh-CN" dirty="0"/>
              <a:t>(.o)</a:t>
            </a:r>
            <a:r>
              <a:rPr lang="zh-CN" altLang="en-US" dirty="0"/>
              <a:t>：</a:t>
            </a:r>
            <a:r>
              <a:rPr lang="en-US" altLang="zh-CN" dirty="0"/>
              <a:t>-c</a:t>
            </a:r>
          </a:p>
          <a:p>
            <a:pPr lvl="1"/>
            <a:r>
              <a:rPr lang="zh-CN" altLang="en-US" dirty="0"/>
              <a:t>只激活预处理器，编译，汇编，生成目标文件</a:t>
            </a:r>
            <a:r>
              <a:rPr lang="en-US" altLang="zh-CN" dirty="0"/>
              <a:t>(.o)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E10641-2D90-2CC9-D31F-7B364DBE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1AAA46-788D-AA5A-AD9B-0C2884BC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7" y="2225151"/>
            <a:ext cx="8997377" cy="5936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492254-0823-6AF3-D85A-FA0F67F65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7" y="3128282"/>
            <a:ext cx="8034425" cy="24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5F11-9CB3-5143-3BFA-4FE0FC7C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2FDC2-0D09-0ADC-E4F6-31F0E1EA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-c</a:t>
            </a:r>
            <a:r>
              <a:rPr lang="zh-CN" altLang="en-US" dirty="0"/>
              <a:t>参数可以和</a:t>
            </a:r>
            <a:r>
              <a:rPr lang="en-US" altLang="zh-CN" dirty="0"/>
              <a:t>-o</a:t>
            </a:r>
            <a:r>
              <a:rPr lang="zh-CN" altLang="en-US" dirty="0"/>
              <a:t>组合，生成目标文件</a:t>
            </a:r>
            <a:r>
              <a:rPr lang="en-US" altLang="zh-CN" dirty="0"/>
              <a:t>(.o)</a:t>
            </a:r>
            <a:r>
              <a:rPr lang="zh-CN" altLang="en-US" dirty="0"/>
              <a:t>，同时指定目标文件的名称</a:t>
            </a:r>
            <a:endParaRPr lang="en-US" altLang="zh-CN" dirty="0"/>
          </a:p>
          <a:p>
            <a:pPr lvl="1"/>
            <a:r>
              <a:rPr lang="zh-CN" altLang="en-US" dirty="0"/>
              <a:t>第一条命令中的</a:t>
            </a:r>
            <a:r>
              <a:rPr lang="en-US" altLang="zh-CN" dirty="0"/>
              <a:t>-o:</a:t>
            </a:r>
            <a:r>
              <a:rPr lang="zh-CN" altLang="en-US" dirty="0"/>
              <a:t>指定目标文件名</a:t>
            </a:r>
            <a:endParaRPr lang="en-US" altLang="zh-CN" dirty="0"/>
          </a:p>
          <a:p>
            <a:pPr lvl="1"/>
            <a:r>
              <a:rPr lang="zh-CN" altLang="en-US" dirty="0"/>
              <a:t>第二条命令中的</a:t>
            </a:r>
            <a:r>
              <a:rPr lang="en-US" altLang="zh-CN" dirty="0"/>
              <a:t>-o:</a:t>
            </a:r>
            <a:r>
              <a:rPr lang="zh-CN" altLang="en-US" dirty="0"/>
              <a:t>指定可执行程序的名（链接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53741-E1E6-CBB8-9AD3-6CD592A3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8947EC-B275-865C-8DFC-995416D6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63" y="2435032"/>
            <a:ext cx="6009685" cy="41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1CD06-A3C1-964A-4BD3-E81D35D0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D8246-E525-D455-1DB5-8A1A27F7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可以从汇编程序</a:t>
            </a:r>
            <a:r>
              <a:rPr lang="en-US" altLang="zh-CN" dirty="0"/>
              <a:t>(.s)</a:t>
            </a:r>
            <a:r>
              <a:rPr lang="zh-CN" altLang="en-US" dirty="0"/>
              <a:t>中生成目标文件</a:t>
            </a:r>
            <a:r>
              <a:rPr lang="en-US" altLang="zh-CN" dirty="0"/>
              <a:t>(.o)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0AF02-9809-93ED-3916-C9EE248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09DB99-E61F-B1AA-744A-8374165E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41" y="1461330"/>
            <a:ext cx="6321573" cy="50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9B304-87BA-45C9-0B3C-BEDA0B68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24286-A222-1872-502B-0B2F091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把所有目标文件</a:t>
            </a:r>
            <a:r>
              <a:rPr lang="zh-CN" altLang="en-US" dirty="0">
                <a:solidFill>
                  <a:srgbClr val="FF0000"/>
                </a:solidFill>
              </a:rPr>
              <a:t>链接</a:t>
            </a:r>
            <a:r>
              <a:rPr lang="zh-CN" altLang="en-US" dirty="0"/>
              <a:t>为一个可执行程序：</a:t>
            </a:r>
            <a:r>
              <a:rPr lang="en-US" altLang="zh-CN" dirty="0"/>
              <a:t>-o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-o</a:t>
            </a:r>
            <a:r>
              <a:rPr lang="zh-CN" altLang="en-US" dirty="0"/>
              <a:t>的两个作用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  <a:r>
              <a:rPr lang="en-US" altLang="zh-CN" dirty="0"/>
              <a:t>(.o)</a:t>
            </a:r>
            <a:r>
              <a:rPr lang="zh-CN" altLang="en-US" dirty="0"/>
              <a:t>：指定目标文件名</a:t>
            </a:r>
            <a:endParaRPr lang="en-US" altLang="zh-CN" dirty="0"/>
          </a:p>
          <a:p>
            <a:pPr lvl="1"/>
            <a:r>
              <a:rPr lang="zh-CN" altLang="en-US" dirty="0"/>
              <a:t>链接目标文件为可执行程序：指定可执行文件名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55860-81CA-8CE8-9511-CC4BF6BD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1667D7-8910-F376-2C0E-F3D050B8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6" y="1482100"/>
            <a:ext cx="7579459" cy="20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2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773</Words>
  <Application>Microsoft Macintosh PowerPoint</Application>
  <PresentationFormat>宽屏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gcc,gdb,Makefile</vt:lpstr>
      <vt:lpstr>PowerPoint 演示文稿</vt:lpstr>
      <vt:lpstr>gcc</vt:lpstr>
      <vt:lpstr>gcc参数</vt:lpstr>
      <vt:lpstr>gcc参数</vt:lpstr>
      <vt:lpstr>gcc参数</vt:lpstr>
      <vt:lpstr>gcc参数</vt:lpstr>
      <vt:lpstr>gcc参数</vt:lpstr>
      <vt:lpstr>gcc参数</vt:lpstr>
      <vt:lpstr>gcc参数</vt:lpstr>
      <vt:lpstr>gcc参数</vt:lpstr>
      <vt:lpstr>Makefile</vt:lpstr>
      <vt:lpstr>Makefile</vt:lpstr>
      <vt:lpstr>Makefile</vt:lpstr>
      <vt:lpstr>改进Makefile</vt:lpstr>
      <vt:lpstr>改进Makefile</vt:lpstr>
      <vt:lpstr>gdb</vt:lpstr>
      <vt:lpstr>gdb</vt:lpstr>
      <vt:lpstr>gdb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Microsoft Office 用户</cp:lastModifiedBy>
  <cp:revision>103</cp:revision>
  <dcterms:created xsi:type="dcterms:W3CDTF">2023-02-07T10:14:07Z</dcterms:created>
  <dcterms:modified xsi:type="dcterms:W3CDTF">2025-04-08T04:58:37Z</dcterms:modified>
</cp:coreProperties>
</file>