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4" y="4196994"/>
            <a:ext cx="5813870" cy="1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endParaRPr lang="en-US" altLang="zh-CN" dirty="0"/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一种方法：一个进程独享内存一段时间，把状态保存到磁盘，切换到下一个进程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80" y="3109844"/>
            <a:ext cx="2488624" cy="3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地址空间：运行的程序看到的系统中的内存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</a:t>
            </a:r>
            <a:r>
              <a:rPr lang="en-US" altLang="zh-CN"/>
              <a:t>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17" y="1571230"/>
            <a:ext cx="4539758" cy="44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2107</Words>
  <Application>Microsoft Office PowerPoint</Application>
  <PresentationFormat>宽屏</PresentationFormat>
  <Paragraphs>345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虚拟化内存的目标</vt:lpstr>
      <vt:lpstr>【补充】关于虚拟地址的初步认识</vt:lpstr>
      <vt:lpstr>插叙：内存操作API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Jin guozhe</cp:lastModifiedBy>
  <cp:revision>400</cp:revision>
  <dcterms:created xsi:type="dcterms:W3CDTF">2023-02-07T10:14:07Z</dcterms:created>
  <dcterms:modified xsi:type="dcterms:W3CDTF">2023-06-24T13:15:32Z</dcterms:modified>
</cp:coreProperties>
</file>