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16" r:id="rId35"/>
    <p:sldId id="317" r:id="rId36"/>
    <p:sldId id="318" r:id="rId37"/>
    <p:sldId id="31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zh-CN" altLang="en-US" dirty="0"/>
              <a:t>例如，将用户进程的</a:t>
            </a:r>
            <a:r>
              <a:rPr lang="en-US" altLang="zh-CN" dirty="0"/>
              <a:t>16K</a:t>
            </a:r>
            <a:r>
              <a:rPr lang="zh-CN" altLang="en-US" dirty="0"/>
              <a:t>地址映射到</a:t>
            </a:r>
            <a:r>
              <a:rPr lang="en-US" altLang="zh-CN" dirty="0"/>
              <a:t>32K-48K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年的首个时分共享机器中出现</a:t>
            </a:r>
            <a:endParaRPr lang="en-US" altLang="zh-CN" dirty="0"/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pPr lvl="1"/>
            <a:r>
              <a:rPr lang="en-US" altLang="zh-CN" dirty="0"/>
              <a:t>60</a:t>
            </a:r>
            <a:r>
              <a:rPr lang="zh-CN" altLang="en-US" dirty="0"/>
              <a:t>年代的时候出现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ADDCC-38EB-E006-5834-B7B05F8B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05" y="658759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pPr lvl="1"/>
            <a:r>
              <a:rPr lang="en-US" altLang="zh-CN" dirty="0"/>
              <a:t>bound</a:t>
            </a:r>
            <a:r>
              <a:rPr lang="zh-CN" altLang="en-US" dirty="0"/>
              <a:t>寄存器中可以是虚拟地址空间的大小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进程的能访问的最大物理地址</a:t>
            </a:r>
            <a:r>
              <a:rPr lang="en-US" altLang="zh-CN" dirty="0"/>
              <a:t>(</a:t>
            </a:r>
            <a:r>
              <a:rPr lang="zh-CN" altLang="en-US" dirty="0"/>
              <a:t>设计策略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pPr lvl="1"/>
            <a:r>
              <a:rPr lang="zh-CN" altLang="en-US" dirty="0"/>
              <a:t>基址寄存器为</a:t>
            </a:r>
            <a:r>
              <a:rPr lang="en-US" altLang="zh-CN" dirty="0"/>
              <a:t>16KB</a:t>
            </a:r>
            <a:r>
              <a:rPr lang="zh-CN" altLang="en-US" dirty="0"/>
              <a:t>，界限寄存器为</a:t>
            </a:r>
            <a:r>
              <a:rPr lang="en-US" altLang="zh-CN" dirty="0"/>
              <a:t>4KB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5039099"/>
            <a:ext cx="5031930" cy="1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r>
              <a:rPr lang="en-US" altLang="zh-CN" dirty="0"/>
              <a:t>(</a:t>
            </a:r>
            <a:r>
              <a:rPr lang="zh-CN" altLang="en-US" dirty="0"/>
              <a:t>在运行时完成转换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  <a:p>
            <a:r>
              <a:rPr lang="zh-CN" altLang="en-US" dirty="0"/>
              <a:t>由内存控制器</a:t>
            </a:r>
            <a:r>
              <a:rPr lang="en-US" altLang="zh-CN" dirty="0"/>
              <a:t>(MMU Memory Management Unit</a:t>
            </a:r>
            <a:r>
              <a:rPr lang="zh-CN" altLang="en-US" dirty="0"/>
              <a:t>，</a:t>
            </a:r>
            <a:r>
              <a:rPr lang="en-US" altLang="zh-CN" dirty="0" err="1"/>
              <a:t>cpu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r>
              <a:rPr lang="zh-CN" altLang="en-US" dirty="0"/>
              <a:t>完成地址转换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D805-7935-FF15-2508-672920A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B5CA-D3B8-3118-3CE5-9D574696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段错误（</a:t>
            </a:r>
            <a:r>
              <a:rPr lang="en-US" altLang="zh-CN" dirty="0"/>
              <a:t>Segmentation Fault</a:t>
            </a:r>
            <a:r>
              <a:rPr lang="zh-CN" altLang="en-US" dirty="0"/>
              <a:t>，简称段错）是程序在访问它没有权限访问的内存区域时，操作系统为了保护系统安全而发出的信号，导致程序终止运行</a:t>
            </a:r>
            <a:endParaRPr lang="en-US" altLang="zh-CN" dirty="0"/>
          </a:p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7EE39-8612-C2C1-E311-27942AE5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21420F-669B-0ACA-0E9E-191489F5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" y="3242498"/>
            <a:ext cx="712506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E820-EACB-80D8-E3F7-2259E03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CBD1A-742B-7E67-27CE-74191318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7EFA0-CA49-09D9-EDE4-F3667B1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65502-24E4-B0B8-81E3-ACD9595E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5" y="1640407"/>
            <a:ext cx="7188569" cy="1962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447E3-D0D7-4852-9B52-C2A1EB45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" y="4065484"/>
            <a:ext cx="7099665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4485-75D9-7D61-3077-0955FE8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838D-901C-3279-5E40-8153F559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4467F-4E82-A5EB-440A-4E15C04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783B75-32F5-9BE2-78F0-58E35F1D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2" y="1539913"/>
            <a:ext cx="7099665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8D57-8AD3-DC38-DF38-E842638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D0D0E-E71B-7C91-1D6F-305EB875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D67B8-AA8B-1A59-AD18-7644B67E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54876-E80B-49E9-F868-B33F1936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7" y="1585292"/>
            <a:ext cx="7283824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6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AD0330-E38F-666B-4D58-65C11B09457A}"/>
              </a:ext>
            </a:extLst>
          </p:cNvPr>
          <p:cNvSpPr txBox="1"/>
          <p:nvPr/>
        </p:nvSpPr>
        <p:spPr>
          <a:xfrm>
            <a:off x="2139192" y="457532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01000001101000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45AAE-B2F3-D0E8-8A88-0D3A69D9EA4B}"/>
              </a:ext>
            </a:extLst>
          </p:cNvPr>
          <p:cNvSpPr txBox="1"/>
          <p:nvPr/>
        </p:nvSpPr>
        <p:spPr>
          <a:xfrm>
            <a:off x="553024" y="457532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VirtualAddress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128FE-6185-CF27-42B3-3BEBD358775F}"/>
              </a:ext>
            </a:extLst>
          </p:cNvPr>
          <p:cNvSpPr txBox="1"/>
          <p:nvPr/>
        </p:nvSpPr>
        <p:spPr>
          <a:xfrm>
            <a:off x="553024" y="520553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SEG_MASK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E54D53-08A6-0439-A6EB-920E0DAD1240}"/>
              </a:ext>
            </a:extLst>
          </p:cNvPr>
          <p:cNvSpPr txBox="1"/>
          <p:nvPr/>
        </p:nvSpPr>
        <p:spPr>
          <a:xfrm>
            <a:off x="2133540" y="525216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11000000000000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338D5-A6E7-EF35-C589-7BFFB735774F}"/>
              </a:ext>
            </a:extLst>
          </p:cNvPr>
          <p:cNvSpPr txBox="1"/>
          <p:nvPr/>
        </p:nvSpPr>
        <p:spPr>
          <a:xfrm>
            <a:off x="4169665" y="489325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en-US" altLang="zh-CN" dirty="0"/>
              <a:t>000000000000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D78EC-AA16-5344-6205-E57285CC7E64}"/>
              </a:ext>
            </a:extLst>
          </p:cNvPr>
          <p:cNvSpPr txBox="1"/>
          <p:nvPr/>
        </p:nvSpPr>
        <p:spPr>
          <a:xfrm>
            <a:off x="2865778" y="48932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D50C44-D68A-4E5E-C19D-0A8C34D3B31D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3223568" y="5077921"/>
            <a:ext cx="946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92A3090-F862-9963-7CA3-E8B4E1686F1B}"/>
              </a:ext>
            </a:extLst>
          </p:cNvPr>
          <p:cNvSpPr txBox="1"/>
          <p:nvPr/>
        </p:nvSpPr>
        <p:spPr>
          <a:xfrm>
            <a:off x="6385757" y="489325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000000000000</a:t>
            </a:r>
            <a:r>
              <a:rPr lang="en-US" altLang="zh-CN" dirty="0">
                <a:solidFill>
                  <a:srgbClr val="FF0000"/>
                </a:solidFill>
              </a:rPr>
              <a:t>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23298E-B4D6-D506-53CF-400D3791E65E}"/>
              </a:ext>
            </a:extLst>
          </p:cNvPr>
          <p:cNvSpPr txBox="1"/>
          <p:nvPr/>
        </p:nvSpPr>
        <p:spPr>
          <a:xfrm>
            <a:off x="6021243" y="487185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内部碎片</a:t>
            </a:r>
            <a:r>
              <a:rPr lang="zh-CN" altLang="en-US" dirty="0"/>
              <a:t>：如果一个分配器分配的内存比请求的要大，该内存块中未被使用的部分被视为内部碎片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2536</Words>
  <Application>Microsoft Office PowerPoint</Application>
  <PresentationFormat>宽屏</PresentationFormat>
  <Paragraphs>407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段错误</vt:lpstr>
      <vt:lpstr>段错误</vt:lpstr>
      <vt:lpstr>段错误</vt:lpstr>
      <vt:lpstr>段错误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443</cp:revision>
  <dcterms:created xsi:type="dcterms:W3CDTF">2023-02-07T10:14:07Z</dcterms:created>
  <dcterms:modified xsi:type="dcterms:W3CDTF">2025-04-09T11:44:40Z</dcterms:modified>
</cp:coreProperties>
</file>