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zh-CN" altLang="en-US" dirty="0"/>
              <a:t>例如，将用户进程的</a:t>
            </a:r>
            <a:r>
              <a:rPr lang="en-US" altLang="zh-CN" dirty="0"/>
              <a:t>16K</a:t>
            </a:r>
            <a:r>
              <a:rPr lang="zh-CN" altLang="en-US" dirty="0"/>
              <a:t>地址映射到</a:t>
            </a:r>
            <a:r>
              <a:rPr lang="en-US" altLang="zh-CN" dirty="0"/>
              <a:t>32K-48K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年的首个时分共享机器中出现</a:t>
            </a:r>
            <a:endParaRPr lang="en-US" altLang="zh-CN" dirty="0"/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pPr lvl="1"/>
            <a:r>
              <a:rPr lang="en-US" altLang="zh-CN" dirty="0"/>
              <a:t>bound</a:t>
            </a:r>
            <a:r>
              <a:rPr lang="zh-CN" altLang="en-US" dirty="0"/>
              <a:t>寄存器中可以是虚拟地址空间的大小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进程的能访问的最大物理地址</a:t>
            </a:r>
            <a:r>
              <a:rPr lang="en-US" altLang="zh-CN" dirty="0"/>
              <a:t>(</a:t>
            </a:r>
            <a:r>
              <a:rPr lang="zh-CN" altLang="en-US" dirty="0"/>
              <a:t>设计策略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pPr lvl="1"/>
            <a:r>
              <a:rPr lang="zh-CN" altLang="en-US" dirty="0"/>
              <a:t>基址寄存器为</a:t>
            </a:r>
            <a:r>
              <a:rPr lang="en-US" altLang="zh-CN" dirty="0"/>
              <a:t>16KB</a:t>
            </a:r>
            <a:r>
              <a:rPr lang="zh-CN" altLang="en-US" dirty="0"/>
              <a:t>，界限寄存器为</a:t>
            </a:r>
            <a:r>
              <a:rPr lang="en-US" altLang="zh-CN" dirty="0"/>
              <a:t>4KB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130" y="4662583"/>
            <a:ext cx="5813870" cy="1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r>
              <a:rPr lang="en-US" altLang="zh-CN" dirty="0"/>
              <a:t>(</a:t>
            </a:r>
            <a:r>
              <a:rPr lang="zh-CN" altLang="en-US" dirty="0"/>
              <a:t>在运行时完成转换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  <a:p>
            <a:r>
              <a:rPr lang="zh-CN" altLang="en-US" dirty="0"/>
              <a:t>由内存控制器</a:t>
            </a:r>
            <a:r>
              <a:rPr lang="en-US" altLang="zh-CN" dirty="0"/>
              <a:t>(MMU Memory Management Unit</a:t>
            </a:r>
            <a:r>
              <a:rPr lang="zh-CN" altLang="en-US" dirty="0"/>
              <a:t>，</a:t>
            </a:r>
            <a:r>
              <a:rPr lang="en-US" altLang="zh-CN" dirty="0" err="1"/>
              <a:t>cpu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r>
              <a:rPr lang="zh-CN" altLang="en-US" dirty="0"/>
              <a:t>完成地址转换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2416</Words>
  <Application>Microsoft Office PowerPoint</Application>
  <PresentationFormat>宽屏</PresentationFormat>
  <Paragraphs>384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436</cp:revision>
  <dcterms:created xsi:type="dcterms:W3CDTF">2023-02-07T10:14:07Z</dcterms:created>
  <dcterms:modified xsi:type="dcterms:W3CDTF">2025-03-31T13:24:52Z</dcterms:modified>
</cp:coreProperties>
</file>