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86435" autoAdjust="0"/>
  </p:normalViewPr>
  <p:slideViewPr>
    <p:cSldViewPr>
      <p:cViewPr varScale="1">
        <p:scale>
          <a:sx n="135" d="100"/>
          <a:sy n="135" d="100"/>
        </p:scale>
        <p:origin x="5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2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7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4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1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4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62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4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Sample PowerPoint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Pulse Software</a:t>
            </a:r>
            <a:endParaRPr lang="en-US" baseline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</a:t>
            </a:r>
            <a:r>
              <a:rPr lang="en-US" baseline="0" dirty="0"/>
              <a:t> an outline of bulleted points</a:t>
            </a:r>
          </a:p>
          <a:p>
            <a:r>
              <a:rPr lang="en-US" baseline="0" dirty="0"/>
              <a:t>You can print out PPT files as handouts using </a:t>
            </a:r>
            <a:r>
              <a:rPr lang="en-US" baseline="0"/>
              <a:t>the </a:t>
            </a:r>
            <a:br>
              <a:rPr lang="en-US" baseline="0"/>
            </a:br>
            <a:r>
              <a:rPr lang="en-US" baseline="0"/>
              <a:t>PRINT &gt; </a:t>
            </a:r>
            <a:br>
              <a:rPr lang="en-US" baseline="0"/>
            </a:br>
            <a:r>
              <a:rPr lang="en-US" baseline="0"/>
              <a:t>  PRINT </a:t>
            </a:r>
            <a:r>
              <a:rPr lang="en-US" baseline="0" dirty="0"/>
              <a:t>WHAT &gt; HANDOUTS</a:t>
            </a:r>
            <a:r>
              <a:rPr lang="en-US" dirty="0"/>
              <a:t> option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{ECE31EC9-B77F-474F-9D1F-D8AB3C619FBF}tf10001119</Template>
  <TotalTime>9</TotalTime>
  <Words>37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Kim An Lim</cp:lastModifiedBy>
  <cp:revision>3</cp:revision>
  <dcterms:created xsi:type="dcterms:W3CDTF">2009-05-06T22:06:09Z</dcterms:created>
  <dcterms:modified xsi:type="dcterms:W3CDTF">2021-04-08T03:50:39Z</dcterms:modified>
</cp:coreProperties>
</file>