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58" r:id="rId4"/>
    <p:sldId id="265" r:id="rId5"/>
    <p:sldId id="266" r:id="rId6"/>
    <p:sldId id="268"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2424"/>
  </p:normalViewPr>
  <p:slideViewPr>
    <p:cSldViewPr snapToGrid="0">
      <p:cViewPr varScale="1">
        <p:scale>
          <a:sx n="88" d="100"/>
          <a:sy n="88" d="100"/>
        </p:scale>
        <p:origin x="2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207B3-FEE9-1C40-950A-DC2E526DE85B}" type="datetimeFigureOut">
              <a:rPr lang="en-US" smtClean="0"/>
              <a:t>5/6/19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B63A1-1411-3E48-AB26-1D3A16BD4B34}" type="slidenum">
              <a:rPr lang="en-US" smtClean="0"/>
              <a:t>‹#›</a:t>
            </a:fld>
            <a:endParaRPr lang="en-US"/>
          </a:p>
        </p:txBody>
      </p:sp>
    </p:spTree>
    <p:extLst>
      <p:ext uri="{BB962C8B-B14F-4D97-AF65-F5344CB8AC3E}">
        <p14:creationId xmlns:p14="http://schemas.microsoft.com/office/powerpoint/2010/main" val="30222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analyzed the data from NHC (National Hurricane Centre) and NOAA (National Oceanic and Atmospheric Administration) for the hurricane. Data from 1924 to 2018 from National Hurricane Centre is used for our analysis. After analyzing the data, We have concluded that there is lot more increase in the number of hurricanes in the last 20 years than the previous years. Number of tropical storms also increased a lot in the past 20 years. This also shows the increase in the chances of hurricanes.</a:t>
            </a:r>
          </a:p>
          <a:p>
            <a:endParaRPr lang="en-US" dirty="0"/>
          </a:p>
        </p:txBody>
      </p:sp>
      <p:sp>
        <p:nvSpPr>
          <p:cNvPr id="4" name="Slide Number Placeholder 3"/>
          <p:cNvSpPr>
            <a:spLocks noGrp="1"/>
          </p:cNvSpPr>
          <p:nvPr>
            <p:ph type="sldNum" sz="quarter" idx="5"/>
          </p:nvPr>
        </p:nvSpPr>
        <p:spPr/>
        <p:txBody>
          <a:bodyPr/>
          <a:lstStyle/>
          <a:p>
            <a:fld id="{C35B63A1-1411-3E48-AB26-1D3A16BD4B34}" type="slidenum">
              <a:rPr lang="en-US" smtClean="0"/>
              <a:t>1</a:t>
            </a:fld>
            <a:endParaRPr lang="en-US"/>
          </a:p>
        </p:txBody>
      </p:sp>
    </p:spTree>
    <p:extLst>
      <p:ext uri="{BB962C8B-B14F-4D97-AF65-F5344CB8AC3E}">
        <p14:creationId xmlns:p14="http://schemas.microsoft.com/office/powerpoint/2010/main" val="53490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comparing the data from 1924 to 1944 with the last 20 years data.</a:t>
            </a:r>
          </a:p>
        </p:txBody>
      </p:sp>
      <p:sp>
        <p:nvSpPr>
          <p:cNvPr id="4" name="Slide Number Placeholder 3"/>
          <p:cNvSpPr>
            <a:spLocks noGrp="1"/>
          </p:cNvSpPr>
          <p:nvPr>
            <p:ph type="sldNum" sz="quarter" idx="5"/>
          </p:nvPr>
        </p:nvSpPr>
        <p:spPr/>
        <p:txBody>
          <a:bodyPr/>
          <a:lstStyle/>
          <a:p>
            <a:fld id="{C35B63A1-1411-3E48-AB26-1D3A16BD4B34}" type="slidenum">
              <a:rPr lang="en-US" smtClean="0"/>
              <a:t>2</a:t>
            </a:fld>
            <a:endParaRPr lang="en-US"/>
          </a:p>
        </p:txBody>
      </p:sp>
    </p:spTree>
    <p:extLst>
      <p:ext uri="{BB962C8B-B14F-4D97-AF65-F5344CB8AC3E}">
        <p14:creationId xmlns:p14="http://schemas.microsoft.com/office/powerpoint/2010/main" val="80389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analysis we are concluded that most of the hurricanes occurs in the Summer months.</a:t>
            </a:r>
          </a:p>
        </p:txBody>
      </p:sp>
      <p:sp>
        <p:nvSpPr>
          <p:cNvPr id="4" name="Slide Number Placeholder 3"/>
          <p:cNvSpPr>
            <a:spLocks noGrp="1"/>
          </p:cNvSpPr>
          <p:nvPr>
            <p:ph type="sldNum" sz="quarter" idx="5"/>
          </p:nvPr>
        </p:nvSpPr>
        <p:spPr/>
        <p:txBody>
          <a:bodyPr/>
          <a:lstStyle/>
          <a:p>
            <a:fld id="{C35B63A1-1411-3E48-AB26-1D3A16BD4B34}" type="slidenum">
              <a:rPr lang="en-US" smtClean="0"/>
              <a:t>3</a:t>
            </a:fld>
            <a:endParaRPr lang="en-US"/>
          </a:p>
        </p:txBody>
      </p:sp>
    </p:spTree>
    <p:extLst>
      <p:ext uri="{BB962C8B-B14F-4D97-AF65-F5344CB8AC3E}">
        <p14:creationId xmlns:p14="http://schemas.microsoft.com/office/powerpoint/2010/main" val="314854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used linear regression model to predict the Number of hurricanes in a given year to the Average temperature for that year. Created dependent and independent variables(X= Average Temperature, y=  Hurricane Count). And tried to fit the model. We scored the predictions with MSE ( Mean Squared Error) and R-squared. </a:t>
            </a:r>
          </a:p>
        </p:txBody>
      </p:sp>
      <p:sp>
        <p:nvSpPr>
          <p:cNvPr id="4" name="Slide Number Placeholder 3"/>
          <p:cNvSpPr>
            <a:spLocks noGrp="1"/>
          </p:cNvSpPr>
          <p:nvPr>
            <p:ph type="sldNum" sz="quarter" idx="5"/>
          </p:nvPr>
        </p:nvSpPr>
        <p:spPr/>
        <p:txBody>
          <a:bodyPr/>
          <a:lstStyle/>
          <a:p>
            <a:fld id="{C35B63A1-1411-3E48-AB26-1D3A16BD4B34}" type="slidenum">
              <a:rPr lang="en-US" smtClean="0"/>
              <a:t>4</a:t>
            </a:fld>
            <a:endParaRPr lang="en-US"/>
          </a:p>
        </p:txBody>
      </p:sp>
    </p:spTree>
    <p:extLst>
      <p:ext uri="{BB962C8B-B14F-4D97-AF65-F5344CB8AC3E}">
        <p14:creationId xmlns:p14="http://schemas.microsoft.com/office/powerpoint/2010/main" val="341152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used linear regression model to predict the Number of hurricanes in a given year to the Average temperature for that year. Created Hurricane Count as dependent variable and Average Temperature as independent variable(X= Average Temperature, y=  Hurricane Count). And tried to fit the model. We scored the predictions with MSE ( Mean Squared Error) and R-squared. </a:t>
            </a:r>
          </a:p>
        </p:txBody>
      </p:sp>
      <p:sp>
        <p:nvSpPr>
          <p:cNvPr id="4" name="Slide Number Placeholder 3"/>
          <p:cNvSpPr>
            <a:spLocks noGrp="1"/>
          </p:cNvSpPr>
          <p:nvPr>
            <p:ph type="sldNum" sz="quarter" idx="5"/>
          </p:nvPr>
        </p:nvSpPr>
        <p:spPr/>
        <p:txBody>
          <a:bodyPr/>
          <a:lstStyle/>
          <a:p>
            <a:fld id="{C35B63A1-1411-3E48-AB26-1D3A16BD4B34}" type="slidenum">
              <a:rPr lang="en-US" smtClean="0"/>
              <a:t>6</a:t>
            </a:fld>
            <a:endParaRPr lang="en-US"/>
          </a:p>
        </p:txBody>
      </p:sp>
    </p:spTree>
    <p:extLst>
      <p:ext uri="{BB962C8B-B14F-4D97-AF65-F5344CB8AC3E}">
        <p14:creationId xmlns:p14="http://schemas.microsoft.com/office/powerpoint/2010/main" val="333283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5B63A1-1411-3E48-AB26-1D3A16BD4B34}" type="slidenum">
              <a:rPr lang="en-US" smtClean="0"/>
              <a:t>7</a:t>
            </a:fld>
            <a:endParaRPr lang="en-US"/>
          </a:p>
        </p:txBody>
      </p:sp>
    </p:spTree>
    <p:extLst>
      <p:ext uri="{BB962C8B-B14F-4D97-AF65-F5344CB8AC3E}">
        <p14:creationId xmlns:p14="http://schemas.microsoft.com/office/powerpoint/2010/main" val="156430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5/6/19</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5/6/19</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a:extLst>
              <a:ext uri="{FF2B5EF4-FFF2-40B4-BE49-F238E27FC236}">
                <a16:creationId xmlns:a16="http://schemas.microsoft.com/office/drawing/2014/main" id="{620A3B6C-3243-4274-95EE-43C35E882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037" y="914400"/>
            <a:ext cx="9305925" cy="50292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2F44903C-8862-48B0-A9C0-C3B468AFE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4083" y="643466"/>
            <a:ext cx="6963834" cy="557106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id="{46B182EF-6EA6-4A90-A10C-D3AA0675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638" y="914400"/>
            <a:ext cx="8799358" cy="4673600"/>
          </a:xfrm>
          <a:prstGeom prst="rect">
            <a:avLst/>
          </a:prstGeom>
          <a:effectLst>
            <a:glow rad="50800">
              <a:schemeClr val="accent3"/>
            </a:glow>
            <a:outerShdw dist="38100" sx="1000" sy="1000" algn="ctr" rotWithShape="0">
              <a:srgbClr val="000000">
                <a:alpha val="99000"/>
              </a:srgbClr>
            </a:outerShdw>
            <a:reflection blurRad="25400" stA="99000" endPos="0" dir="5400000" sy="-100000" algn="bl" rotWithShape="0"/>
          </a:effectLst>
        </p:spPr>
      </p:pic>
    </p:spTree>
    <p:extLst>
      <p:ext uri="{BB962C8B-B14F-4D97-AF65-F5344CB8AC3E}">
        <p14:creationId xmlns:p14="http://schemas.microsoft.com/office/powerpoint/2010/main" val="105643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954665-BF23-5D44-A1C0-76FA97FCAFDA}"/>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ML Linear Regression Model</a:t>
            </a:r>
          </a:p>
        </p:txBody>
      </p:sp>
      <p:sp>
        <p:nvSpPr>
          <p:cNvPr id="5" name="TextBox 4">
            <a:extLst>
              <a:ext uri="{FF2B5EF4-FFF2-40B4-BE49-F238E27FC236}">
                <a16:creationId xmlns:a16="http://schemas.microsoft.com/office/drawing/2014/main" id="{F3EA5B67-95B1-4E4B-93AC-26F94B2B02DA}"/>
              </a:ext>
            </a:extLst>
          </p:cNvPr>
          <p:cNvSpPr txBox="1"/>
          <p:nvPr/>
        </p:nvSpPr>
        <p:spPr>
          <a:xfrm>
            <a:off x="966951" y="3705187"/>
            <a:ext cx="3213163" cy="66361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Mean Squared Error (MSE): 0.364</a:t>
            </a:r>
          </a:p>
          <a:p>
            <a:pPr indent="-228600">
              <a:lnSpc>
                <a:spcPct val="90000"/>
              </a:lnSpc>
              <a:spcAft>
                <a:spcPts val="600"/>
              </a:spcAft>
              <a:buFont typeface="Arial" panose="020B0604020202020204" pitchFamily="34" charset="0"/>
              <a:buChar char="•"/>
            </a:pPr>
            <a:r>
              <a:rPr lang="en-US" sz="1600" dirty="0"/>
              <a:t>R-squared (R2 ): 0.0</a:t>
            </a:r>
          </a:p>
        </p:txBody>
      </p:sp>
      <p:pic>
        <p:nvPicPr>
          <p:cNvPr id="4" name="Content Placeholder 3">
            <a:extLst>
              <a:ext uri="{FF2B5EF4-FFF2-40B4-BE49-F238E27FC236}">
                <a16:creationId xmlns:a16="http://schemas.microsoft.com/office/drawing/2014/main" id="{07D2F616-B697-E746-AB17-E0313379A8FD}"/>
              </a:ext>
            </a:extLst>
          </p:cNvPr>
          <p:cNvPicPr>
            <a:picLocks noGrp="1" noChangeAspect="1"/>
          </p:cNvPicPr>
          <p:nvPr>
            <p:ph idx="1"/>
          </p:nvPr>
        </p:nvPicPr>
        <p:blipFill>
          <a:blip r:embed="rId3"/>
          <a:stretch>
            <a:fillRect/>
          </a:stretch>
        </p:blipFill>
        <p:spPr>
          <a:xfrm>
            <a:off x="4864099" y="952499"/>
            <a:ext cx="6360949" cy="4504871"/>
          </a:xfrm>
          <a:prstGeom prst="rect">
            <a:avLst/>
          </a:prstGeom>
        </p:spPr>
      </p:pic>
    </p:spTree>
    <p:extLst>
      <p:ext uri="{BB962C8B-B14F-4D97-AF65-F5344CB8AC3E}">
        <p14:creationId xmlns:p14="http://schemas.microsoft.com/office/powerpoint/2010/main" val="63989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CAFE09-3CBA-3943-806C-0FDD048CB1B2}"/>
              </a:ext>
            </a:extLst>
          </p:cNvPr>
          <p:cNvSpPr>
            <a:spLocks noGrp="1"/>
          </p:cNvSpPr>
          <p:nvPr>
            <p:ph type="title"/>
          </p:nvPr>
        </p:nvSpPr>
        <p:spPr>
          <a:xfrm>
            <a:off x="925389" y="1162069"/>
            <a:ext cx="2669406" cy="1781175"/>
          </a:xfrm>
        </p:spPr>
        <p:txBody>
          <a:bodyPr>
            <a:normAutofit fontScale="90000"/>
          </a:bodyPr>
          <a:lstStyle/>
          <a:p>
            <a:r>
              <a:rPr lang="en-US" sz="3200" dirty="0">
                <a:solidFill>
                  <a:srgbClr val="FFFFFF"/>
                </a:solidFill>
              </a:rPr>
              <a:t>Combination graph of hurricane and avg. temperature</a:t>
            </a:r>
          </a:p>
        </p:txBody>
      </p:sp>
      <p:pic>
        <p:nvPicPr>
          <p:cNvPr id="7" name="Content Placeholder 3">
            <a:extLst>
              <a:ext uri="{FF2B5EF4-FFF2-40B4-BE49-F238E27FC236}">
                <a16:creationId xmlns:a16="http://schemas.microsoft.com/office/drawing/2014/main" id="{81AF22F0-9FC5-3C4D-9F69-572618FBDF82}"/>
              </a:ext>
            </a:extLst>
          </p:cNvPr>
          <p:cNvPicPr>
            <a:picLocks noChangeAspect="1"/>
          </p:cNvPicPr>
          <p:nvPr/>
        </p:nvPicPr>
        <p:blipFill>
          <a:blip r:embed="rId2"/>
          <a:stretch>
            <a:fillRect/>
          </a:stretch>
        </p:blipFill>
        <p:spPr>
          <a:xfrm>
            <a:off x="4736621" y="952500"/>
            <a:ext cx="6754685" cy="4829963"/>
          </a:xfrm>
          <a:prstGeom prst="rect">
            <a:avLst/>
          </a:prstGeom>
        </p:spPr>
      </p:pic>
    </p:spTree>
    <p:extLst>
      <p:ext uri="{BB962C8B-B14F-4D97-AF65-F5344CB8AC3E}">
        <p14:creationId xmlns:p14="http://schemas.microsoft.com/office/powerpoint/2010/main" val="264570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954665-BF23-5D44-A1C0-76FA97FCAFDA}"/>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ML Linear Regression Model</a:t>
            </a:r>
          </a:p>
        </p:txBody>
      </p:sp>
      <p:sp>
        <p:nvSpPr>
          <p:cNvPr id="5" name="TextBox 4">
            <a:extLst>
              <a:ext uri="{FF2B5EF4-FFF2-40B4-BE49-F238E27FC236}">
                <a16:creationId xmlns:a16="http://schemas.microsoft.com/office/drawing/2014/main" id="{F3EA5B67-95B1-4E4B-93AC-26F94B2B02DA}"/>
              </a:ext>
            </a:extLst>
          </p:cNvPr>
          <p:cNvSpPr txBox="1"/>
          <p:nvPr/>
        </p:nvSpPr>
        <p:spPr>
          <a:xfrm>
            <a:off x="966951" y="3947887"/>
            <a:ext cx="3342509" cy="7112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Mean Squared Error (MSE): 0.364</a:t>
            </a:r>
          </a:p>
          <a:p>
            <a:pPr indent="-228600">
              <a:lnSpc>
                <a:spcPct val="90000"/>
              </a:lnSpc>
              <a:spcAft>
                <a:spcPts val="600"/>
              </a:spcAft>
              <a:buFont typeface="Arial" panose="020B0604020202020204" pitchFamily="34" charset="0"/>
              <a:buChar char="•"/>
            </a:pPr>
            <a:r>
              <a:rPr lang="en-US" sz="1600" dirty="0"/>
              <a:t>R-squared (R2 ): 0.0</a:t>
            </a:r>
          </a:p>
        </p:txBody>
      </p:sp>
      <p:pic>
        <p:nvPicPr>
          <p:cNvPr id="14" name="Content Placeholder 13">
            <a:extLst>
              <a:ext uri="{FF2B5EF4-FFF2-40B4-BE49-F238E27FC236}">
                <a16:creationId xmlns:a16="http://schemas.microsoft.com/office/drawing/2014/main" id="{F15A733F-3583-884B-B181-DFED2024138F}"/>
              </a:ext>
            </a:extLst>
          </p:cNvPr>
          <p:cNvPicPr>
            <a:picLocks noGrp="1" noChangeAspect="1"/>
          </p:cNvPicPr>
          <p:nvPr>
            <p:ph idx="1"/>
          </p:nvPr>
        </p:nvPicPr>
        <p:blipFill>
          <a:blip r:embed="rId3"/>
          <a:stretch>
            <a:fillRect/>
          </a:stretch>
        </p:blipFill>
        <p:spPr>
          <a:xfrm>
            <a:off x="4558988" y="952499"/>
            <a:ext cx="6666060" cy="4679043"/>
          </a:xfrm>
          <a:prstGeom prst="rect">
            <a:avLst/>
          </a:prstGeom>
        </p:spPr>
      </p:pic>
    </p:spTree>
    <p:extLst>
      <p:ext uri="{BB962C8B-B14F-4D97-AF65-F5344CB8AC3E}">
        <p14:creationId xmlns:p14="http://schemas.microsoft.com/office/powerpoint/2010/main" val="224182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C1C3902-3D54-EB49-9AA5-13ACDC6A24B6}"/>
              </a:ext>
            </a:extLst>
          </p:cNvPr>
          <p:cNvSpPr txBox="1"/>
          <p:nvPr/>
        </p:nvSpPr>
        <p:spPr>
          <a:xfrm>
            <a:off x="1785257" y="508000"/>
            <a:ext cx="445588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Linear Regression Model</a:t>
            </a:r>
          </a:p>
        </p:txBody>
      </p:sp>
      <p:pic>
        <p:nvPicPr>
          <p:cNvPr id="13" name="Picture 12" descr="A screenshot of a cell phone&#10;&#10;Description automatically generated">
            <a:extLst>
              <a:ext uri="{FF2B5EF4-FFF2-40B4-BE49-F238E27FC236}">
                <a16:creationId xmlns:a16="http://schemas.microsoft.com/office/drawing/2014/main" id="{C5EBFF9C-15E2-C44D-9604-A18082513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257" y="1161143"/>
            <a:ext cx="9570905" cy="3950607"/>
          </a:xfrm>
          <a:prstGeom prst="rect">
            <a:avLst/>
          </a:prstGeom>
        </p:spPr>
      </p:pic>
    </p:spTree>
    <p:extLst>
      <p:ext uri="{BB962C8B-B14F-4D97-AF65-F5344CB8AC3E}">
        <p14:creationId xmlns:p14="http://schemas.microsoft.com/office/powerpoint/2010/main" val="182235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306</Words>
  <Application>Microsoft Macintosh PowerPoint</Application>
  <PresentationFormat>Widescreen</PresentationFormat>
  <Paragraphs>19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ML Linear Regression Model</vt:lpstr>
      <vt:lpstr>Combination graph of hurricane and avg. temperature</vt:lpstr>
      <vt:lpstr>ML Linear Regression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Gipsy Gopinathan</dc:creator>
  <cp:lastModifiedBy>Gipsy Gopinathan</cp:lastModifiedBy>
  <cp:revision>2</cp:revision>
  <dcterms:created xsi:type="dcterms:W3CDTF">2019-05-07T13:23:42Z</dcterms:created>
  <dcterms:modified xsi:type="dcterms:W3CDTF">2019-05-07T13:33:49Z</dcterms:modified>
</cp:coreProperties>
</file>