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611" r:id="rId3"/>
    <p:sldId id="616" r:id="rId4"/>
    <p:sldId id="550" r:id="rId5"/>
    <p:sldId id="617" r:id="rId6"/>
    <p:sldId id="541" r:id="rId7"/>
    <p:sldId id="613" r:id="rId8"/>
    <p:sldId id="573" r:id="rId9"/>
    <p:sldId id="269" r:id="rId10"/>
    <p:sldId id="428" r:id="rId11"/>
    <p:sldId id="339" r:id="rId12"/>
    <p:sldId id="343" r:id="rId13"/>
    <p:sldId id="593" r:id="rId14"/>
    <p:sldId id="467" r:id="rId15"/>
    <p:sldId id="435" r:id="rId16"/>
    <p:sldId id="446" r:id="rId17"/>
    <p:sldId id="453" r:id="rId18"/>
    <p:sldId id="436" r:id="rId19"/>
    <p:sldId id="458" r:id="rId20"/>
    <p:sldId id="496" r:id="rId21"/>
    <p:sldId id="500" r:id="rId22"/>
    <p:sldId id="542" r:id="rId23"/>
    <p:sldId id="543" r:id="rId24"/>
    <p:sldId id="597" r:id="rId25"/>
    <p:sldId id="544" r:id="rId26"/>
    <p:sldId id="545" r:id="rId27"/>
    <p:sldId id="459" r:id="rId28"/>
    <p:sldId id="437" r:id="rId29"/>
    <p:sldId id="447" r:id="rId30"/>
    <p:sldId id="462" r:id="rId31"/>
    <p:sldId id="434" r:id="rId32"/>
    <p:sldId id="615" r:id="rId33"/>
    <p:sldId id="614" r:id="rId34"/>
    <p:sldId id="5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A85F685D-881F-4FE3-99C4-A009B48D50F1}"/>
    <pc:docChg chg="custSel addSld delSld modSld sldOrd">
      <pc:chgData name="Andreas Kim" userId="d39d342fa9446bf4" providerId="LiveId" clId="{A85F685D-881F-4FE3-99C4-A009B48D50F1}" dt="2025-04-19T02:11:12.900" v="161" actId="47"/>
      <pc:docMkLst>
        <pc:docMk/>
      </pc:docMkLst>
      <pc:sldChg chg="modSp mod">
        <pc:chgData name="Andreas Kim" userId="d39d342fa9446bf4" providerId="LiveId" clId="{A85F685D-881F-4FE3-99C4-A009B48D50F1}" dt="2025-04-18T19:38:53.508" v="156" actId="20577"/>
        <pc:sldMkLst>
          <pc:docMk/>
          <pc:sldMk cId="891450682" sldId="331"/>
        </pc:sldMkLst>
        <pc:spChg chg="mod">
          <ac:chgData name="Andreas Kim" userId="d39d342fa9446bf4" providerId="LiveId" clId="{A85F685D-881F-4FE3-99C4-A009B48D50F1}" dt="2025-04-18T19:38:53.508" v="156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A85F685D-881F-4FE3-99C4-A009B48D50F1}" dt="2025-04-18T18:45:13.764" v="61" actId="47"/>
        <pc:sldMkLst>
          <pc:docMk/>
          <pc:sldMk cId="3845844555" sldId="390"/>
        </pc:sldMkLst>
      </pc:sldChg>
      <pc:sldChg chg="del">
        <pc:chgData name="Andreas Kim" userId="d39d342fa9446bf4" providerId="LiveId" clId="{A85F685D-881F-4FE3-99C4-A009B48D50F1}" dt="2025-04-18T18:45:13.764" v="61" actId="47"/>
        <pc:sldMkLst>
          <pc:docMk/>
          <pc:sldMk cId="501507796" sldId="391"/>
        </pc:sldMkLst>
      </pc:sldChg>
      <pc:sldChg chg="del">
        <pc:chgData name="Andreas Kim" userId="d39d342fa9446bf4" providerId="LiveId" clId="{A85F685D-881F-4FE3-99C4-A009B48D50F1}" dt="2025-04-18T18:45:13.764" v="61" actId="47"/>
        <pc:sldMkLst>
          <pc:docMk/>
          <pc:sldMk cId="1806954800" sldId="392"/>
        </pc:sldMkLst>
      </pc:sldChg>
      <pc:sldChg chg="del">
        <pc:chgData name="Andreas Kim" userId="d39d342fa9446bf4" providerId="LiveId" clId="{A85F685D-881F-4FE3-99C4-A009B48D50F1}" dt="2025-04-18T18:44:14.136" v="59" actId="47"/>
        <pc:sldMkLst>
          <pc:docMk/>
          <pc:sldMk cId="1594825454" sldId="393"/>
        </pc:sldMkLst>
      </pc:sldChg>
      <pc:sldChg chg="del">
        <pc:chgData name="Andreas Kim" userId="d39d342fa9446bf4" providerId="LiveId" clId="{A85F685D-881F-4FE3-99C4-A009B48D50F1}" dt="2025-04-15T12:58:15.774" v="1" actId="47"/>
        <pc:sldMkLst>
          <pc:docMk/>
          <pc:sldMk cId="2847115034" sldId="408"/>
        </pc:sldMkLst>
      </pc:sldChg>
      <pc:sldChg chg="del">
        <pc:chgData name="Andreas Kim" userId="d39d342fa9446bf4" providerId="LiveId" clId="{A85F685D-881F-4FE3-99C4-A009B48D50F1}" dt="2025-04-15T12:58:22.238" v="6" actId="47"/>
        <pc:sldMkLst>
          <pc:docMk/>
          <pc:sldMk cId="36881288" sldId="412"/>
        </pc:sldMkLst>
      </pc:sldChg>
      <pc:sldChg chg="ord">
        <pc:chgData name="Andreas Kim" userId="d39d342fa9446bf4" providerId="LiveId" clId="{A85F685D-881F-4FE3-99C4-A009B48D50F1}" dt="2025-04-18T18:46:19.997" v="111"/>
        <pc:sldMkLst>
          <pc:docMk/>
          <pc:sldMk cId="3422934748" sldId="434"/>
        </pc:sldMkLst>
      </pc:sldChg>
      <pc:sldChg chg="del">
        <pc:chgData name="Andreas Kim" userId="d39d342fa9446bf4" providerId="LiveId" clId="{A85F685D-881F-4FE3-99C4-A009B48D50F1}" dt="2025-04-15T12:59:07.261" v="7" actId="47"/>
        <pc:sldMkLst>
          <pc:docMk/>
          <pc:sldMk cId="2114593282" sldId="438"/>
        </pc:sldMkLst>
      </pc:sldChg>
      <pc:sldChg chg="del">
        <pc:chgData name="Andreas Kim" userId="d39d342fa9446bf4" providerId="LiveId" clId="{A85F685D-881F-4FE3-99C4-A009B48D50F1}" dt="2025-04-15T12:59:08.986" v="9" actId="47"/>
        <pc:sldMkLst>
          <pc:docMk/>
          <pc:sldMk cId="1540001277" sldId="455"/>
        </pc:sldMkLst>
      </pc:sldChg>
      <pc:sldChg chg="del">
        <pc:chgData name="Andreas Kim" userId="d39d342fa9446bf4" providerId="LiveId" clId="{A85F685D-881F-4FE3-99C4-A009B48D50F1}" dt="2025-04-15T12:59:08.037" v="8" actId="47"/>
        <pc:sldMkLst>
          <pc:docMk/>
          <pc:sldMk cId="1464211126" sldId="478"/>
        </pc:sldMkLst>
      </pc:sldChg>
      <pc:sldChg chg="add del">
        <pc:chgData name="Andreas Kim" userId="d39d342fa9446bf4" providerId="LiveId" clId="{A85F685D-881F-4FE3-99C4-A009B48D50F1}" dt="2025-04-19T02:11:11.255" v="159" actId="47"/>
        <pc:sldMkLst>
          <pc:docMk/>
          <pc:sldMk cId="376481134" sldId="514"/>
        </pc:sldMkLst>
      </pc:sldChg>
      <pc:sldChg chg="add">
        <pc:chgData name="Andreas Kim" userId="d39d342fa9446bf4" providerId="LiveId" clId="{A85F685D-881F-4FE3-99C4-A009B48D50F1}" dt="2025-04-15T12:58:07.157" v="0"/>
        <pc:sldMkLst>
          <pc:docMk/>
          <pc:sldMk cId="4049392165" sldId="541"/>
        </pc:sldMkLst>
      </pc:sldChg>
      <pc:sldChg chg="modSp mod">
        <pc:chgData name="Andreas Kim" userId="d39d342fa9446bf4" providerId="LiveId" clId="{A85F685D-881F-4FE3-99C4-A009B48D50F1}" dt="2025-04-17T07:32:13.432" v="57" actId="20577"/>
        <pc:sldMkLst>
          <pc:docMk/>
          <pc:sldMk cId="1715282864" sldId="542"/>
        </pc:sldMkLst>
        <pc:spChg chg="mod">
          <ac:chgData name="Andreas Kim" userId="d39d342fa9446bf4" providerId="LiveId" clId="{A85F685D-881F-4FE3-99C4-A009B48D50F1}" dt="2025-04-17T07:32:13.432" v="57" actId="20577"/>
          <ac:spMkLst>
            <pc:docMk/>
            <pc:sldMk cId="1715282864" sldId="542"/>
            <ac:spMk id="3" creationId="{AB5CBD51-1900-7E18-1FE0-09B0EFCB5617}"/>
          </ac:spMkLst>
        </pc:spChg>
      </pc:sldChg>
      <pc:sldChg chg="del">
        <pc:chgData name="Andreas Kim" userId="d39d342fa9446bf4" providerId="LiveId" clId="{A85F685D-881F-4FE3-99C4-A009B48D50F1}" dt="2025-04-15T12:58:17.516" v="3" actId="47"/>
        <pc:sldMkLst>
          <pc:docMk/>
          <pc:sldMk cId="3003099824" sldId="550"/>
        </pc:sldMkLst>
      </pc:sldChg>
      <pc:sldChg chg="add">
        <pc:chgData name="Andreas Kim" userId="d39d342fa9446bf4" providerId="LiveId" clId="{A85F685D-881F-4FE3-99C4-A009B48D50F1}" dt="2025-04-19T02:11:08.009" v="158"/>
        <pc:sldMkLst>
          <pc:docMk/>
          <pc:sldMk cId="3504557133" sldId="550"/>
        </pc:sldMkLst>
      </pc:sldChg>
      <pc:sldChg chg="add del">
        <pc:chgData name="Andreas Kim" userId="d39d342fa9446bf4" providerId="LiveId" clId="{A85F685D-881F-4FE3-99C4-A009B48D50F1}" dt="2025-04-18T18:44:16.998" v="60" actId="47"/>
        <pc:sldMkLst>
          <pc:docMk/>
          <pc:sldMk cId="854408148" sldId="556"/>
        </pc:sldMkLst>
      </pc:sldChg>
      <pc:sldChg chg="del">
        <pc:chgData name="Andreas Kim" userId="d39d342fa9446bf4" providerId="LiveId" clId="{A85F685D-881F-4FE3-99C4-A009B48D50F1}" dt="2025-04-15T12:58:16.628" v="2" actId="47"/>
        <pc:sldMkLst>
          <pc:docMk/>
          <pc:sldMk cId="3276659317" sldId="557"/>
        </pc:sldMkLst>
      </pc:sldChg>
      <pc:sldChg chg="add">
        <pc:chgData name="Andreas Kim" userId="d39d342fa9446bf4" providerId="LiveId" clId="{A85F685D-881F-4FE3-99C4-A009B48D50F1}" dt="2025-04-18T20:21:38.144" v="157"/>
        <pc:sldMkLst>
          <pc:docMk/>
          <pc:sldMk cId="657994875" sldId="573"/>
        </pc:sldMkLst>
      </pc:sldChg>
      <pc:sldChg chg="add del">
        <pc:chgData name="Andreas Kim" userId="d39d342fa9446bf4" providerId="LiveId" clId="{A85F685D-881F-4FE3-99C4-A009B48D50F1}" dt="2025-04-19T02:11:12.900" v="161" actId="47"/>
        <pc:sldMkLst>
          <pc:docMk/>
          <pc:sldMk cId="1024979142" sldId="581"/>
        </pc:sldMkLst>
      </pc:sldChg>
      <pc:sldChg chg="del">
        <pc:chgData name="Andreas Kim" userId="d39d342fa9446bf4" providerId="LiveId" clId="{A85F685D-881F-4FE3-99C4-A009B48D50F1}" dt="2025-04-15T12:58:18.350" v="4" actId="47"/>
        <pc:sldMkLst>
          <pc:docMk/>
          <pc:sldMk cId="762264185" sldId="591"/>
        </pc:sldMkLst>
      </pc:sldChg>
      <pc:sldChg chg="del">
        <pc:chgData name="Andreas Kim" userId="d39d342fa9446bf4" providerId="LiveId" clId="{A85F685D-881F-4FE3-99C4-A009B48D50F1}" dt="2025-04-15T12:59:09.969" v="10" actId="47"/>
        <pc:sldMkLst>
          <pc:docMk/>
          <pc:sldMk cId="1175783542" sldId="598"/>
        </pc:sldMkLst>
      </pc:sldChg>
      <pc:sldChg chg="del">
        <pc:chgData name="Andreas Kim" userId="d39d342fa9446bf4" providerId="LiveId" clId="{A85F685D-881F-4FE3-99C4-A009B48D50F1}" dt="2025-04-15T12:59:11.844" v="12" actId="47"/>
        <pc:sldMkLst>
          <pc:docMk/>
          <pc:sldMk cId="1335385331" sldId="600"/>
        </pc:sldMkLst>
      </pc:sldChg>
      <pc:sldChg chg="del">
        <pc:chgData name="Andreas Kim" userId="d39d342fa9446bf4" providerId="LiveId" clId="{A85F685D-881F-4FE3-99C4-A009B48D50F1}" dt="2025-04-15T12:59:13.137" v="13" actId="47"/>
        <pc:sldMkLst>
          <pc:docMk/>
          <pc:sldMk cId="3521940664" sldId="601"/>
        </pc:sldMkLst>
      </pc:sldChg>
      <pc:sldChg chg="del">
        <pc:chgData name="Andreas Kim" userId="d39d342fa9446bf4" providerId="LiveId" clId="{A85F685D-881F-4FE3-99C4-A009B48D50F1}" dt="2025-04-15T12:59:14.584" v="14" actId="47"/>
        <pc:sldMkLst>
          <pc:docMk/>
          <pc:sldMk cId="2297454156" sldId="602"/>
        </pc:sldMkLst>
      </pc:sldChg>
      <pc:sldChg chg="del">
        <pc:chgData name="Andreas Kim" userId="d39d342fa9446bf4" providerId="LiveId" clId="{A85F685D-881F-4FE3-99C4-A009B48D50F1}" dt="2025-04-15T12:59:15.782" v="15" actId="47"/>
        <pc:sldMkLst>
          <pc:docMk/>
          <pc:sldMk cId="2905779403" sldId="603"/>
        </pc:sldMkLst>
      </pc:sldChg>
      <pc:sldChg chg="del">
        <pc:chgData name="Andreas Kim" userId="d39d342fa9446bf4" providerId="LiveId" clId="{A85F685D-881F-4FE3-99C4-A009B48D50F1}" dt="2025-04-15T12:59:17.037" v="16" actId="47"/>
        <pc:sldMkLst>
          <pc:docMk/>
          <pc:sldMk cId="1862487685" sldId="604"/>
        </pc:sldMkLst>
      </pc:sldChg>
      <pc:sldChg chg="del">
        <pc:chgData name="Andreas Kim" userId="d39d342fa9446bf4" providerId="LiveId" clId="{A85F685D-881F-4FE3-99C4-A009B48D50F1}" dt="2025-04-15T12:59:18.814" v="17" actId="47"/>
        <pc:sldMkLst>
          <pc:docMk/>
          <pc:sldMk cId="4090852959" sldId="605"/>
        </pc:sldMkLst>
      </pc:sldChg>
      <pc:sldChg chg="del">
        <pc:chgData name="Andreas Kim" userId="d39d342fa9446bf4" providerId="LiveId" clId="{A85F685D-881F-4FE3-99C4-A009B48D50F1}" dt="2025-04-15T12:59:19.681" v="18" actId="47"/>
        <pc:sldMkLst>
          <pc:docMk/>
          <pc:sldMk cId="3251305934" sldId="606"/>
        </pc:sldMkLst>
      </pc:sldChg>
      <pc:sldChg chg="del">
        <pc:chgData name="Andreas Kim" userId="d39d342fa9446bf4" providerId="LiveId" clId="{A85F685D-881F-4FE3-99C4-A009B48D50F1}" dt="2025-04-15T12:59:21.663" v="19" actId="47"/>
        <pc:sldMkLst>
          <pc:docMk/>
          <pc:sldMk cId="2479676893" sldId="607"/>
        </pc:sldMkLst>
      </pc:sldChg>
      <pc:sldChg chg="del">
        <pc:chgData name="Andreas Kim" userId="d39d342fa9446bf4" providerId="LiveId" clId="{A85F685D-881F-4FE3-99C4-A009B48D50F1}" dt="2025-04-15T12:58:20.108" v="5" actId="47"/>
        <pc:sldMkLst>
          <pc:docMk/>
          <pc:sldMk cId="1415305775" sldId="609"/>
        </pc:sldMkLst>
      </pc:sldChg>
      <pc:sldChg chg="del">
        <pc:chgData name="Andreas Kim" userId="d39d342fa9446bf4" providerId="LiveId" clId="{A85F685D-881F-4FE3-99C4-A009B48D50F1}" dt="2025-04-15T12:59:10.950" v="11" actId="47"/>
        <pc:sldMkLst>
          <pc:docMk/>
          <pc:sldMk cId="2106710399" sldId="610"/>
        </pc:sldMkLst>
      </pc:sldChg>
      <pc:sldChg chg="add">
        <pc:chgData name="Andreas Kim" userId="d39d342fa9446bf4" providerId="LiveId" clId="{A85F685D-881F-4FE3-99C4-A009B48D50F1}" dt="2025-04-15T12:58:07.157" v="0"/>
        <pc:sldMkLst>
          <pc:docMk/>
          <pc:sldMk cId="4085324480" sldId="611"/>
        </pc:sldMkLst>
      </pc:sldChg>
      <pc:sldChg chg="add del">
        <pc:chgData name="Andreas Kim" userId="d39d342fa9446bf4" providerId="LiveId" clId="{A85F685D-881F-4FE3-99C4-A009B48D50F1}" dt="2025-04-19T02:11:12.127" v="160" actId="47"/>
        <pc:sldMkLst>
          <pc:docMk/>
          <pc:sldMk cId="3461644723" sldId="612"/>
        </pc:sldMkLst>
      </pc:sldChg>
      <pc:sldChg chg="add">
        <pc:chgData name="Andreas Kim" userId="d39d342fa9446bf4" providerId="LiveId" clId="{A85F685D-881F-4FE3-99C4-A009B48D50F1}" dt="2025-04-15T12:58:07.157" v="0"/>
        <pc:sldMkLst>
          <pc:docMk/>
          <pc:sldMk cId="3203812010" sldId="613"/>
        </pc:sldMkLst>
      </pc:sldChg>
      <pc:sldChg chg="modSp add mod ord">
        <pc:chgData name="Andreas Kim" userId="d39d342fa9446bf4" providerId="LiveId" clId="{A85F685D-881F-4FE3-99C4-A009B48D50F1}" dt="2025-04-18T18:46:56.342" v="154" actId="20577"/>
        <pc:sldMkLst>
          <pc:docMk/>
          <pc:sldMk cId="1096110471" sldId="614"/>
        </pc:sldMkLst>
        <pc:spChg chg="mod">
          <ac:chgData name="Andreas Kim" userId="d39d342fa9446bf4" providerId="LiveId" clId="{A85F685D-881F-4FE3-99C4-A009B48D50F1}" dt="2025-04-18T18:46:41.917" v="137" actId="20577"/>
          <ac:spMkLst>
            <pc:docMk/>
            <pc:sldMk cId="1096110471" sldId="614"/>
            <ac:spMk id="4" creationId="{D9542105-CB61-C027-1EAA-F10CB8152F64}"/>
          </ac:spMkLst>
        </pc:spChg>
        <pc:spChg chg="mod">
          <ac:chgData name="Andreas Kim" userId="d39d342fa9446bf4" providerId="LiveId" clId="{A85F685D-881F-4FE3-99C4-A009B48D50F1}" dt="2025-04-18T18:46:56.342" v="154" actId="20577"/>
          <ac:spMkLst>
            <pc:docMk/>
            <pc:sldMk cId="1096110471" sldId="614"/>
            <ac:spMk id="5" creationId="{A292C686-F4AF-AC6F-253F-27CC95C61D8A}"/>
          </ac:spMkLst>
        </pc:spChg>
      </pc:sldChg>
      <pc:sldChg chg="modSp add mod">
        <pc:chgData name="Andreas Kim" userId="d39d342fa9446bf4" providerId="LiveId" clId="{A85F685D-881F-4FE3-99C4-A009B48D50F1}" dt="2025-04-18T18:46:12.372" v="109" actId="20577"/>
        <pc:sldMkLst>
          <pc:docMk/>
          <pc:sldMk cId="2517061022" sldId="615"/>
        </pc:sldMkLst>
        <pc:spChg chg="mod">
          <ac:chgData name="Andreas Kim" userId="d39d342fa9446bf4" providerId="LiveId" clId="{A85F685D-881F-4FE3-99C4-A009B48D50F1}" dt="2025-04-18T18:45:49.845" v="67" actId="20577"/>
          <ac:spMkLst>
            <pc:docMk/>
            <pc:sldMk cId="2517061022" sldId="615"/>
            <ac:spMk id="4" creationId="{BCE1790A-B692-446D-1A1D-AF984C91F990}"/>
          </ac:spMkLst>
        </pc:spChg>
        <pc:spChg chg="mod">
          <ac:chgData name="Andreas Kim" userId="d39d342fa9446bf4" providerId="LiveId" clId="{A85F685D-881F-4FE3-99C4-A009B48D50F1}" dt="2025-04-18T18:46:12.372" v="109" actId="20577"/>
          <ac:spMkLst>
            <pc:docMk/>
            <pc:sldMk cId="2517061022" sldId="615"/>
            <ac:spMk id="5" creationId="{6B354A50-13DF-427D-C255-7E9A3A035802}"/>
          </ac:spMkLst>
        </pc:spChg>
      </pc:sldChg>
      <pc:sldChg chg="add">
        <pc:chgData name="Andreas Kim" userId="d39d342fa9446bf4" providerId="LiveId" clId="{A85F685D-881F-4FE3-99C4-A009B48D50F1}" dt="2025-04-19T02:11:08.009" v="158"/>
        <pc:sldMkLst>
          <pc:docMk/>
          <pc:sldMk cId="951802354" sldId="616"/>
        </pc:sldMkLst>
      </pc:sldChg>
      <pc:sldChg chg="add">
        <pc:chgData name="Andreas Kim" userId="d39d342fa9446bf4" providerId="LiveId" clId="{A85F685D-881F-4FE3-99C4-A009B48D50F1}" dt="2025-04-19T02:11:08.009" v="158"/>
        <pc:sldMkLst>
          <pc:docMk/>
          <pc:sldMk cId="4187889044" sldId="6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mozilla.org/en-US/docs/Web/CS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 Development Process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1A288B2-A7B3-3BA9-3121-EC0ED64028DB}"/>
              </a:ext>
            </a:extLst>
          </p:cNvPr>
          <p:cNvSpPr/>
          <p:nvPr/>
        </p:nvSpPr>
        <p:spPr>
          <a:xfrm rot="20063289">
            <a:off x="3904147" y="3001884"/>
            <a:ext cx="6643568" cy="2573216"/>
          </a:xfrm>
          <a:prstGeom prst="curvedUpArrow">
            <a:avLst>
              <a:gd name="adj1" fmla="val 14085"/>
              <a:gd name="adj2" fmla="val 252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21D2-0A99-62B8-B4E7-2132981C3C9E}"/>
              </a:ext>
            </a:extLst>
          </p:cNvPr>
          <p:cNvSpPr txBox="1"/>
          <p:nvPr/>
        </p:nvSpPr>
        <p:spPr>
          <a:xfrm>
            <a:off x="9251004" y="4640094"/>
            <a:ext cx="15520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Agile-SPRINTs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4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+: The Agile - Scrum Framework">
            <a:extLst>
              <a:ext uri="{FF2B5EF4-FFF2-40B4-BE49-F238E27FC236}">
                <a16:creationId xmlns:a16="http://schemas.microsoft.com/office/drawing/2014/main" id="{68F8DA14-F8E7-369C-4178-C744D95F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1" y="300977"/>
            <a:ext cx="9307318" cy="6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Sprint Planning? 5 Stages of Scrum Sprint - Business2Community">
            <a:extLst>
              <a:ext uri="{FF2B5EF4-FFF2-40B4-BE49-F238E27FC236}">
                <a16:creationId xmlns:a16="http://schemas.microsoft.com/office/drawing/2014/main" id="{75D4BA0C-035E-B94C-6D3E-BDFFB85A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5" y="325437"/>
            <a:ext cx="9635412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8444576" y="1653797"/>
            <a:ext cx="3161490" cy="43993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4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79FF74-61FD-2942-0D25-84E019F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Monitor sprint 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9231E-3D9A-873F-FC6E-CE7F54899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2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 – System monitor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System Monitor Module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2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36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 – System monitor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8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Flask Basic Review</a:t>
            </a:r>
          </a:p>
          <a:p>
            <a:r>
              <a:rPr lang="en-US" altLang="ko-KR" dirty="0"/>
              <a:t>SQLite Basic Review</a:t>
            </a:r>
          </a:p>
          <a:p>
            <a:r>
              <a:rPr lang="en-US" altLang="ko-KR" dirty="0"/>
              <a:t>Webpage </a:t>
            </a:r>
          </a:p>
          <a:p>
            <a:pPr lvl="1"/>
            <a:r>
              <a:rPr lang="en-US" altLang="ko-KR" dirty="0"/>
              <a:t>Login page</a:t>
            </a:r>
          </a:p>
          <a:p>
            <a:pPr lvl="1"/>
            <a:r>
              <a:rPr lang="en-US" altLang="ko-KR" dirty="0"/>
              <a:t>Two video window</a:t>
            </a:r>
          </a:p>
          <a:p>
            <a:pPr lvl="1"/>
            <a:r>
              <a:rPr lang="en-US" altLang="ko-KR" dirty="0"/>
              <a:t>Alert Report</a:t>
            </a:r>
          </a:p>
          <a:p>
            <a:pPr lvl="2"/>
            <a:r>
              <a:rPr lang="en-US" altLang="ko-KR" dirty="0"/>
              <a:t>Status Captured and Following</a:t>
            </a:r>
          </a:p>
          <a:p>
            <a:r>
              <a:rPr lang="en-US" altLang="ko-KR" dirty="0"/>
              <a:t>Database – SQLite</a:t>
            </a:r>
          </a:p>
          <a:p>
            <a:pPr lvl="1"/>
            <a:r>
              <a:rPr lang="en-US" altLang="ko-KR" dirty="0"/>
              <a:t>Login Data</a:t>
            </a:r>
          </a:p>
          <a:p>
            <a:pPr lvl="1"/>
            <a:r>
              <a:rPr lang="en-US" altLang="ko-KR" dirty="0"/>
              <a:t>Status Data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9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Welcome</a:t>
            </a:r>
          </a:p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Introduction to Project</a:t>
            </a:r>
            <a:r>
              <a:rPr lang="ko-KR" altLang="en-US" dirty="0"/>
              <a:t> </a:t>
            </a:r>
            <a:r>
              <a:rPr lang="en-US" altLang="ko-KR" dirty="0"/>
              <a:t>Development Process</a:t>
            </a:r>
          </a:p>
          <a:p>
            <a:r>
              <a:rPr lang="en-US" altLang="ko-KR" dirty="0"/>
              <a:t>Business Requirement Development</a:t>
            </a:r>
          </a:p>
          <a:p>
            <a:r>
              <a:rPr lang="en-US" altLang="ko-KR" dirty="0"/>
              <a:t>System Requirement Development</a:t>
            </a:r>
          </a:p>
          <a:p>
            <a:r>
              <a:rPr lang="en-US" altLang="ko-KR" dirty="0"/>
              <a:t>System(High Level) Design</a:t>
            </a:r>
          </a:p>
          <a:p>
            <a:r>
              <a:rPr lang="en-US" altLang="ko-KR" dirty="0"/>
              <a:t>Time Management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2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5705-E067-B889-23CA-096DCEC7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6165B-173D-6735-CAA3-BAD2374C0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What is Flask? </a:t>
            </a:r>
          </a:p>
          <a:p>
            <a:pPr marL="457200" lvl="1" indent="0">
              <a:buNone/>
            </a:pPr>
            <a:r>
              <a:rPr lang="en-US" altLang="ko-KR" dirty="0"/>
              <a:t>A lightweight web framework for Python.</a:t>
            </a:r>
          </a:p>
          <a:p>
            <a:r>
              <a:rPr lang="en-US" altLang="ko-KR" dirty="0"/>
              <a:t>Why Flask? Simple, flexible, good for beginners and small projects.</a:t>
            </a:r>
          </a:p>
          <a:p>
            <a:endParaRPr lang="en-US" altLang="ko-KR" dirty="0"/>
          </a:p>
          <a:p>
            <a:r>
              <a:rPr lang="en-US" altLang="ko-KR" dirty="0"/>
              <a:t>pip install Flask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635DB7-56BD-C995-2855-05D2BED87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&lt;project&gt;/ </a:t>
            </a:r>
          </a:p>
          <a:p>
            <a:r>
              <a:rPr lang="en-US" altLang="ko-KR" dirty="0"/>
              <a:t>├ app.py # Main Flask application file </a:t>
            </a:r>
          </a:p>
          <a:p>
            <a:r>
              <a:rPr lang="en-US" altLang="ko-KR" dirty="0"/>
              <a:t>└ templates/ # Folder for HTML templates </a:t>
            </a:r>
          </a:p>
          <a:p>
            <a:pPr lvl="1"/>
            <a:r>
              <a:rPr lang="en-US" altLang="ko-KR" dirty="0"/>
              <a:t>└── index.html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21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A4212F-D4B9-C270-3267-BA1C5CAD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Hints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33AE53C0-9270-797E-E652-79B11CAC14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9862" y="2239754"/>
            <a:ext cx="3400900" cy="299126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901EF8-C056-F02B-C1C0-B4E559EDE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HTML Reference: </a:t>
            </a:r>
          </a:p>
          <a:p>
            <a:pPr marL="457200" lvl="1" indent="0">
              <a:buNone/>
            </a:pPr>
            <a:r>
              <a:rPr lang="en-US" altLang="ko-KR" dirty="0">
                <a:hlinkClick r:id="rId3"/>
              </a:rPr>
              <a:t>HTML elements reference - HTML: </a:t>
            </a:r>
            <a:r>
              <a:rPr lang="en-US" altLang="ko-KR" dirty="0" err="1">
                <a:hlinkClick r:id="rId3"/>
              </a:rPr>
              <a:t>HyperText</a:t>
            </a:r>
            <a:r>
              <a:rPr lang="en-US" altLang="ko-KR" dirty="0">
                <a:hlinkClick r:id="rId3"/>
              </a:rPr>
              <a:t> Markup Language | MDN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https://developer.mozilla.org/en-US/docs/Web/HTML/Element</a:t>
            </a:r>
          </a:p>
          <a:p>
            <a:r>
              <a:rPr lang="en-US" altLang="ko-KR" dirty="0"/>
              <a:t>CSS</a:t>
            </a:r>
          </a:p>
          <a:p>
            <a:pPr marL="457200" lvl="1" indent="0">
              <a:buNone/>
            </a:pPr>
            <a:r>
              <a:rPr lang="en-US" altLang="ko-KR" dirty="0">
                <a:hlinkClick r:id="rId4"/>
              </a:rPr>
              <a:t>CSS: Cascading Style Sheets | MDN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https://developer.mozilla.org/en-US/docs/Web/CSS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2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Flask Basic Review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sqlite3</a:t>
            </a:r>
          </a:p>
          <a:p>
            <a:r>
              <a:rPr lang="en-US" altLang="ko-KR" dirty="0"/>
              <a:t>SQLite Basic Review</a:t>
            </a:r>
          </a:p>
          <a:p>
            <a:pPr lvl="1"/>
            <a:r>
              <a:rPr lang="en-US" altLang="ko-KR" dirty="0"/>
              <a:t>SQLite is a lightweight, self-contained, serverless SQL database engine. </a:t>
            </a:r>
          </a:p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EB66C02-15E3-E806-B1BF-DBBEBC6A7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4057" y="2017713"/>
            <a:ext cx="296391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8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Flask Basic Review</a:t>
            </a:r>
          </a:p>
          <a:p>
            <a:r>
              <a:rPr lang="en-US" altLang="ko-KR" dirty="0"/>
              <a:t>SQLite Basic Review</a:t>
            </a:r>
          </a:p>
          <a:p>
            <a:r>
              <a:rPr lang="en-US" altLang="ko-KR" dirty="0"/>
              <a:t>Webpage</a:t>
            </a:r>
          </a:p>
          <a:p>
            <a:pPr lvl="1"/>
            <a:r>
              <a:rPr lang="en-US" altLang="ko-KR" dirty="0"/>
              <a:t>Login page</a:t>
            </a:r>
          </a:p>
          <a:p>
            <a:pPr lvl="1"/>
            <a:r>
              <a:rPr lang="en-US" altLang="ko-KR" dirty="0"/>
              <a:t>Two video window</a:t>
            </a:r>
          </a:p>
          <a:p>
            <a:pPr lvl="1"/>
            <a:r>
              <a:rPr lang="en-US" altLang="ko-KR" dirty="0"/>
              <a:t>Alert Report</a:t>
            </a:r>
          </a:p>
          <a:p>
            <a:pPr lvl="2"/>
            <a:r>
              <a:rPr lang="en-US" altLang="ko-KR" dirty="0"/>
              <a:t>Status Captured and Following</a:t>
            </a:r>
          </a:p>
          <a:p>
            <a:r>
              <a:rPr lang="en-US" altLang="ko-KR" dirty="0"/>
              <a:t>Database – SQLite</a:t>
            </a:r>
          </a:p>
          <a:p>
            <a:pPr lvl="1"/>
            <a:r>
              <a:rPr lang="en-US" altLang="ko-KR" dirty="0"/>
              <a:t>Detection Alert Data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4862B-30E5-8F8B-DFD7-80EE5006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18" y="1716693"/>
            <a:ext cx="348663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Database – SQLite viewer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sqlitebrowser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sqlite</a:t>
            </a:r>
            <a:r>
              <a:rPr lang="en-US" altLang="ko-KR" dirty="0"/>
              <a:t> viewer extension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494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E8462B-341C-4E06-E7E7-D078C564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8" y="516082"/>
            <a:ext cx="10966280" cy="5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5230BA-91A9-EDB7-F816-41BD2543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6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outcome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Sysmon with two windows and related Detection and tracking info</a:t>
            </a:r>
          </a:p>
          <a:p>
            <a:r>
              <a:rPr lang="en-US" altLang="ko-KR" dirty="0"/>
              <a:t>ROS Nodes, Services, Topics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1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 – System monitor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7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10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System Monitor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61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2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</a:t>
            </a:r>
            <a:r>
              <a:rPr lang="ko-KR" altLang="en-US" dirty="0"/>
              <a:t>객체 인식 모델 활용과 성능 평가 방법 이해</a:t>
            </a:r>
          </a:p>
          <a:p>
            <a:r>
              <a:rPr lang="en-US" altLang="ko-KR" dirty="0"/>
              <a:t>Custom Dataset</a:t>
            </a:r>
            <a:r>
              <a:rPr lang="ko-KR" altLang="en-US" dirty="0"/>
              <a:t>과 </a:t>
            </a:r>
            <a:r>
              <a:rPr lang="en-US" altLang="ko-KR" dirty="0"/>
              <a:t>Fine Tuning</a:t>
            </a:r>
            <a:r>
              <a:rPr lang="ko-KR" altLang="en-US" dirty="0"/>
              <a:t>으로 자체 객체 인식 모델 구현 및 평가</a:t>
            </a:r>
          </a:p>
          <a:p>
            <a:r>
              <a:rPr lang="en-US" altLang="ko-KR" i="1" dirty="0">
                <a:highlight>
                  <a:srgbClr val="FFFF00"/>
                </a:highlight>
              </a:rPr>
              <a:t>(Optional)</a:t>
            </a:r>
            <a:r>
              <a:rPr lang="en-US" altLang="ko-KR" i="1" dirty="0" err="1">
                <a:highlight>
                  <a:srgbClr val="FFFF00"/>
                </a:highlight>
              </a:rPr>
              <a:t>Segmentation,Tracking</a:t>
            </a:r>
            <a:r>
              <a:rPr lang="en-US" altLang="ko-KR" i="1" dirty="0">
                <a:highlight>
                  <a:srgbClr val="FFFF00"/>
                </a:highlight>
              </a:rPr>
              <a:t>,</a:t>
            </a:r>
            <a:r>
              <a:rPr lang="ko-KR" altLang="en-US" i="1" dirty="0">
                <a:highlight>
                  <a:srgbClr val="FFFF00"/>
                </a:highlight>
              </a:rPr>
              <a:t>경량화 모델 등 개별 요구사항에 적합한 모델 탐색 및 성능 검증</a:t>
            </a:r>
          </a:p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468A4B-8A2A-8BC4-E77D-E68A4DC6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YOLOv8 </a:t>
            </a:r>
            <a:r>
              <a:rPr lang="ko-KR" altLang="en-US" dirty="0"/>
              <a:t>기반 데이터 수집</a:t>
            </a:r>
            <a:r>
              <a:rPr lang="en-US" altLang="ko-KR" dirty="0"/>
              <a:t>/</a:t>
            </a:r>
            <a:r>
              <a:rPr lang="ko-KR" altLang="en-US" dirty="0"/>
              <a:t>학습</a:t>
            </a:r>
            <a:r>
              <a:rPr lang="en-US" altLang="ko-KR" dirty="0"/>
              <a:t>/deploy (Detection Alert)</a:t>
            </a:r>
          </a:p>
          <a:p>
            <a:pPr lvl="1"/>
            <a:r>
              <a:rPr lang="ko-KR" altLang="en-US" dirty="0"/>
              <a:t>감시용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감시용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Detection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Create Detection Alert Node</a:t>
            </a:r>
          </a:p>
          <a:p>
            <a:pPr lvl="1"/>
            <a:r>
              <a:rPr lang="en-US" altLang="ko-KR" dirty="0"/>
              <a:t>Generate Topics to send image and Obj. Det. results</a:t>
            </a:r>
          </a:p>
          <a:p>
            <a:pPr lvl="1"/>
            <a:r>
              <a:rPr lang="en-US" altLang="ko-KR" dirty="0"/>
              <a:t>Create Subscriber node and display image and print data from the Topic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0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1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677474" y="2768178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3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11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integration and testing of Detection, AMR Controller, and System Monitor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061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Demonstration of solution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1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4"/>
            <a:ext cx="54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Are we still having FUN!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3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AMR(Autonomous Mobile Robot) Turtlebot4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r>
              <a:rPr lang="ko-KR" altLang="en-US" dirty="0"/>
              <a:t>로봇 개발 환경에 완성 모델 서빙 및 테스트 </a:t>
            </a:r>
            <a:r>
              <a:rPr lang="en-US" altLang="ko-KR" dirty="0"/>
              <a:t>/ </a:t>
            </a:r>
            <a:r>
              <a:rPr lang="ko-KR" altLang="en-US" dirty="0"/>
              <a:t>로봇 </a:t>
            </a:r>
            <a:r>
              <a:rPr lang="en-US" altLang="ko-KR" dirty="0"/>
              <a:t>H/W, </a:t>
            </a:r>
            <a:r>
              <a:rPr lang="ko-KR" altLang="en-US" dirty="0">
                <a:highlight>
                  <a:srgbClr val="FFFF00"/>
                </a:highlight>
              </a:rPr>
              <a:t>제반 환경의 한계점 도출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</a:t>
            </a:r>
            <a:r>
              <a:rPr lang="en-US" altLang="ko-KR" dirty="0">
                <a:solidFill>
                  <a:srgbClr val="FF0000"/>
                </a:solidFill>
              </a:rPr>
              <a:t>Tracking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시뮬레이션 환경 구축</a:t>
            </a:r>
          </a:p>
          <a:p>
            <a:pPr lvl="1"/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/>
              <a:t>Map </a:t>
            </a:r>
            <a:r>
              <a:rPr lang="ko-KR" altLang="en-US" dirty="0"/>
              <a:t>생성 및 파라미터 튜닝</a:t>
            </a:r>
            <a:r>
              <a:rPr lang="en-US" altLang="ko-KR" dirty="0"/>
              <a:t>(Localization, AMCL)</a:t>
            </a:r>
          </a:p>
          <a:p>
            <a:pPr lvl="1"/>
            <a:r>
              <a:rPr lang="en-US" altLang="ko-KR" dirty="0" err="1"/>
              <a:t>AutoSLAM</a:t>
            </a:r>
            <a:r>
              <a:rPr lang="ko-KR" altLang="en-US" dirty="0"/>
              <a:t>으로 맵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5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4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i="1" dirty="0">
                <a:highlight>
                  <a:srgbClr val="FFFF00"/>
                </a:highlight>
              </a:rPr>
              <a:t>Turtlebot4 Navigation</a:t>
            </a:r>
            <a:r>
              <a:rPr lang="ko-KR" altLang="en-US" i="1" dirty="0">
                <a:highlight>
                  <a:srgbClr val="FFFF00"/>
                </a:highlight>
              </a:rPr>
              <a:t>과 파라미터 튜닝</a:t>
            </a:r>
            <a:r>
              <a:rPr lang="en-US" altLang="ko-KR" i="1" dirty="0">
                <a:highlight>
                  <a:srgbClr val="FFFF00"/>
                </a:highlight>
              </a:rPr>
              <a:t>(Local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, Global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/>
              <a:t>Initial Pose </a:t>
            </a:r>
            <a:r>
              <a:rPr lang="en-US" altLang="ko-KR" dirty="0" err="1"/>
              <a:t>Navigate_to</a:t>
            </a:r>
            <a:r>
              <a:rPr lang="en-US" altLang="ko-KR" dirty="0"/>
              <a:t> Pose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 err="1"/>
              <a:t>Navigate_Through_pose</a:t>
            </a:r>
            <a:r>
              <a:rPr lang="en-US" altLang="ko-KR" dirty="0"/>
              <a:t>, Follow Waypoints </a:t>
            </a:r>
            <a:r>
              <a:rPr lang="ko-KR" altLang="en-US" dirty="0"/>
              <a:t>구현</a:t>
            </a:r>
          </a:p>
          <a:p>
            <a:r>
              <a:rPr lang="ko-KR" altLang="en-US" i="1" dirty="0">
                <a:highlight>
                  <a:srgbClr val="FFFF00"/>
                </a:highlight>
              </a:rPr>
              <a:t>로봇 개발 환경에 적용 및 테스트 </a:t>
            </a:r>
            <a:r>
              <a:rPr lang="en-US" altLang="ko-KR" i="1" dirty="0">
                <a:highlight>
                  <a:srgbClr val="FFFF00"/>
                </a:highlight>
              </a:rPr>
              <a:t>/ </a:t>
            </a:r>
            <a:r>
              <a:rPr lang="ko-KR" altLang="en-US" i="1" dirty="0">
                <a:highlight>
                  <a:srgbClr val="FFFF00"/>
                </a:highlight>
              </a:rPr>
              <a:t>로봇 </a:t>
            </a:r>
            <a:r>
              <a:rPr lang="en-US" altLang="ko-KR" i="1" dirty="0">
                <a:highlight>
                  <a:srgbClr val="FFFF00"/>
                </a:highlight>
              </a:rPr>
              <a:t>H/W, </a:t>
            </a:r>
            <a:r>
              <a:rPr lang="ko-KR" altLang="en-US" i="1" dirty="0">
                <a:highlight>
                  <a:srgbClr val="FFFF00"/>
                </a:highlight>
              </a:rPr>
              <a:t>제반 환경의 한계점 도출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356697" cy="40357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AMR</a:t>
            </a:r>
            <a:r>
              <a:rPr lang="ko-KR" altLang="en-US" dirty="0"/>
              <a:t>기반 카메라 인식 </a:t>
            </a:r>
            <a:r>
              <a:rPr lang="en-US" altLang="ko-KR" dirty="0"/>
              <a:t>autonomous driving </a:t>
            </a:r>
            <a:r>
              <a:rPr lang="ko-KR" altLang="en-US" dirty="0"/>
              <a:t>시스템 </a:t>
            </a:r>
            <a:r>
              <a:rPr lang="en-US" altLang="ko-KR" dirty="0"/>
              <a:t>with obstacle avoidance </a:t>
            </a:r>
            <a:r>
              <a:rPr lang="ko-KR" altLang="en-US" dirty="0"/>
              <a:t>구축 </a:t>
            </a:r>
            <a:r>
              <a:rPr lang="en-US" altLang="ko-KR" dirty="0"/>
              <a:t>(AMR Controller)</a:t>
            </a:r>
            <a:endParaRPr lang="ko-KR" altLang="en-US" dirty="0"/>
          </a:p>
          <a:p>
            <a:pPr lvl="1"/>
            <a:r>
              <a:rPr lang="en-US" altLang="ko-KR" dirty="0"/>
              <a:t>Digital Mapping of environment</a:t>
            </a:r>
          </a:p>
          <a:p>
            <a:pPr lvl="1"/>
            <a:r>
              <a:rPr lang="en-US" altLang="ko-KR" dirty="0"/>
              <a:t>Goal Setting and Obstacle Avoidance using Navigation</a:t>
            </a:r>
          </a:p>
          <a:p>
            <a:pPr lvl="1"/>
            <a:r>
              <a:rPr lang="en-US" altLang="ko-KR" dirty="0"/>
              <a:t>Object Tracking w/ AMR camera</a:t>
            </a:r>
          </a:p>
          <a:p>
            <a:pPr lvl="1"/>
            <a:r>
              <a:rPr lang="en-US" altLang="ko-KR" dirty="0"/>
              <a:t>Control logic between navigation/obj. tracking/ obj. following (</a:t>
            </a:r>
            <a:r>
              <a:rPr lang="en-US" altLang="ko-KR" dirty="0" err="1"/>
              <a:t>teleop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Porting to ROS</a:t>
            </a:r>
            <a:endParaRPr lang="ko-KR" altLang="en-US" dirty="0"/>
          </a:p>
          <a:p>
            <a:pPr lvl="1"/>
            <a:r>
              <a:rPr lang="en-US" altLang="ko-KR" dirty="0"/>
              <a:t>Create AMR Controller Node</a:t>
            </a:r>
          </a:p>
          <a:p>
            <a:pPr lvl="1"/>
            <a:r>
              <a:rPr lang="en-US" altLang="ko-KR" dirty="0"/>
              <a:t>Create and send Obj. Tracking Image and data to Sysmon</a:t>
            </a:r>
          </a:p>
          <a:p>
            <a:r>
              <a:rPr lang="en-US" altLang="ko-KR" dirty="0"/>
              <a:t>Integrate and test with Detection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88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를 이용한 웹 서버 구축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Flask/HTML Intro</a:t>
            </a:r>
          </a:p>
          <a:p>
            <a:pPr lvl="1"/>
            <a:r>
              <a:rPr lang="en-US" altLang="ko-KR" dirty="0"/>
              <a:t>Deploy YOLOv8</a:t>
            </a:r>
            <a:r>
              <a:rPr lang="ko-KR" altLang="en-US" dirty="0"/>
              <a:t> </a:t>
            </a:r>
            <a:r>
              <a:rPr lang="en-US" altLang="ko-KR" dirty="0"/>
              <a:t>Obj.</a:t>
            </a:r>
            <a:r>
              <a:rPr lang="ko-KR" altLang="en-US" dirty="0"/>
              <a:t> </a:t>
            </a:r>
            <a:r>
              <a:rPr lang="en-US" altLang="ko-KR" dirty="0"/>
              <a:t>Det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to web</a:t>
            </a:r>
          </a:p>
          <a:p>
            <a:pPr lvl="1"/>
            <a:r>
              <a:rPr lang="en-US" altLang="ko-KR" dirty="0"/>
              <a:t>Log in </a:t>
            </a:r>
            <a:r>
              <a:rPr lang="ko-KR" altLang="en-US" dirty="0"/>
              <a:t>기능 구현</a:t>
            </a:r>
          </a:p>
          <a:p>
            <a:pPr lvl="1"/>
            <a:r>
              <a:rPr lang="en-US" altLang="ko-KR" dirty="0"/>
              <a:t>Sysmon</a:t>
            </a:r>
            <a:r>
              <a:rPr lang="ko-KR" altLang="en-US" dirty="0"/>
              <a:t> </a:t>
            </a:r>
            <a:r>
              <a:rPr lang="ko-KR" altLang="en-US" dirty="0" err="1"/>
              <a:t>웹기능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알람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F53B98-20D3-6C2B-2150-BBE57D9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SQLite3</a:t>
            </a:r>
            <a:r>
              <a:rPr lang="ko-KR" altLang="en-US" dirty="0"/>
              <a:t>를 이용한 데이터베이스 구축 및 연동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SQLite3 </a:t>
            </a:r>
            <a:r>
              <a:rPr lang="ko-KR" altLang="en-US" dirty="0"/>
              <a:t>기본 기능 구현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기능 구축</a:t>
            </a:r>
          </a:p>
          <a:p>
            <a:pPr lvl="1"/>
            <a:r>
              <a:rPr lang="ko-KR" altLang="en-US" dirty="0"/>
              <a:t>알람이 울리는 경우 </a:t>
            </a:r>
            <a:r>
              <a:rPr lang="en-US" altLang="ko-KR" dirty="0"/>
              <a:t>DB</a:t>
            </a:r>
            <a:r>
              <a:rPr lang="ko-KR" altLang="en-US" dirty="0"/>
              <a:t>에 저장하는 기능 구현</a:t>
            </a:r>
          </a:p>
          <a:p>
            <a:pPr lvl="1"/>
            <a:r>
              <a:rPr lang="ko-KR" altLang="en-US" dirty="0"/>
              <a:t>저장된 내용 검색하는 기능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9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Update Sysmon Node code</a:t>
            </a:r>
          </a:p>
          <a:p>
            <a:pPr lvl="1"/>
            <a:r>
              <a:rPr lang="en-US" altLang="ko-KR" dirty="0"/>
              <a:t>Update the database with received Obj. Det. Data from Detection Alert Node</a:t>
            </a:r>
          </a:p>
          <a:p>
            <a:pPr lvl="1"/>
            <a:r>
              <a:rPr lang="en-US" altLang="ko-KR" dirty="0"/>
              <a:t>Display the content of DB on System Monitor web page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And finally, Integration and Test of Detection Alert &amp; System Monitor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6 (final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9B8C-0ED7-459C-7BBC-069D6674D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시스템 설계 및 프로세스 정립</a:t>
            </a:r>
          </a:p>
          <a:p>
            <a:r>
              <a:rPr lang="ko-KR" altLang="en-US" dirty="0"/>
              <a:t>비즈니스 요구 사항 업데이트</a:t>
            </a:r>
          </a:p>
          <a:p>
            <a:r>
              <a:rPr lang="ko-KR" altLang="en-US" dirty="0"/>
              <a:t>역할 분담 및 일정 조율</a:t>
            </a:r>
          </a:p>
          <a:p>
            <a:r>
              <a:rPr lang="ko-KR" altLang="en-US" dirty="0"/>
              <a:t>개발 환경 구축</a:t>
            </a:r>
            <a:r>
              <a:rPr lang="en-US" altLang="ko-KR" dirty="0"/>
              <a:t>(</a:t>
            </a:r>
            <a:r>
              <a:rPr lang="ko-KR" altLang="en-US" dirty="0"/>
              <a:t>맵 디자인</a:t>
            </a:r>
            <a:r>
              <a:rPr lang="en-US" altLang="ko-KR" dirty="0"/>
              <a:t>, SW </a:t>
            </a:r>
            <a:r>
              <a:rPr lang="ko-KR" altLang="en-US" dirty="0"/>
              <a:t>개발</a:t>
            </a:r>
            <a:r>
              <a:rPr lang="en-US" altLang="ko-KR" dirty="0"/>
              <a:t>,</a:t>
            </a:r>
            <a:r>
              <a:rPr lang="ko-KR" altLang="en-US" dirty="0"/>
              <a:t>문서 통합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BF5E9-A849-3B33-2D32-D5B8A1656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멀티 로봇 환경 구축 및 네비게이션</a:t>
            </a:r>
          </a:p>
          <a:p>
            <a:r>
              <a:rPr lang="ko-KR" altLang="en-US" dirty="0"/>
              <a:t>멀티 로봇 개별 업무 수행</a:t>
            </a:r>
          </a:p>
          <a:p>
            <a:r>
              <a:rPr lang="ko-KR" altLang="en-US" dirty="0"/>
              <a:t>멀티 로봇 협동 업무 수행 </a:t>
            </a:r>
          </a:p>
          <a:p>
            <a:r>
              <a:rPr lang="en-US" altLang="ko-KR" dirty="0"/>
              <a:t>(Optional)Turtlebot4 </a:t>
            </a:r>
            <a:r>
              <a:rPr lang="ko-KR" altLang="en-US" dirty="0"/>
              <a:t>각종 센서 데이터의 이해와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9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81204</TotalTime>
  <Words>949</Words>
  <Application>Microsoft Office PowerPoint</Application>
  <PresentationFormat>와이드스크린</PresentationFormat>
  <Paragraphs>166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Arial</vt:lpstr>
      <vt:lpstr>Gill Sans MT</vt:lpstr>
      <vt:lpstr>갤러리</vt:lpstr>
      <vt:lpstr>Good Morning! 早上好! 안녕하세요!</vt:lpstr>
      <vt:lpstr>Day 1</vt:lpstr>
      <vt:lpstr>Day 2 (Mini project)</vt:lpstr>
      <vt:lpstr>Day 3 (Mini project)</vt:lpstr>
      <vt:lpstr>Day 4 (Mini project)</vt:lpstr>
      <vt:lpstr>Day 5 (Mini project)</vt:lpstr>
      <vt:lpstr>Day 5 (Mini project)</vt:lpstr>
      <vt:lpstr>Day 6 (final project)</vt:lpstr>
      <vt:lpstr>프로젝트 rule number ONE!!!</vt:lpstr>
      <vt:lpstr>SW  Development Process</vt:lpstr>
      <vt:lpstr>PowerPoint 프레젠테이션</vt:lpstr>
      <vt:lpstr>PowerPoint 프레젠테이션</vt:lpstr>
      <vt:lpstr>Project Sprints</vt:lpstr>
      <vt:lpstr>System Monitor sprint </vt:lpstr>
      <vt:lpstr>Sprint 3 – System monitor</vt:lpstr>
      <vt:lpstr>Team Exercise 9</vt:lpstr>
      <vt:lpstr>Detail Design Review by each team</vt:lpstr>
      <vt:lpstr>Sprint 3 – System monitor</vt:lpstr>
      <vt:lpstr>Coding Hints</vt:lpstr>
      <vt:lpstr>Introduction to Flask</vt:lpstr>
      <vt:lpstr>Flask Hints</vt:lpstr>
      <vt:lpstr>Coding Hints</vt:lpstr>
      <vt:lpstr>Coding Hints</vt:lpstr>
      <vt:lpstr>Coding Hints</vt:lpstr>
      <vt:lpstr>PowerPoint 프레젠테이션</vt:lpstr>
      <vt:lpstr>PowerPoint 프레젠테이션</vt:lpstr>
      <vt:lpstr>Expected outcome</vt:lpstr>
      <vt:lpstr>Sprint 3 – System monitor</vt:lpstr>
      <vt:lpstr>Team Exercise 10</vt:lpstr>
      <vt:lpstr>Results &amp; Code Review by each team</vt:lpstr>
      <vt:lpstr>System Integration &amp; Test</vt:lpstr>
      <vt:lpstr>Team Exercise 11</vt:lpstr>
      <vt:lpstr>Demonstration of solution by each team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97</cp:revision>
  <dcterms:created xsi:type="dcterms:W3CDTF">2024-04-03T06:12:51Z</dcterms:created>
  <dcterms:modified xsi:type="dcterms:W3CDTF">2025-04-19T02:11:25Z</dcterms:modified>
</cp:coreProperties>
</file>