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611" r:id="rId3"/>
    <p:sldId id="640" r:id="rId4"/>
    <p:sldId id="550" r:id="rId5"/>
    <p:sldId id="581" r:id="rId6"/>
    <p:sldId id="269" r:id="rId7"/>
    <p:sldId id="594" r:id="rId8"/>
    <p:sldId id="343" r:id="rId9"/>
    <p:sldId id="428" r:id="rId10"/>
    <p:sldId id="595" r:id="rId11"/>
    <p:sldId id="445" r:id="rId12"/>
    <p:sldId id="456" r:id="rId13"/>
    <p:sldId id="548" r:id="rId14"/>
    <p:sldId id="624" r:id="rId15"/>
    <p:sldId id="615" r:id="rId16"/>
    <p:sldId id="591" r:id="rId17"/>
    <p:sldId id="570" r:id="rId18"/>
    <p:sldId id="589" r:id="rId19"/>
    <p:sldId id="565" r:id="rId20"/>
    <p:sldId id="577" r:id="rId21"/>
    <p:sldId id="614" r:id="rId22"/>
    <p:sldId id="625" r:id="rId23"/>
    <p:sldId id="626" r:id="rId24"/>
    <p:sldId id="631" r:id="rId25"/>
    <p:sldId id="627" r:id="rId26"/>
    <p:sldId id="628" r:id="rId27"/>
    <p:sldId id="607" r:id="rId28"/>
    <p:sldId id="604" r:id="rId29"/>
    <p:sldId id="633" r:id="rId30"/>
    <p:sldId id="629" r:id="rId31"/>
    <p:sldId id="635" r:id="rId32"/>
    <p:sldId id="630" r:id="rId33"/>
    <p:sldId id="623" r:id="rId34"/>
    <p:sldId id="618" r:id="rId35"/>
    <p:sldId id="641" r:id="rId36"/>
    <p:sldId id="636" r:id="rId37"/>
    <p:sldId id="637" r:id="rId38"/>
    <p:sldId id="632" r:id="rId39"/>
    <p:sldId id="642" r:id="rId40"/>
    <p:sldId id="643" r:id="rId41"/>
    <p:sldId id="644" r:id="rId42"/>
    <p:sldId id="621" r:id="rId43"/>
    <p:sldId id="638" r:id="rId44"/>
    <p:sldId id="639" r:id="rId45"/>
    <p:sldId id="645" r:id="rId46"/>
    <p:sldId id="646" r:id="rId47"/>
    <p:sldId id="59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8" autoAdjust="0"/>
    <p:restoredTop sz="94660"/>
  </p:normalViewPr>
  <p:slideViewPr>
    <p:cSldViewPr snapToGrid="0">
      <p:cViewPr varScale="1">
        <p:scale>
          <a:sx n="79" d="100"/>
          <a:sy n="79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20922E3A-6A0B-495F-A34F-3D9691278AF8}"/>
    <pc:docChg chg="undo redo custSel addSld delSld modSld sldOrd">
      <pc:chgData name="Andreas Kim" userId="d39d342fa9446bf4" providerId="LiveId" clId="{20922E3A-6A0B-495F-A34F-3D9691278AF8}" dt="2025-04-30T13:09:34.777" v="2723" actId="14100"/>
      <pc:docMkLst>
        <pc:docMk/>
      </pc:docMkLst>
      <pc:sldChg chg="del">
        <pc:chgData name="Andreas Kim" userId="d39d342fa9446bf4" providerId="LiveId" clId="{20922E3A-6A0B-495F-A34F-3D9691278AF8}" dt="2025-04-15T12:51:25.539" v="877" actId="47"/>
        <pc:sldMkLst>
          <pc:docMk/>
          <pc:sldMk cId="3422934748" sldId="434"/>
        </pc:sldMkLst>
      </pc:sldChg>
      <pc:sldChg chg="del">
        <pc:chgData name="Andreas Kim" userId="d39d342fa9446bf4" providerId="LiveId" clId="{20922E3A-6A0B-495F-A34F-3D9691278AF8}" dt="2025-04-15T12:51:04.077" v="860" actId="47"/>
        <pc:sldMkLst>
          <pc:docMk/>
          <pc:sldMk cId="2114593282" sldId="438"/>
        </pc:sldMkLst>
      </pc:sldChg>
      <pc:sldChg chg="del">
        <pc:chgData name="Andreas Kim" userId="d39d342fa9446bf4" providerId="LiveId" clId="{20922E3A-6A0B-495F-A34F-3D9691278AF8}" dt="2025-04-15T12:51:10.211" v="865" actId="47"/>
        <pc:sldMkLst>
          <pc:docMk/>
          <pc:sldMk cId="1195634290" sldId="439"/>
        </pc:sldMkLst>
      </pc:sldChg>
      <pc:sldChg chg="del">
        <pc:chgData name="Andreas Kim" userId="d39d342fa9446bf4" providerId="LiveId" clId="{20922E3A-6A0B-495F-A34F-3D9691278AF8}" dt="2025-04-15T12:51:13.770" v="868" actId="47"/>
        <pc:sldMkLst>
          <pc:docMk/>
          <pc:sldMk cId="1612840743" sldId="440"/>
        </pc:sldMkLst>
      </pc:sldChg>
      <pc:sldChg chg="modSp mod">
        <pc:chgData name="Andreas Kim" userId="d39d342fa9446bf4" providerId="LiveId" clId="{20922E3A-6A0B-495F-A34F-3D9691278AF8}" dt="2025-04-15T12:27:06.084" v="538" actId="20577"/>
        <pc:sldMkLst>
          <pc:docMk/>
          <pc:sldMk cId="3332781649" sldId="445"/>
        </pc:sldMkLst>
        <pc:spChg chg="mod">
          <ac:chgData name="Andreas Kim" userId="d39d342fa9446bf4" providerId="LiveId" clId="{20922E3A-6A0B-495F-A34F-3D9691278AF8}" dt="2025-04-15T12:27:06.084" v="538" actId="20577"/>
          <ac:spMkLst>
            <pc:docMk/>
            <pc:sldMk cId="3332781649" sldId="445"/>
            <ac:spMk id="5" creationId="{6B354A50-13DF-427D-C255-7E9A3A035802}"/>
          </ac:spMkLst>
        </pc:spChg>
      </pc:sldChg>
      <pc:sldChg chg="del">
        <pc:chgData name="Andreas Kim" userId="d39d342fa9446bf4" providerId="LiveId" clId="{20922E3A-6A0B-495F-A34F-3D9691278AF8}" dt="2025-04-15T12:51:31.389" v="879" actId="47"/>
        <pc:sldMkLst>
          <pc:docMk/>
          <pc:sldMk cId="1237801812" sldId="448"/>
        </pc:sldMkLst>
      </pc:sldChg>
      <pc:sldChg chg="add del">
        <pc:chgData name="Andreas Kim" userId="d39d342fa9446bf4" providerId="LiveId" clId="{20922E3A-6A0B-495F-A34F-3D9691278AF8}" dt="2025-04-16T09:00:16.159" v="899" actId="47"/>
        <pc:sldMkLst>
          <pc:docMk/>
          <pc:sldMk cId="1325386044" sldId="451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202150476" sldId="451"/>
        </pc:sldMkLst>
      </pc:sldChg>
      <pc:sldChg chg="del">
        <pc:chgData name="Andreas Kim" userId="d39d342fa9446bf4" providerId="LiveId" clId="{20922E3A-6A0B-495F-A34F-3D9691278AF8}" dt="2025-04-15T12:51:09.375" v="864" actId="47"/>
        <pc:sldMkLst>
          <pc:docMk/>
          <pc:sldMk cId="1540001277" sldId="455"/>
        </pc:sldMkLst>
      </pc:sldChg>
      <pc:sldChg chg="del">
        <pc:chgData name="Andreas Kim" userId="d39d342fa9446bf4" providerId="LiveId" clId="{20922E3A-6A0B-495F-A34F-3D9691278AF8}" dt="2025-04-15T12:51:12.235" v="867" actId="47"/>
        <pc:sldMkLst>
          <pc:docMk/>
          <pc:sldMk cId="1938196776" sldId="461"/>
        </pc:sldMkLst>
      </pc:sldChg>
      <pc:sldChg chg="del">
        <pc:chgData name="Andreas Kim" userId="d39d342fa9446bf4" providerId="LiveId" clId="{20922E3A-6A0B-495F-A34F-3D9691278AF8}" dt="2025-04-15T12:51:32.562" v="880" actId="47"/>
        <pc:sldMkLst>
          <pc:docMk/>
          <pc:sldMk cId="1412508442" sldId="463"/>
        </pc:sldMkLst>
      </pc:sldChg>
      <pc:sldChg chg="del">
        <pc:chgData name="Andreas Kim" userId="d39d342fa9446bf4" providerId="LiveId" clId="{20922E3A-6A0B-495F-A34F-3D9691278AF8}" dt="2025-04-15T12:51:30.333" v="878" actId="47"/>
        <pc:sldMkLst>
          <pc:docMk/>
          <pc:sldMk cId="1803940230" sldId="464"/>
        </pc:sldMkLst>
      </pc:sldChg>
      <pc:sldChg chg="del">
        <pc:chgData name="Andreas Kim" userId="d39d342fa9446bf4" providerId="LiveId" clId="{20922E3A-6A0B-495F-A34F-3D9691278AF8}" dt="2025-04-15T12:51:02.467" v="859" actId="47"/>
        <pc:sldMkLst>
          <pc:docMk/>
          <pc:sldMk cId="2520180531" sldId="468"/>
        </pc:sldMkLst>
      </pc:sldChg>
      <pc:sldChg chg="del">
        <pc:chgData name="Andreas Kim" userId="d39d342fa9446bf4" providerId="LiveId" clId="{20922E3A-6A0B-495F-A34F-3D9691278AF8}" dt="2025-04-15T12:51:14.657" v="869" actId="47"/>
        <pc:sldMkLst>
          <pc:docMk/>
          <pc:sldMk cId="165885295" sldId="474"/>
        </pc:sldMkLst>
      </pc:sldChg>
      <pc:sldChg chg="del">
        <pc:chgData name="Andreas Kim" userId="d39d342fa9446bf4" providerId="LiveId" clId="{20922E3A-6A0B-495F-A34F-3D9691278AF8}" dt="2025-04-15T12:51:23.898" v="876" actId="47"/>
        <pc:sldMkLst>
          <pc:docMk/>
          <pc:sldMk cId="2072516257" sldId="475"/>
        </pc:sldMkLst>
      </pc:sldChg>
      <pc:sldChg chg="del">
        <pc:chgData name="Andreas Kim" userId="d39d342fa9446bf4" providerId="LiveId" clId="{20922E3A-6A0B-495F-A34F-3D9691278AF8}" dt="2025-04-15T12:51:05.006" v="861" actId="47"/>
        <pc:sldMkLst>
          <pc:docMk/>
          <pc:sldMk cId="1464211126" sldId="478"/>
        </pc:sldMkLst>
      </pc:sldChg>
      <pc:sldChg chg="del">
        <pc:chgData name="Andreas Kim" userId="d39d342fa9446bf4" providerId="LiveId" clId="{20922E3A-6A0B-495F-A34F-3D9691278AF8}" dt="2025-04-19T02:10:15.198" v="2344" actId="47"/>
        <pc:sldMkLst>
          <pc:docMk/>
          <pc:sldMk cId="376481134" sldId="514"/>
        </pc:sldMkLst>
      </pc:sldChg>
      <pc:sldChg chg="add del">
        <pc:chgData name="Andreas Kim" userId="d39d342fa9446bf4" providerId="LiveId" clId="{20922E3A-6A0B-495F-A34F-3D9691278AF8}" dt="2025-04-16T11:09:27.226" v="935" actId="47"/>
        <pc:sldMkLst>
          <pc:docMk/>
          <pc:sldMk cId="2256450897" sldId="515"/>
        </pc:sldMkLst>
      </pc:sldChg>
      <pc:sldChg chg="addSp delSp modSp add del mod">
        <pc:chgData name="Andreas Kim" userId="d39d342fa9446bf4" providerId="LiveId" clId="{20922E3A-6A0B-495F-A34F-3D9691278AF8}" dt="2025-04-15T12:27:17.813" v="539" actId="2696"/>
        <pc:sldMkLst>
          <pc:docMk/>
          <pc:sldMk cId="3772567949" sldId="515"/>
        </pc:sldMkLst>
        <pc:spChg chg="mod">
          <ac:chgData name="Andreas Kim" userId="d39d342fa9446bf4" providerId="LiveId" clId="{20922E3A-6A0B-495F-A34F-3D9691278AF8}" dt="2025-04-15T12:24:52.492" v="510" actId="6549"/>
          <ac:spMkLst>
            <pc:docMk/>
            <pc:sldMk cId="3772567949" sldId="515"/>
            <ac:spMk id="3" creationId="{AB5CBD51-1900-7E18-1FE0-09B0EFCB5617}"/>
          </ac:spMkLst>
        </pc:spChg>
        <pc:spChg chg="add del mod">
          <ac:chgData name="Andreas Kim" userId="d39d342fa9446bf4" providerId="LiveId" clId="{20922E3A-6A0B-495F-A34F-3D9691278AF8}" dt="2025-04-15T12:20:53.310" v="499"/>
          <ac:spMkLst>
            <pc:docMk/>
            <pc:sldMk cId="3772567949" sldId="515"/>
            <ac:spMk id="5" creationId="{92A58172-A1E6-C491-6D85-8D6D748A9DA8}"/>
          </ac:spMkLst>
        </pc:spChg>
        <pc:spChg chg="mod">
          <ac:chgData name="Andreas Kim" userId="d39d342fa9446bf4" providerId="LiveId" clId="{20922E3A-6A0B-495F-A34F-3D9691278AF8}" dt="2025-04-15T12:25:09.019" v="521" actId="1036"/>
          <ac:spMkLst>
            <pc:docMk/>
            <pc:sldMk cId="3772567949" sldId="515"/>
            <ac:spMk id="10" creationId="{41FD34B8-93DC-4DA1-B4B9-213505341DAB}"/>
          </ac:spMkLst>
        </pc:spChg>
        <pc:picChg chg="add mod modCrop">
          <ac:chgData name="Andreas Kim" userId="d39d342fa9446bf4" providerId="LiveId" clId="{20922E3A-6A0B-495F-A34F-3D9691278AF8}" dt="2025-04-15T12:25:09.019" v="521" actId="1036"/>
          <ac:picMkLst>
            <pc:docMk/>
            <pc:sldMk cId="3772567949" sldId="515"/>
            <ac:picMk id="6" creationId="{E6C5F226-C718-3C23-A506-BC1F46D9D8C8}"/>
          </ac:picMkLst>
        </pc:picChg>
        <pc:picChg chg="del">
          <ac:chgData name="Andreas Kim" userId="d39d342fa9446bf4" providerId="LiveId" clId="{20922E3A-6A0B-495F-A34F-3D9691278AF8}" dt="2025-04-15T12:20:50.407" v="498" actId="478"/>
          <ac:picMkLst>
            <pc:docMk/>
            <pc:sldMk cId="3772567949" sldId="515"/>
            <ac:picMk id="14" creationId="{1A54A058-6891-CB1E-3489-D4C73CBB0666}"/>
          </ac:picMkLst>
        </pc:picChg>
      </pc:sldChg>
      <pc:sldChg chg="add del">
        <pc:chgData name="Andreas Kim" userId="d39d342fa9446bf4" providerId="LiveId" clId="{20922E3A-6A0B-495F-A34F-3D9691278AF8}" dt="2025-04-16T09:00:16.954" v="900" actId="47"/>
        <pc:sldMkLst>
          <pc:docMk/>
          <pc:sldMk cId="482743837" sldId="518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357654074" sldId="518"/>
        </pc:sldMkLst>
      </pc:sldChg>
      <pc:sldChg chg="addSp delSp modSp del mod">
        <pc:chgData name="Andreas Kim" userId="d39d342fa9446bf4" providerId="LiveId" clId="{20922E3A-6A0B-495F-A34F-3D9691278AF8}" dt="2025-04-15T12:50:50.904" v="853" actId="47"/>
        <pc:sldMkLst>
          <pc:docMk/>
          <pc:sldMk cId="3660948839" sldId="537"/>
        </pc:sldMkLst>
        <pc:spChg chg="add del mod">
          <ac:chgData name="Andreas Kim" userId="d39d342fa9446bf4" providerId="LiveId" clId="{20922E3A-6A0B-495F-A34F-3D9691278AF8}" dt="2025-04-15T11:21:49.010" v="338"/>
          <ac:spMkLst>
            <pc:docMk/>
            <pc:sldMk cId="3660948839" sldId="537"/>
            <ac:spMk id="2" creationId="{35A86C46-74E6-A16B-C366-2466D04EEE2D}"/>
          </ac:spMkLst>
        </pc:spChg>
        <pc:spChg chg="mod">
          <ac:chgData name="Andreas Kim" userId="d39d342fa9446bf4" providerId="LiveId" clId="{20922E3A-6A0B-495F-A34F-3D9691278AF8}" dt="2025-04-15T12:29:07.677" v="573" actId="20577"/>
          <ac:spMkLst>
            <pc:docMk/>
            <pc:sldMk cId="3660948839" sldId="537"/>
            <ac:spMk id="4" creationId="{3883C672-47D9-5CA1-99AE-DE2C01D8EA80}"/>
          </ac:spMkLst>
        </pc:spChg>
        <pc:spChg chg="mod">
          <ac:chgData name="Andreas Kim" userId="d39d342fa9446bf4" providerId="LiveId" clId="{20922E3A-6A0B-495F-A34F-3D9691278AF8}" dt="2025-04-15T11:21:34.390" v="336" actId="6549"/>
          <ac:spMkLst>
            <pc:docMk/>
            <pc:sldMk cId="3660948839" sldId="537"/>
            <ac:spMk id="5" creationId="{498A3E73-73C3-0608-FABB-FFBB70551A60}"/>
          </ac:spMkLst>
        </pc:spChg>
        <pc:picChg chg="add mod">
          <ac:chgData name="Andreas Kim" userId="d39d342fa9446bf4" providerId="LiveId" clId="{20922E3A-6A0B-495F-A34F-3D9691278AF8}" dt="2025-04-15T11:21:58.118" v="341" actId="1076"/>
          <ac:picMkLst>
            <pc:docMk/>
            <pc:sldMk cId="3660948839" sldId="537"/>
            <ac:picMk id="3" creationId="{8C9FB34D-6F0D-B35C-206B-DF071E8E9F25}"/>
          </ac:picMkLst>
        </pc:picChg>
        <pc:picChg chg="del">
          <ac:chgData name="Andreas Kim" userId="d39d342fa9446bf4" providerId="LiveId" clId="{20922E3A-6A0B-495F-A34F-3D9691278AF8}" dt="2025-04-15T11:21:45.867" v="337" actId="478"/>
          <ac:picMkLst>
            <pc:docMk/>
            <pc:sldMk cId="3660948839" sldId="537"/>
            <ac:picMk id="3074" creationId="{92337D3D-1F4A-1880-5918-F84B8EBCBA53}"/>
          </ac:picMkLst>
        </pc:picChg>
      </pc:sldChg>
      <pc:sldChg chg="add del">
        <pc:chgData name="Andreas Kim" userId="d39d342fa9446bf4" providerId="LiveId" clId="{20922E3A-6A0B-495F-A34F-3D9691278AF8}" dt="2025-04-16T09:00:18.890" v="901" actId="47"/>
        <pc:sldMkLst>
          <pc:docMk/>
          <pc:sldMk cId="2482114605" sldId="541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3577458869" sldId="541"/>
        </pc:sldMkLst>
      </pc:sldChg>
      <pc:sldChg chg="del">
        <pc:chgData name="Andreas Kim" userId="d39d342fa9446bf4" providerId="LiveId" clId="{20922E3A-6A0B-495F-A34F-3D9691278AF8}" dt="2025-04-15T12:51:11.291" v="866" actId="47"/>
        <pc:sldMkLst>
          <pc:docMk/>
          <pc:sldMk cId="3059380435" sldId="549"/>
        </pc:sldMkLst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3461644723" sldId="550"/>
        </pc:sldMkLst>
      </pc:sldChg>
      <pc:sldChg chg="del">
        <pc:chgData name="Andreas Kim" userId="d39d342fa9446bf4" providerId="LiveId" clId="{20922E3A-6A0B-495F-A34F-3D9691278AF8}" dt="2025-04-15T12:51:35.024" v="881" actId="47"/>
        <pc:sldMkLst>
          <pc:docMk/>
          <pc:sldMk cId="854408148" sldId="556"/>
        </pc:sldMkLst>
      </pc:sldChg>
      <pc:sldChg chg="addSp delSp modSp add del mod">
        <pc:chgData name="Andreas Kim" userId="d39d342fa9446bf4" providerId="LiveId" clId="{20922E3A-6A0B-495F-A34F-3D9691278AF8}" dt="2025-04-15T12:27:17.813" v="539" actId="2696"/>
        <pc:sldMkLst>
          <pc:docMk/>
          <pc:sldMk cId="2347492440" sldId="562"/>
        </pc:sldMkLst>
        <pc:picChg chg="add mod modCrop">
          <ac:chgData name="Andreas Kim" userId="d39d342fa9446bf4" providerId="LiveId" clId="{20922E3A-6A0B-495F-A34F-3D9691278AF8}" dt="2025-04-15T12:21:32.904" v="502" actId="732"/>
          <ac:picMkLst>
            <pc:docMk/>
            <pc:sldMk cId="2347492440" sldId="562"/>
            <ac:picMk id="5" creationId="{E6C0310A-AB8E-42AE-4AB8-BBBF1485A6A9}"/>
          </ac:picMkLst>
        </pc:picChg>
        <pc:picChg chg="del">
          <ac:chgData name="Andreas Kim" userId="d39d342fa9446bf4" providerId="LiveId" clId="{20922E3A-6A0B-495F-A34F-3D9691278AF8}" dt="2025-04-15T12:19:48.233" v="495" actId="478"/>
          <ac:picMkLst>
            <pc:docMk/>
            <pc:sldMk cId="2347492440" sldId="562"/>
            <ac:picMk id="12" creationId="{92D2E514-0D69-6B42-68C6-92A08AD69DAB}"/>
          </ac:picMkLst>
        </pc:picChg>
      </pc:sldChg>
      <pc:sldChg chg="add del">
        <pc:chgData name="Andreas Kim" userId="d39d342fa9446bf4" providerId="LiveId" clId="{20922E3A-6A0B-495F-A34F-3D9691278AF8}" dt="2025-04-16T09:00:09.133" v="898" actId="47"/>
        <pc:sldMkLst>
          <pc:docMk/>
          <pc:sldMk cId="3347896229" sldId="562"/>
        </pc:sldMkLst>
      </pc:sldChg>
      <pc:sldChg chg="add del">
        <pc:chgData name="Andreas Kim" userId="d39d342fa9446bf4" providerId="LiveId" clId="{20922E3A-6A0B-495F-A34F-3D9691278AF8}" dt="2025-04-16T09:00:28.073" v="902" actId="47"/>
        <pc:sldMkLst>
          <pc:docMk/>
          <pc:sldMk cId="1432786335" sldId="563"/>
        </pc:sldMkLst>
      </pc:sldChg>
      <pc:sldChg chg="add del">
        <pc:chgData name="Andreas Kim" userId="d39d342fa9446bf4" providerId="LiveId" clId="{20922E3A-6A0B-495F-A34F-3D9691278AF8}" dt="2025-04-15T12:27:17.813" v="539" actId="2696"/>
        <pc:sldMkLst>
          <pc:docMk/>
          <pc:sldMk cId="2911366376" sldId="563"/>
        </pc:sldMkLst>
      </pc:sldChg>
      <pc:sldChg chg="modSp add mod">
        <pc:chgData name="Andreas Kim" userId="d39d342fa9446bf4" providerId="LiveId" clId="{20922E3A-6A0B-495F-A34F-3D9691278AF8}" dt="2025-04-15T10:59:10.595" v="229" actId="5793"/>
        <pc:sldMkLst>
          <pc:docMk/>
          <pc:sldMk cId="131238473" sldId="565"/>
        </pc:sldMkLst>
        <pc:spChg chg="mod">
          <ac:chgData name="Andreas Kim" userId="d39d342fa9446bf4" providerId="LiveId" clId="{20922E3A-6A0B-495F-A34F-3D9691278AF8}" dt="2025-04-15T10:59:10.595" v="229" actId="5793"/>
          <ac:spMkLst>
            <pc:docMk/>
            <pc:sldMk cId="131238473" sldId="565"/>
            <ac:spMk id="6" creationId="{CBB9A773-15DA-E71F-DF13-7C1F0D85B993}"/>
          </ac:spMkLst>
        </pc:spChg>
      </pc:sldChg>
      <pc:sldChg chg="del">
        <pc:chgData name="Andreas Kim" userId="d39d342fa9446bf4" providerId="LiveId" clId="{20922E3A-6A0B-495F-A34F-3D9691278AF8}" dt="2025-04-15T11:42:09.428" v="474" actId="47"/>
        <pc:sldMkLst>
          <pc:docMk/>
          <pc:sldMk cId="2841650065" sldId="566"/>
        </pc:sldMkLst>
      </pc:sldChg>
      <pc:sldChg chg="del">
        <pc:chgData name="Andreas Kim" userId="d39d342fa9446bf4" providerId="LiveId" clId="{20922E3A-6A0B-495F-A34F-3D9691278AF8}" dt="2025-04-15T11:24:54.312" v="354" actId="47"/>
        <pc:sldMkLst>
          <pc:docMk/>
          <pc:sldMk cId="3282013218" sldId="567"/>
        </pc:sldMkLst>
      </pc:sldChg>
      <pc:sldChg chg="del">
        <pc:chgData name="Andreas Kim" userId="d39d342fa9446bf4" providerId="LiveId" clId="{20922E3A-6A0B-495F-A34F-3D9691278AF8}" dt="2025-04-15T11:24:56.031" v="355" actId="47"/>
        <pc:sldMkLst>
          <pc:docMk/>
          <pc:sldMk cId="3094909391" sldId="568"/>
        </pc:sldMkLst>
      </pc:sldChg>
      <pc:sldChg chg="addSp delSp modSp mod ord modClrScheme chgLayout">
        <pc:chgData name="Andreas Kim" userId="d39d342fa9446bf4" providerId="LiveId" clId="{20922E3A-6A0B-495F-A34F-3D9691278AF8}" dt="2025-04-18T22:51:54.136" v="1381" actId="478"/>
        <pc:sldMkLst>
          <pc:docMk/>
          <pc:sldMk cId="2947956992" sldId="570"/>
        </pc:sldMkLst>
        <pc:spChg chg="mod ord">
          <ac:chgData name="Andreas Kim" userId="d39d342fa9446bf4" providerId="LiveId" clId="{20922E3A-6A0B-495F-A34F-3D9691278AF8}" dt="2025-04-15T10:56:51.763" v="206" actId="700"/>
          <ac:spMkLst>
            <pc:docMk/>
            <pc:sldMk cId="2947956992" sldId="570"/>
            <ac:spMk id="2" creationId="{575B9B00-109E-A574-5D5A-1F570039BA48}"/>
          </ac:spMkLst>
        </pc:spChg>
        <pc:spChg chg="mod ord">
          <ac:chgData name="Andreas Kim" userId="d39d342fa9446bf4" providerId="LiveId" clId="{20922E3A-6A0B-495F-A34F-3D9691278AF8}" dt="2025-04-18T22:51:31.988" v="1379"/>
          <ac:spMkLst>
            <pc:docMk/>
            <pc:sldMk cId="2947956992" sldId="570"/>
            <ac:spMk id="3" creationId="{E4F37000-7E23-A00F-3C8F-6C474A345FC4}"/>
          </ac:spMkLst>
        </pc:spChg>
        <pc:spChg chg="del mod ord">
          <ac:chgData name="Andreas Kim" userId="d39d342fa9446bf4" providerId="LiveId" clId="{20922E3A-6A0B-495F-A34F-3D9691278AF8}" dt="2025-04-18T22:51:49.918" v="1380"/>
          <ac:spMkLst>
            <pc:docMk/>
            <pc:sldMk cId="2947956992" sldId="570"/>
            <ac:spMk id="4" creationId="{BCCB5AFE-7CFB-6302-FC6B-A67FF6100421}"/>
          </ac:spMkLst>
        </pc:spChg>
        <pc:spChg chg="add del mod">
          <ac:chgData name="Andreas Kim" userId="d39d342fa9446bf4" providerId="LiveId" clId="{20922E3A-6A0B-495F-A34F-3D9691278AF8}" dt="2025-04-18T22:51:54.136" v="1381" actId="478"/>
          <ac:spMkLst>
            <pc:docMk/>
            <pc:sldMk cId="2947956992" sldId="570"/>
            <ac:spMk id="5" creationId="{4A55B8C4-539B-C736-2B2E-3F245577F7CF}"/>
          </ac:spMkLst>
        </pc:spChg>
        <pc:spChg chg="del mod ord">
          <ac:chgData name="Andreas Kim" userId="d39d342fa9446bf4" providerId="LiveId" clId="{20922E3A-6A0B-495F-A34F-3D9691278AF8}" dt="2025-04-15T10:57:02.850" v="212" actId="478"/>
          <ac:spMkLst>
            <pc:docMk/>
            <pc:sldMk cId="2947956992" sldId="570"/>
            <ac:spMk id="8" creationId="{2EDB40C9-87B3-D6DF-FF85-9E249531A367}"/>
          </ac:spMkLst>
        </pc:spChg>
        <pc:spChg chg="del mod ord">
          <ac:chgData name="Andreas Kim" userId="d39d342fa9446bf4" providerId="LiveId" clId="{20922E3A-6A0B-495F-A34F-3D9691278AF8}" dt="2025-04-15T10:57:12.753" v="213" actId="478"/>
          <ac:spMkLst>
            <pc:docMk/>
            <pc:sldMk cId="2947956992" sldId="570"/>
            <ac:spMk id="9" creationId="{E1DA36E9-6FFF-515E-DA39-6FC3AE777DCE}"/>
          </ac:spMkLst>
        </pc:spChg>
        <pc:picChg chg="add mod">
          <ac:chgData name="Andreas Kim" userId="d39d342fa9446bf4" providerId="LiveId" clId="{20922E3A-6A0B-495F-A34F-3D9691278AF8}" dt="2025-04-18T22:51:49.918" v="1380"/>
          <ac:picMkLst>
            <pc:docMk/>
            <pc:sldMk cId="2947956992" sldId="570"/>
            <ac:picMk id="6" creationId="{6CA94290-5F6C-3C94-4D3D-04F42D0BA89E}"/>
          </ac:picMkLst>
        </pc:picChg>
      </pc:sldChg>
      <pc:sldChg chg="del">
        <pc:chgData name="Andreas Kim" userId="d39d342fa9446bf4" providerId="LiveId" clId="{20922E3A-6A0B-495F-A34F-3D9691278AF8}" dt="2025-04-15T10:57:39.902" v="219" actId="47"/>
        <pc:sldMkLst>
          <pc:docMk/>
          <pc:sldMk cId="1234774970" sldId="571"/>
        </pc:sldMkLst>
      </pc:sldChg>
      <pc:sldChg chg="del">
        <pc:chgData name="Andreas Kim" userId="d39d342fa9446bf4" providerId="LiveId" clId="{20922E3A-6A0B-495F-A34F-3D9691278AF8}" dt="2025-04-15T10:57:43.762" v="220" actId="47"/>
        <pc:sldMkLst>
          <pc:docMk/>
          <pc:sldMk cId="3402978109" sldId="572"/>
        </pc:sldMkLst>
      </pc:sldChg>
      <pc:sldChg chg="del">
        <pc:chgData name="Andreas Kim" userId="d39d342fa9446bf4" providerId="LiveId" clId="{20922E3A-6A0B-495F-A34F-3D9691278AF8}" dt="2025-04-15T10:57:51.714" v="222" actId="47"/>
        <pc:sldMkLst>
          <pc:docMk/>
          <pc:sldMk cId="2263215008" sldId="573"/>
        </pc:sldMkLst>
      </pc:sldChg>
      <pc:sldChg chg="del">
        <pc:chgData name="Andreas Kim" userId="d39d342fa9446bf4" providerId="LiveId" clId="{20922E3A-6A0B-495F-A34F-3D9691278AF8}" dt="2025-04-15T10:57:47.216" v="221" actId="47"/>
        <pc:sldMkLst>
          <pc:docMk/>
          <pc:sldMk cId="2711486414" sldId="574"/>
        </pc:sldMkLst>
      </pc:sldChg>
      <pc:sldChg chg="delSp modSp del mod modClrScheme chgLayout">
        <pc:chgData name="Andreas Kim" userId="d39d342fa9446bf4" providerId="LiveId" clId="{20922E3A-6A0B-495F-A34F-3D9691278AF8}" dt="2025-04-16T08:58:17.288" v="890" actId="2696"/>
        <pc:sldMkLst>
          <pc:docMk/>
          <pc:sldMk cId="926251512" sldId="577"/>
        </pc:sldMkLst>
        <pc:spChg chg="mod ord">
          <ac:chgData name="Andreas Kim" userId="d39d342fa9446bf4" providerId="LiveId" clId="{20922E3A-6A0B-495F-A34F-3D9691278AF8}" dt="2025-04-15T11:17:27.436" v="257" actId="700"/>
          <ac:spMkLst>
            <pc:docMk/>
            <pc:sldMk cId="926251512" sldId="577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5T11:18:27.638" v="292" actId="20577"/>
          <ac:spMkLst>
            <pc:docMk/>
            <pc:sldMk cId="926251512" sldId="577"/>
            <ac:spMk id="3" creationId="{FDB3FC6A-B2BD-903D-419E-73FFA43AE7AD}"/>
          </ac:spMkLst>
        </pc:spChg>
        <pc:spChg chg="del mod ord">
          <ac:chgData name="Andreas Kim" userId="d39d342fa9446bf4" providerId="LiveId" clId="{20922E3A-6A0B-495F-A34F-3D9691278AF8}" dt="2025-04-15T11:18:07.252" v="265" actId="478"/>
          <ac:spMkLst>
            <pc:docMk/>
            <pc:sldMk cId="926251512" sldId="577"/>
            <ac:spMk id="4" creationId="{2DCFB49D-8D34-ABCB-D957-B0EDFC1467EE}"/>
          </ac:spMkLst>
        </pc:spChg>
        <pc:spChg chg="mod ord">
          <ac:chgData name="Andreas Kim" userId="d39d342fa9446bf4" providerId="LiveId" clId="{20922E3A-6A0B-495F-A34F-3D9691278AF8}" dt="2025-04-15T11:17:50.638" v="259" actId="6549"/>
          <ac:spMkLst>
            <pc:docMk/>
            <pc:sldMk cId="926251512" sldId="577"/>
            <ac:spMk id="7" creationId="{8C681162-A495-A9B3-BA42-34C236C4FAC6}"/>
          </ac:spMkLst>
        </pc:spChg>
        <pc:spChg chg="del mod ord">
          <ac:chgData name="Andreas Kim" userId="d39d342fa9446bf4" providerId="LiveId" clId="{20922E3A-6A0B-495F-A34F-3D9691278AF8}" dt="2025-04-15T11:17:27.436" v="257" actId="700"/>
          <ac:spMkLst>
            <pc:docMk/>
            <pc:sldMk cId="926251512" sldId="577"/>
            <ac:spMk id="8" creationId="{3D3DE248-D169-CA62-9583-8DCDE8DB71EE}"/>
          </ac:spMkLst>
        </pc:spChg>
      </pc:sldChg>
      <pc:sldChg chg="addSp delSp modSp add mod modClrScheme chgLayout">
        <pc:chgData name="Andreas Kim" userId="d39d342fa9446bf4" providerId="LiveId" clId="{20922E3A-6A0B-495F-A34F-3D9691278AF8}" dt="2025-04-18T23:24:52.077" v="1487" actId="1076"/>
        <pc:sldMkLst>
          <pc:docMk/>
          <pc:sldMk cId="2139921750" sldId="577"/>
        </pc:sldMkLst>
        <pc:spChg chg="mod ord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3" creationId="{FDB3FC6A-B2BD-903D-419E-73FFA43AE7AD}"/>
          </ac:spMkLst>
        </pc:spChg>
        <pc:spChg chg="add del mod">
          <ac:chgData name="Andreas Kim" userId="d39d342fa9446bf4" providerId="LiveId" clId="{20922E3A-6A0B-495F-A34F-3D9691278AF8}" dt="2025-04-18T23:24:29.058" v="1485" actId="478"/>
          <ac:spMkLst>
            <pc:docMk/>
            <pc:sldMk cId="2139921750" sldId="577"/>
            <ac:spMk id="4" creationId="{EC7285F1-7D1C-0F76-3FE7-6D4D95899D78}"/>
          </ac:spMkLst>
        </pc:spChg>
        <pc:spChg chg="del">
          <ac:chgData name="Andreas Kim" userId="d39d342fa9446bf4" providerId="LiveId" clId="{20922E3A-6A0B-495F-A34F-3D9691278AF8}" dt="2025-04-18T23:24:21.583" v="1484" actId="700"/>
          <ac:spMkLst>
            <pc:docMk/>
            <pc:sldMk cId="2139921750" sldId="577"/>
            <ac:spMk id="7" creationId="{8C681162-A495-A9B3-BA42-34C236C4FAC6}"/>
          </ac:spMkLst>
        </pc:spChg>
        <pc:picChg chg="add mod">
          <ac:chgData name="Andreas Kim" userId="d39d342fa9446bf4" providerId="LiveId" clId="{20922E3A-6A0B-495F-A34F-3D9691278AF8}" dt="2025-04-18T23:24:52.077" v="1487" actId="1076"/>
          <ac:picMkLst>
            <pc:docMk/>
            <pc:sldMk cId="2139921750" sldId="577"/>
            <ac:picMk id="5" creationId="{148244CC-2DFF-6CA7-C9B2-B361EA25787D}"/>
          </ac:picMkLst>
        </pc:picChg>
      </pc:sldChg>
      <pc:sldChg chg="add del">
        <pc:chgData name="Andreas Kim" userId="d39d342fa9446bf4" providerId="LiveId" clId="{20922E3A-6A0B-495F-A34F-3D9691278AF8}" dt="2025-04-16T08:57:57.992" v="887" actId="47"/>
        <pc:sldMkLst>
          <pc:docMk/>
          <pc:sldMk cId="431220569" sldId="578"/>
        </pc:sldMkLst>
      </pc:sldChg>
      <pc:sldChg chg="del">
        <pc:chgData name="Andreas Kim" userId="d39d342fa9446bf4" providerId="LiveId" clId="{20922E3A-6A0B-495F-A34F-3D9691278AF8}" dt="2025-04-15T11:15:24.237" v="243" actId="47"/>
        <pc:sldMkLst>
          <pc:docMk/>
          <pc:sldMk cId="1229814176" sldId="578"/>
        </pc:sldMkLst>
      </pc:sldChg>
      <pc:sldChg chg="del">
        <pc:chgData name="Andreas Kim" userId="d39d342fa9446bf4" providerId="LiveId" clId="{20922E3A-6A0B-495F-A34F-3D9691278AF8}" dt="2025-04-15T11:20:23" v="324" actId="47"/>
        <pc:sldMkLst>
          <pc:docMk/>
          <pc:sldMk cId="2094115763" sldId="579"/>
        </pc:sldMkLst>
      </pc:sldChg>
      <pc:sldChg chg="del">
        <pc:chgData name="Andreas Kim" userId="d39d342fa9446bf4" providerId="LiveId" clId="{20922E3A-6A0B-495F-A34F-3D9691278AF8}" dt="2025-04-15T11:20:32.298" v="325" actId="47"/>
        <pc:sldMkLst>
          <pc:docMk/>
          <pc:sldMk cId="3648802539" sldId="580"/>
        </pc:sldMkLst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3135977431" sldId="581"/>
        </pc:sldMkLst>
      </pc:sldChg>
      <pc:sldChg chg="del">
        <pc:chgData name="Andreas Kim" userId="d39d342fa9446bf4" providerId="LiveId" clId="{20922E3A-6A0B-495F-A34F-3D9691278AF8}" dt="2025-04-15T11:20:07.803" v="323" actId="47"/>
        <pc:sldMkLst>
          <pc:docMk/>
          <pc:sldMk cId="3521206128" sldId="581"/>
        </pc:sldMkLst>
      </pc:sldChg>
      <pc:sldChg chg="addSp delSp modSp del mod modClrScheme chgLayout">
        <pc:chgData name="Andreas Kim" userId="d39d342fa9446bf4" providerId="LiveId" clId="{20922E3A-6A0B-495F-A34F-3D9691278AF8}" dt="2025-04-15T12:50:52.011" v="854" actId="47"/>
        <pc:sldMkLst>
          <pc:docMk/>
          <pc:sldMk cId="1267585028" sldId="583"/>
        </pc:sldMkLst>
        <pc:spChg chg="mod ord">
          <ac:chgData name="Andreas Kim" userId="d39d342fa9446bf4" providerId="LiveId" clId="{20922E3A-6A0B-495F-A34F-3D9691278AF8}" dt="2025-04-15T11:40:00.535" v="432" actId="20577"/>
          <ac:spMkLst>
            <pc:docMk/>
            <pc:sldMk cId="1267585028" sldId="583"/>
            <ac:spMk id="2" creationId="{D2018FBA-F308-C344-1117-5CD2CE409227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5" creationId="{C6266AB3-9F8E-DAFC-177B-3B5E7ED993F7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6" creationId="{26F198EC-2873-A432-BC30-A7A4F66CFD56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7" creationId="{BE25CF7D-7550-11ED-0E1A-9364ADCFA047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9" creationId="{36E4F3EE-53B6-E2B2-985A-4B6034CF4BC5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11" creationId="{0DDD226E-77D2-EAFF-FB8B-75EAE394D665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3" creationId="{64167E13-CC7C-8B87-8084-FD3AAB860FAD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4" creationId="{8591E50C-CE92-294A-954E-3C6936872C2B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5" creationId="{C723628D-9A6F-AE4F-31EA-2186B59AFDC5}"/>
          </ac:spMkLst>
        </pc:spChg>
        <pc:spChg chg="del">
          <ac:chgData name="Andreas Kim" userId="d39d342fa9446bf4" providerId="LiveId" clId="{20922E3A-6A0B-495F-A34F-3D9691278AF8}" dt="2025-04-15T11:22:46.375" v="342" actId="478"/>
          <ac:spMkLst>
            <pc:docMk/>
            <pc:sldMk cId="1267585028" sldId="583"/>
            <ac:spMk id="16" creationId="{885F5F2D-CB5F-92C4-A869-327F1A406FCE}"/>
          </ac:spMkLst>
        </pc:spChg>
        <pc:spChg chg="add del mod">
          <ac:chgData name="Andreas Kim" userId="d39d342fa9446bf4" providerId="LiveId" clId="{20922E3A-6A0B-495F-A34F-3D9691278AF8}" dt="2025-04-15T11:22:54.605" v="343" actId="700"/>
          <ac:spMkLst>
            <pc:docMk/>
            <pc:sldMk cId="1267585028" sldId="583"/>
            <ac:spMk id="17" creationId="{63B70FEC-C70D-7ED6-7843-C202B5AC4314}"/>
          </ac:spMkLst>
        </pc:spChg>
        <pc:cxnChg chg="del mod">
          <ac:chgData name="Andreas Kim" userId="d39d342fa9446bf4" providerId="LiveId" clId="{20922E3A-6A0B-495F-A34F-3D9691278AF8}" dt="2025-04-15T11:22:46.375" v="342" actId="478"/>
          <ac:cxnSpMkLst>
            <pc:docMk/>
            <pc:sldMk cId="1267585028" sldId="583"/>
            <ac:cxnSpMk id="4" creationId="{3177BA7D-DFA5-02C6-2818-8CE718AF1F61}"/>
          </ac:cxnSpMkLst>
        </pc:cxnChg>
      </pc:sldChg>
      <pc:sldChg chg="addSp delSp modSp del mod modClrScheme chgLayout">
        <pc:chgData name="Andreas Kim" userId="d39d342fa9446bf4" providerId="LiveId" clId="{20922E3A-6A0B-495F-A34F-3D9691278AF8}" dt="2025-04-15T12:50:52.721" v="855" actId="47"/>
        <pc:sldMkLst>
          <pc:docMk/>
          <pc:sldMk cId="1964028732" sldId="584"/>
        </pc:sldMkLst>
        <pc:spChg chg="mod ord">
          <ac:chgData name="Andreas Kim" userId="d39d342fa9446bf4" providerId="LiveId" clId="{20922E3A-6A0B-495F-A34F-3D9691278AF8}" dt="2025-04-15T11:39:07.229" v="412" actId="20577"/>
          <ac:spMkLst>
            <pc:docMk/>
            <pc:sldMk cId="1964028732" sldId="584"/>
            <ac:spMk id="2" creationId="{A197AC6A-13FF-73B7-4A87-244CA8ECCBEC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3" creationId="{4EE14D44-3650-D129-0DCC-3FDBF7E31CD5}"/>
          </ac:spMkLst>
        </pc:spChg>
        <pc:spChg chg="add del mod">
          <ac:chgData name="Andreas Kim" userId="d39d342fa9446bf4" providerId="LiveId" clId="{20922E3A-6A0B-495F-A34F-3D9691278AF8}" dt="2025-04-15T11:23:08.377" v="345" actId="700"/>
          <ac:spMkLst>
            <pc:docMk/>
            <pc:sldMk cId="1964028732" sldId="584"/>
            <ac:spMk id="5" creationId="{9680DDAB-EB22-6054-CC92-12024E4625AD}"/>
          </ac:spMkLst>
        </pc:spChg>
        <pc:spChg chg="add del mod">
          <ac:chgData name="Andreas Kim" userId="d39d342fa9446bf4" providerId="LiveId" clId="{20922E3A-6A0B-495F-A34F-3D9691278AF8}" dt="2025-04-15T11:23:08.377" v="345" actId="700"/>
          <ac:spMkLst>
            <pc:docMk/>
            <pc:sldMk cId="1964028732" sldId="584"/>
            <ac:spMk id="7" creationId="{15E97A4D-3420-C8C5-43A7-CA5F1D31C4A1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9" creationId="{FA1DF82F-5D07-4D2D-CB3D-C45712764571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13" creationId="{EFEC76B0-FC5C-07E3-561B-7DDD9C5F5DAA}"/>
          </ac:spMkLst>
        </pc:spChg>
        <pc:spChg chg="del">
          <ac:chgData name="Andreas Kim" userId="d39d342fa9446bf4" providerId="LiveId" clId="{20922E3A-6A0B-495F-A34F-3D9691278AF8}" dt="2025-04-15T11:23:01.643" v="344" actId="478"/>
          <ac:spMkLst>
            <pc:docMk/>
            <pc:sldMk cId="1964028732" sldId="584"/>
            <ac:spMk id="14" creationId="{CE48831F-3F04-F4D8-93FF-0D204104DF04}"/>
          </ac:spMkLst>
        </pc:spChg>
      </pc:sldChg>
      <pc:sldChg chg="addSp delSp modSp del mod modClrScheme chgLayout">
        <pc:chgData name="Andreas Kim" userId="d39d342fa9446bf4" providerId="LiveId" clId="{20922E3A-6A0B-495F-A34F-3D9691278AF8}" dt="2025-04-15T11:39:39.049" v="428" actId="47"/>
        <pc:sldMkLst>
          <pc:docMk/>
          <pc:sldMk cId="2028710403" sldId="585"/>
        </pc:sldMkLst>
        <pc:spChg chg="mod or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2" creationId="{A197AC6A-13FF-73B7-4A87-244CA8ECCBEC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3" creationId="{4EE14D44-3650-D129-0DCC-3FDBF7E31CD5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4" creationId="{7A292B9D-064F-7F0B-63FC-251C0E45A32E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6" creationId="{4EA00828-4D8F-77B0-5815-B85EE4C182BD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8" creationId="{335E9E25-E410-CED1-F841-E22D9C714EC7}"/>
          </ac:spMkLst>
        </pc:spChg>
        <pc:spChg chg="del mod ord">
          <ac:chgData name="Andreas Kim" userId="d39d342fa9446bf4" providerId="LiveId" clId="{20922E3A-6A0B-495F-A34F-3D9691278AF8}" dt="2025-04-15T11:23:36.597" v="348" actId="478"/>
          <ac:spMkLst>
            <pc:docMk/>
            <pc:sldMk cId="2028710403" sldId="585"/>
            <ac:spMk id="9" creationId="{FA1DF82F-5D07-4D2D-CB3D-C45712764571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10" creationId="{681C46C5-7C3C-F3F5-72B6-0FD7DF2CC422}"/>
          </ac:spMkLst>
        </pc:spChg>
        <pc:spChg chg="add del mod">
          <ac:chgData name="Andreas Kim" userId="d39d342fa9446bf4" providerId="LiveId" clId="{20922E3A-6A0B-495F-A34F-3D9691278AF8}" dt="2025-04-15T11:23:31.434" v="347" actId="700"/>
          <ac:spMkLst>
            <pc:docMk/>
            <pc:sldMk cId="2028710403" sldId="585"/>
            <ac:spMk id="12" creationId="{9EBECD70-848E-6CC3-F64F-F14CAAC909D3}"/>
          </ac:spMkLst>
        </pc:spChg>
        <pc:spChg chg="del">
          <ac:chgData name="Andreas Kim" userId="d39d342fa9446bf4" providerId="LiveId" clId="{20922E3A-6A0B-495F-A34F-3D9691278AF8}" dt="2025-04-15T11:23:36.597" v="348" actId="478"/>
          <ac:spMkLst>
            <pc:docMk/>
            <pc:sldMk cId="2028710403" sldId="585"/>
            <ac:spMk id="13" creationId="{EFEC76B0-FC5C-07E3-561B-7DDD9C5F5DAA}"/>
          </ac:spMkLst>
        </pc:spChg>
        <pc:spChg chg="del">
          <ac:chgData name="Andreas Kim" userId="d39d342fa9446bf4" providerId="LiveId" clId="{20922E3A-6A0B-495F-A34F-3D9691278AF8}" dt="2025-04-15T11:23:27.364" v="346" actId="478"/>
          <ac:spMkLst>
            <pc:docMk/>
            <pc:sldMk cId="2028710403" sldId="585"/>
            <ac:spMk id="14" creationId="{CE48831F-3F04-F4D8-93FF-0D204104DF04}"/>
          </ac:spMkLst>
        </pc:spChg>
      </pc:sldChg>
      <pc:sldChg chg="del">
        <pc:chgData name="Andreas Kim" userId="d39d342fa9446bf4" providerId="LiveId" clId="{20922E3A-6A0B-495F-A34F-3D9691278AF8}" dt="2025-04-15T11:23:44.244" v="349" actId="47"/>
        <pc:sldMkLst>
          <pc:docMk/>
          <pc:sldMk cId="2987414956" sldId="586"/>
        </pc:sldMkLst>
      </pc:sldChg>
      <pc:sldChg chg="addSp delSp modSp del mod modClrScheme chgLayout">
        <pc:chgData name="Andreas Kim" userId="d39d342fa9446bf4" providerId="LiveId" clId="{20922E3A-6A0B-495F-A34F-3D9691278AF8}" dt="2025-04-15T12:50:55.453" v="858" actId="47"/>
        <pc:sldMkLst>
          <pc:docMk/>
          <pc:sldMk cId="111820842" sldId="587"/>
        </pc:sldMkLst>
        <pc:spChg chg="mod or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2" creationId="{E886F06D-9EF7-0DB6-EE6A-19F9B44FC1BA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3" creationId="{E7AD4731-DDFA-6367-BC8B-393CAA00CCC2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4" creationId="{17476429-767E-BED1-6113-8E1115BB7D80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5" creationId="{8530B5ED-731A-8175-6E45-50707FD1A577}"/>
          </ac:spMkLst>
        </pc:spChg>
        <pc:spChg chg="del">
          <ac:chgData name="Andreas Kim" userId="d39d342fa9446bf4" providerId="LiveId" clId="{20922E3A-6A0B-495F-A34F-3D9691278AF8}" dt="2025-04-15T11:24:03.646" v="350" actId="478"/>
          <ac:spMkLst>
            <pc:docMk/>
            <pc:sldMk cId="111820842" sldId="587"/>
            <ac:spMk id="6" creationId="{15956245-B899-3D9F-28FB-0A0ABA9FFBA2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8" creationId="{052DE62A-1320-D8BE-0706-8820BDBB0B76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0" creationId="{FE1DF3CF-6B6E-7A1E-AB82-AC07F4B43BF3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2" creationId="{BF38FCB0-613F-89FC-00B5-CAB6578DECEE}"/>
          </ac:spMkLst>
        </pc:spChg>
        <pc:spChg chg="add del mod">
          <ac:chgData name="Andreas Kim" userId="d39d342fa9446bf4" providerId="LiveId" clId="{20922E3A-6A0B-495F-A34F-3D9691278AF8}" dt="2025-04-15T11:24:09.527" v="351" actId="700"/>
          <ac:spMkLst>
            <pc:docMk/>
            <pc:sldMk cId="111820842" sldId="587"/>
            <ac:spMk id="14" creationId="{1594F147-66F9-FAA0-0FF4-B928001F659D}"/>
          </ac:spMkLst>
        </pc:spChg>
      </pc:sldChg>
      <pc:sldChg chg="del">
        <pc:chgData name="Andreas Kim" userId="d39d342fa9446bf4" providerId="LiveId" clId="{20922E3A-6A0B-495F-A34F-3D9691278AF8}" dt="2025-04-15T11:24:13.422" v="352" actId="47"/>
        <pc:sldMkLst>
          <pc:docMk/>
          <pc:sldMk cId="3241598225" sldId="588"/>
        </pc:sldMkLst>
      </pc:sldChg>
      <pc:sldChg chg="delSp modSp mod">
        <pc:chgData name="Andreas Kim" userId="d39d342fa9446bf4" providerId="LiveId" clId="{20922E3A-6A0B-495F-A34F-3D9691278AF8}" dt="2025-04-15T10:52:33.458" v="199"/>
        <pc:sldMkLst>
          <pc:docMk/>
          <pc:sldMk cId="3602512024" sldId="589"/>
        </pc:sldMkLst>
        <pc:spChg chg="mod">
          <ac:chgData name="Andreas Kim" userId="d39d342fa9446bf4" providerId="LiveId" clId="{20922E3A-6A0B-495F-A34F-3D9691278AF8}" dt="2025-04-15T10:39:15.851" v="24" actId="20577"/>
          <ac:spMkLst>
            <pc:docMk/>
            <pc:sldMk cId="3602512024" sldId="589"/>
            <ac:spMk id="2" creationId="{045F622E-EE9E-7893-A146-C76773F69BF0}"/>
          </ac:spMkLst>
        </pc:spChg>
        <pc:spChg chg="del">
          <ac:chgData name="Andreas Kim" userId="d39d342fa9446bf4" providerId="LiveId" clId="{20922E3A-6A0B-495F-A34F-3D9691278AF8}" dt="2025-04-15T10:50:40.233" v="192" actId="21"/>
          <ac:spMkLst>
            <pc:docMk/>
            <pc:sldMk cId="3602512024" sldId="589"/>
            <ac:spMk id="3" creationId="{E5A8B962-69AE-E235-3B20-02970536D055}"/>
          </ac:spMkLst>
        </pc:spChg>
        <pc:spChg chg="mod">
          <ac:chgData name="Andreas Kim" userId="d39d342fa9446bf4" providerId="LiveId" clId="{20922E3A-6A0B-495F-A34F-3D9691278AF8}" dt="2025-04-15T10:39:43.582" v="31" actId="20577"/>
          <ac:spMkLst>
            <pc:docMk/>
            <pc:sldMk cId="3602512024" sldId="589"/>
            <ac:spMk id="5" creationId="{8D69C6A3-25ED-08FA-70E4-2BB22833F2F2}"/>
          </ac:spMkLst>
        </pc:spChg>
        <pc:spChg chg="mod">
          <ac:chgData name="Andreas Kim" userId="d39d342fa9446bf4" providerId="LiveId" clId="{20922E3A-6A0B-495F-A34F-3D9691278AF8}" dt="2025-04-15T10:39:33.997" v="27" actId="27636"/>
          <ac:spMkLst>
            <pc:docMk/>
            <pc:sldMk cId="3602512024" sldId="589"/>
            <ac:spMk id="6" creationId="{4CEE3B1B-A88A-7518-58B8-8ACB57159AA3}"/>
          </ac:spMkLst>
        </pc:spChg>
        <pc:spChg chg="mod">
          <ac:chgData name="Andreas Kim" userId="d39d342fa9446bf4" providerId="LiveId" clId="{20922E3A-6A0B-495F-A34F-3D9691278AF8}" dt="2025-04-15T10:52:33.458" v="199"/>
          <ac:spMkLst>
            <pc:docMk/>
            <pc:sldMk cId="3602512024" sldId="589"/>
            <ac:spMk id="8" creationId="{8535C513-2182-4742-1882-DBE3D94E79F3}"/>
          </ac:spMkLst>
        </pc:spChg>
      </pc:sldChg>
      <pc:sldChg chg="del">
        <pc:chgData name="Andreas Kim" userId="d39d342fa9446bf4" providerId="LiveId" clId="{20922E3A-6A0B-495F-A34F-3D9691278AF8}" dt="2025-04-15T12:50:54.539" v="857" actId="47"/>
        <pc:sldMkLst>
          <pc:docMk/>
          <pc:sldMk cId="703523755" sldId="590"/>
        </pc:sldMkLst>
      </pc:sldChg>
      <pc:sldChg chg="add">
        <pc:chgData name="Andreas Kim" userId="d39d342fa9446bf4" providerId="LiveId" clId="{20922E3A-6A0B-495F-A34F-3D9691278AF8}" dt="2025-04-15T11:24:51.630" v="353"/>
        <pc:sldMkLst>
          <pc:docMk/>
          <pc:sldMk cId="1570457769" sldId="591"/>
        </pc:sldMkLst>
      </pc:sldChg>
      <pc:sldChg chg="del">
        <pc:chgData name="Andreas Kim" userId="d39d342fa9446bf4" providerId="LiveId" clId="{20922E3A-6A0B-495F-A34F-3D9691278AF8}" dt="2025-04-15T10:35:37.637" v="0" actId="47"/>
        <pc:sldMkLst>
          <pc:docMk/>
          <pc:sldMk cId="1415305775" sldId="592"/>
        </pc:sldMkLst>
      </pc:sldChg>
      <pc:sldChg chg="add del">
        <pc:chgData name="Andreas Kim" userId="d39d342fa9446bf4" providerId="LiveId" clId="{20922E3A-6A0B-495F-A34F-3D9691278AF8}" dt="2025-04-16T04:55:52.929" v="885" actId="47"/>
        <pc:sldMkLst>
          <pc:docMk/>
          <pc:sldMk cId="1919869118" sldId="592"/>
        </pc:sldMkLst>
      </pc:sldChg>
      <pc:sldChg chg="del">
        <pc:chgData name="Andreas Kim" userId="d39d342fa9446bf4" providerId="LiveId" clId="{20922E3A-6A0B-495F-A34F-3D9691278AF8}" dt="2025-04-15T10:58:34.959" v="225" actId="47"/>
        <pc:sldMkLst>
          <pc:docMk/>
          <pc:sldMk cId="476130300" sldId="596"/>
        </pc:sldMkLst>
      </pc:sldChg>
      <pc:sldChg chg="del">
        <pc:chgData name="Andreas Kim" userId="d39d342fa9446bf4" providerId="LiveId" clId="{20922E3A-6A0B-495F-A34F-3D9691278AF8}" dt="2025-04-15T10:59:14.879" v="230" actId="47"/>
        <pc:sldMkLst>
          <pc:docMk/>
          <pc:sldMk cId="139992201" sldId="597"/>
        </pc:sldMkLst>
      </pc:sldChg>
      <pc:sldChg chg="addSp modSp del">
        <pc:chgData name="Andreas Kim" userId="d39d342fa9446bf4" providerId="LiveId" clId="{20922E3A-6A0B-495F-A34F-3D9691278AF8}" dt="2025-04-15T12:51:16.517" v="870" actId="47"/>
        <pc:sldMkLst>
          <pc:docMk/>
          <pc:sldMk cId="3904367311" sldId="598"/>
        </pc:sldMkLst>
        <pc:spChg chg="add mod">
          <ac:chgData name="Andreas Kim" userId="d39d342fa9446bf4" providerId="LiveId" clId="{20922E3A-6A0B-495F-A34F-3D9691278AF8}" dt="2025-04-15T12:45:47.363" v="851"/>
          <ac:spMkLst>
            <pc:docMk/>
            <pc:sldMk cId="3904367311" sldId="598"/>
            <ac:spMk id="3" creationId="{3F18B171-7F63-4650-D272-A732BA58C6DA}"/>
          </ac:spMkLst>
        </pc:spChg>
      </pc:sldChg>
      <pc:sldChg chg="addSp modSp del">
        <pc:chgData name="Andreas Kim" userId="d39d342fa9446bf4" providerId="LiveId" clId="{20922E3A-6A0B-495F-A34F-3D9691278AF8}" dt="2025-04-15T12:51:17.348" v="871" actId="47"/>
        <pc:sldMkLst>
          <pc:docMk/>
          <pc:sldMk cId="1066458355" sldId="602"/>
        </pc:sldMkLst>
        <pc:spChg chg="add mod">
          <ac:chgData name="Andreas Kim" userId="d39d342fa9446bf4" providerId="LiveId" clId="{20922E3A-6A0B-495F-A34F-3D9691278AF8}" dt="2025-04-15T12:45:50.090" v="852"/>
          <ac:spMkLst>
            <pc:docMk/>
            <pc:sldMk cId="1066458355" sldId="602"/>
            <ac:spMk id="4" creationId="{8EA188CC-BE4C-BE69-7E25-3BFBA1EA31F5}"/>
          </ac:spMkLst>
        </pc:spChg>
      </pc:sldChg>
      <pc:sldChg chg="add del">
        <pc:chgData name="Andreas Kim" userId="d39d342fa9446bf4" providerId="LiveId" clId="{20922E3A-6A0B-495F-A34F-3D9691278AF8}" dt="2025-04-16T08:57:58.898" v="888" actId="47"/>
        <pc:sldMkLst>
          <pc:docMk/>
          <pc:sldMk cId="3755223330" sldId="602"/>
        </pc:sldMkLst>
      </pc:sldChg>
      <pc:sldChg chg="del">
        <pc:chgData name="Andreas Kim" userId="d39d342fa9446bf4" providerId="LiveId" clId="{20922E3A-6A0B-495F-A34F-3D9691278AF8}" dt="2025-04-15T11:42:06.983" v="473" actId="47"/>
        <pc:sldMkLst>
          <pc:docMk/>
          <pc:sldMk cId="1104463088" sldId="603"/>
        </pc:sldMkLst>
      </pc:sldChg>
      <pc:sldChg chg="add del">
        <pc:chgData name="Andreas Kim" userId="d39d342fa9446bf4" providerId="LiveId" clId="{20922E3A-6A0B-495F-A34F-3D9691278AF8}" dt="2025-04-16T08:57:59.830" v="889" actId="47"/>
        <pc:sldMkLst>
          <pc:docMk/>
          <pc:sldMk cId="3438896218" sldId="603"/>
        </pc:sldMkLst>
      </pc:sldChg>
      <pc:sldChg chg="del">
        <pc:chgData name="Andreas Kim" userId="d39d342fa9446bf4" providerId="LiveId" clId="{20922E3A-6A0B-495F-A34F-3D9691278AF8}" dt="2025-04-15T11:42:10.423" v="475" actId="47"/>
        <pc:sldMkLst>
          <pc:docMk/>
          <pc:sldMk cId="1275091446" sldId="604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4088463158" sldId="604"/>
        </pc:sldMkLst>
      </pc:sldChg>
      <pc:sldChg chg="del">
        <pc:chgData name="Andreas Kim" userId="d39d342fa9446bf4" providerId="LiveId" clId="{20922E3A-6A0B-495F-A34F-3D9691278AF8}" dt="2025-04-15T12:51:18.958" v="873" actId="47"/>
        <pc:sldMkLst>
          <pc:docMk/>
          <pc:sldMk cId="3214561002" sldId="605"/>
        </pc:sldMkLst>
      </pc:sldChg>
      <pc:sldChg chg="del">
        <pc:chgData name="Andreas Kim" userId="d39d342fa9446bf4" providerId="LiveId" clId="{20922E3A-6A0B-495F-A34F-3D9691278AF8}" dt="2025-04-15T12:51:18.106" v="872" actId="47"/>
        <pc:sldMkLst>
          <pc:docMk/>
          <pc:sldMk cId="1920921187" sldId="606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007918874" sldId="607"/>
        </pc:sldMkLst>
      </pc:sldChg>
      <pc:sldChg chg="del">
        <pc:chgData name="Andreas Kim" userId="d39d342fa9446bf4" providerId="LiveId" clId="{20922E3A-6A0B-495F-A34F-3D9691278AF8}" dt="2025-04-15T12:51:19.805" v="874" actId="47"/>
        <pc:sldMkLst>
          <pc:docMk/>
          <pc:sldMk cId="3344648603" sldId="607"/>
        </pc:sldMkLst>
      </pc:sldChg>
      <pc:sldChg chg="del">
        <pc:chgData name="Andreas Kim" userId="d39d342fa9446bf4" providerId="LiveId" clId="{20922E3A-6A0B-495F-A34F-3D9691278AF8}" dt="2025-04-15T12:51:20.893" v="875" actId="47"/>
        <pc:sldMkLst>
          <pc:docMk/>
          <pc:sldMk cId="2509398615" sldId="608"/>
        </pc:sldMkLst>
      </pc:sldChg>
      <pc:sldChg chg="add del">
        <pc:chgData name="Andreas Kim" userId="d39d342fa9446bf4" providerId="LiveId" clId="{20922E3A-6A0B-495F-A34F-3D9691278AF8}" dt="2025-04-16T11:10:59.288" v="939" actId="47"/>
        <pc:sldMkLst>
          <pc:docMk/>
          <pc:sldMk cId="4080999097" sldId="608"/>
        </pc:sldMkLst>
      </pc:sldChg>
      <pc:sldChg chg="modSp del mod">
        <pc:chgData name="Andreas Kim" userId="d39d342fa9446bf4" providerId="LiveId" clId="{20922E3A-6A0B-495F-A34F-3D9691278AF8}" dt="2025-04-15T12:51:07.268" v="862" actId="47"/>
        <pc:sldMkLst>
          <pc:docMk/>
          <pc:sldMk cId="1090800363" sldId="609"/>
        </pc:sldMkLst>
        <pc:spChg chg="mod">
          <ac:chgData name="Andreas Kim" userId="d39d342fa9446bf4" providerId="LiveId" clId="{20922E3A-6A0B-495F-A34F-3D9691278AF8}" dt="2025-04-15T11:43:01.880" v="476" actId="20577"/>
          <ac:spMkLst>
            <pc:docMk/>
            <pc:sldMk cId="1090800363" sldId="609"/>
            <ac:spMk id="8" creationId="{50757210-31C6-7774-B50D-3A3F2FE8102D}"/>
          </ac:spMkLst>
        </pc:spChg>
      </pc:sldChg>
      <pc:sldChg chg="del">
        <pc:chgData name="Andreas Kim" userId="d39d342fa9446bf4" providerId="LiveId" clId="{20922E3A-6A0B-495F-A34F-3D9691278AF8}" dt="2025-04-15T12:51:08.158" v="863" actId="47"/>
        <pc:sldMkLst>
          <pc:docMk/>
          <pc:sldMk cId="4245882156" sldId="610"/>
        </pc:sldMkLst>
      </pc:sldChg>
      <pc:sldChg chg="del">
        <pc:chgData name="Andreas Kim" userId="d39d342fa9446bf4" providerId="LiveId" clId="{20922E3A-6A0B-495F-A34F-3D9691278AF8}" dt="2025-04-19T02:10:16.251" v="2345" actId="47"/>
        <pc:sldMkLst>
          <pc:docMk/>
          <pc:sldMk cId="2799158578" sldId="612"/>
        </pc:sldMkLst>
      </pc:sldChg>
      <pc:sldChg chg="del">
        <pc:chgData name="Andreas Kim" userId="d39d342fa9446bf4" providerId="LiveId" clId="{20922E3A-6A0B-495F-A34F-3D9691278AF8}" dt="2025-04-19T02:10:20.520" v="2346" actId="47"/>
        <pc:sldMkLst>
          <pc:docMk/>
          <pc:sldMk cId="1024979142" sldId="613"/>
        </pc:sldMkLst>
      </pc:sldChg>
      <pc:sldChg chg="addSp delSp modSp new del mod modClrScheme chgLayout">
        <pc:chgData name="Andreas Kim" userId="d39d342fa9446bf4" providerId="LiveId" clId="{20922E3A-6A0B-495F-A34F-3D9691278AF8}" dt="2025-04-15T10:56:41.278" v="205" actId="47"/>
        <pc:sldMkLst>
          <pc:docMk/>
          <pc:sldMk cId="398169923" sldId="614"/>
        </pc:sldMkLst>
        <pc:spChg chg="del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2" creationId="{624392F9-1369-9A5B-B628-B4FFC1734C22}"/>
          </ac:spMkLst>
        </pc:spChg>
        <pc:spChg chg="del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3" creationId="{483F9FB6-30D9-3346-D691-A4DF76B0F953}"/>
          </ac:spMkLst>
        </pc:spChg>
        <pc:spChg chg="del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4" creationId="{7F6C448E-FEE1-E411-30F5-5BE90979A99E}"/>
          </ac:spMkLst>
        </pc:spChg>
        <pc:spChg chg="add mod ord">
          <ac:chgData name="Andreas Kim" userId="d39d342fa9446bf4" providerId="LiveId" clId="{20922E3A-6A0B-495F-A34F-3D9691278AF8}" dt="2025-04-15T10:54:15.786" v="202" actId="700"/>
          <ac:spMkLst>
            <pc:docMk/>
            <pc:sldMk cId="398169923" sldId="614"/>
            <ac:spMk id="5" creationId="{E9B9AB62-3642-912D-D933-2D722CD5AB2F}"/>
          </ac:spMkLst>
        </pc:spChg>
        <pc:spChg chg="add del mod ord">
          <ac:chgData name="Andreas Kim" userId="d39d342fa9446bf4" providerId="LiveId" clId="{20922E3A-6A0B-495F-A34F-3D9691278AF8}" dt="2025-04-15T10:54:24.795" v="204"/>
          <ac:spMkLst>
            <pc:docMk/>
            <pc:sldMk cId="398169923" sldId="614"/>
            <ac:spMk id="6" creationId="{6FD58F68-3C25-72AE-78C9-A2D0E1027229}"/>
          </ac:spMkLst>
        </pc:spChg>
        <pc:spChg chg="add del mod">
          <ac:chgData name="Andreas Kim" userId="d39d342fa9446bf4" providerId="LiveId" clId="{20922E3A-6A0B-495F-A34F-3D9691278AF8}" dt="2025-04-15T10:54:24.795" v="204"/>
          <ac:spMkLst>
            <pc:docMk/>
            <pc:sldMk cId="398169923" sldId="614"/>
            <ac:spMk id="7" creationId="{2870B588-B830-D440-F270-A40C5D15F7BB}"/>
          </ac:spMkLst>
        </pc:spChg>
      </pc:sldChg>
      <pc:sldChg chg="delSp modSp add mod modClrScheme chgLayout">
        <pc:chgData name="Andreas Kim" userId="d39d342fa9446bf4" providerId="LiveId" clId="{20922E3A-6A0B-495F-A34F-3D9691278AF8}" dt="2025-04-18T23:20:37.869" v="1438" actId="20577"/>
        <pc:sldMkLst>
          <pc:docMk/>
          <pc:sldMk cId="2287128728" sldId="614"/>
        </pc:sldMkLst>
        <pc:spChg chg="mod ord">
          <ac:chgData name="Andreas Kim" userId="d39d342fa9446bf4" providerId="LiveId" clId="{20922E3A-6A0B-495F-A34F-3D9691278AF8}" dt="2025-04-18T23:20:04.326" v="1395" actId="700"/>
          <ac:spMkLst>
            <pc:docMk/>
            <pc:sldMk cId="2287128728" sldId="614"/>
            <ac:spMk id="2" creationId="{5FB30D67-0622-6954-B670-708B643DCECA}"/>
          </ac:spMkLst>
        </pc:spChg>
        <pc:spChg chg="mod ord">
          <ac:chgData name="Andreas Kim" userId="d39d342fa9446bf4" providerId="LiveId" clId="{20922E3A-6A0B-495F-A34F-3D9691278AF8}" dt="2025-04-18T23:20:37.869" v="1438" actId="20577"/>
          <ac:spMkLst>
            <pc:docMk/>
            <pc:sldMk cId="2287128728" sldId="614"/>
            <ac:spMk id="3" creationId="{FDB3FC6A-B2BD-903D-419E-73FFA43AE7AD}"/>
          </ac:spMkLst>
        </pc:spChg>
        <pc:spChg chg="del mod">
          <ac:chgData name="Andreas Kim" userId="d39d342fa9446bf4" providerId="LiveId" clId="{20922E3A-6A0B-495F-A34F-3D9691278AF8}" dt="2025-04-18T23:20:04.326" v="1395" actId="700"/>
          <ac:spMkLst>
            <pc:docMk/>
            <pc:sldMk cId="2287128728" sldId="614"/>
            <ac:spMk id="4" creationId="{2DCFB49D-8D34-ABCB-D957-B0EDFC1467EE}"/>
          </ac:spMkLst>
        </pc:spChg>
        <pc:spChg chg="del mod ord">
          <ac:chgData name="Andreas Kim" userId="d39d342fa9446bf4" providerId="LiveId" clId="{20922E3A-6A0B-495F-A34F-3D9691278AF8}" dt="2025-04-18T23:20:18.055" v="1401" actId="478"/>
          <ac:spMkLst>
            <pc:docMk/>
            <pc:sldMk cId="2287128728" sldId="614"/>
            <ac:spMk id="7" creationId="{8C681162-A495-A9B3-BA42-34C236C4FAC6}"/>
          </ac:spMkLst>
        </pc:spChg>
        <pc:spChg chg="mod ord">
          <ac:chgData name="Andreas Kim" userId="d39d342fa9446bf4" providerId="LiveId" clId="{20922E3A-6A0B-495F-A34F-3D9691278AF8}" dt="2025-04-18T23:20:04.358" v="1397" actId="27636"/>
          <ac:spMkLst>
            <pc:docMk/>
            <pc:sldMk cId="2287128728" sldId="614"/>
            <ac:spMk id="8" creationId="{3D3DE248-D169-CA62-9583-8DCDE8DB71EE}"/>
          </ac:spMkLst>
        </pc:spChg>
      </pc:sldChg>
      <pc:sldChg chg="addSp delSp modSp add del mod">
        <pc:chgData name="Andreas Kim" userId="d39d342fa9446bf4" providerId="LiveId" clId="{20922E3A-6A0B-495F-A34F-3D9691278AF8}" dt="2025-04-16T08:58:54.787" v="892" actId="2696"/>
        <pc:sldMkLst>
          <pc:docMk/>
          <pc:sldMk cId="4245298166" sldId="614"/>
        </pc:sldMkLst>
        <pc:spChg chg="mod">
          <ac:chgData name="Andreas Kim" userId="d39d342fa9446bf4" providerId="LiveId" clId="{20922E3A-6A0B-495F-A34F-3D9691278AF8}" dt="2025-04-15T11:19:15.526" v="322" actId="20577"/>
          <ac:spMkLst>
            <pc:docMk/>
            <pc:sldMk cId="4245298166" sldId="614"/>
            <ac:spMk id="2" creationId="{5FB30D67-0622-6954-B670-708B643DCECA}"/>
          </ac:spMkLst>
        </pc:spChg>
        <pc:spChg chg="mod">
          <ac:chgData name="Andreas Kim" userId="d39d342fa9446bf4" providerId="LiveId" clId="{20922E3A-6A0B-495F-A34F-3D9691278AF8}" dt="2025-04-15T12:42:54.189" v="840" actId="20577"/>
          <ac:spMkLst>
            <pc:docMk/>
            <pc:sldMk cId="4245298166" sldId="614"/>
            <ac:spMk id="3" creationId="{FDB3FC6A-B2BD-903D-419E-73FFA43AE7AD}"/>
          </ac:spMkLst>
        </pc:spChg>
        <pc:spChg chg="mod">
          <ac:chgData name="Andreas Kim" userId="d39d342fa9446bf4" providerId="LiveId" clId="{20922E3A-6A0B-495F-A34F-3D9691278AF8}" dt="2025-04-15T12:43:25.774" v="850" actId="20577"/>
          <ac:spMkLst>
            <pc:docMk/>
            <pc:sldMk cId="4245298166" sldId="614"/>
            <ac:spMk id="8" creationId="{3D3DE248-D169-CA62-9583-8DCDE8DB71EE}"/>
          </ac:spMkLst>
        </pc:spChg>
        <pc:picChg chg="add del mod">
          <ac:chgData name="Andreas Kim" userId="d39d342fa9446bf4" providerId="LiveId" clId="{20922E3A-6A0B-495F-A34F-3D9691278AF8}" dt="2025-04-15T12:43:08.427" v="843"/>
          <ac:picMkLst>
            <pc:docMk/>
            <pc:sldMk cId="4245298166" sldId="614"/>
            <ac:picMk id="5" creationId="{DFE21A22-B746-C840-DF57-32BDD457FB97}"/>
          </ac:picMkLst>
        </pc:picChg>
      </pc:sldChg>
      <pc:sldChg chg="modSp add mod">
        <pc:chgData name="Andreas Kim" userId="d39d342fa9446bf4" providerId="LiveId" clId="{20922E3A-6A0B-495F-A34F-3D9691278AF8}" dt="2025-04-17T05:17:34.209" v="1093"/>
        <pc:sldMkLst>
          <pc:docMk/>
          <pc:sldMk cId="2151833422" sldId="615"/>
        </pc:sldMkLst>
        <pc:spChg chg="mod">
          <ac:chgData name="Andreas Kim" userId="d39d342fa9446bf4" providerId="LiveId" clId="{20922E3A-6A0B-495F-A34F-3D9691278AF8}" dt="2025-04-17T05:17:34.209" v="1093"/>
          <ac:spMkLst>
            <pc:docMk/>
            <pc:sldMk cId="2151833422" sldId="615"/>
            <ac:spMk id="5" creationId="{498A3E73-73C3-0608-FABB-FFBB70551A60}"/>
          </ac:spMkLst>
        </pc:spChg>
      </pc:sldChg>
      <pc:sldChg chg="modSp add del mod">
        <pc:chgData name="Andreas Kim" userId="d39d342fa9446bf4" providerId="LiveId" clId="{20922E3A-6A0B-495F-A34F-3D9691278AF8}" dt="2025-04-18T05:32:14.696" v="1108" actId="2696"/>
        <pc:sldMkLst>
          <pc:docMk/>
          <pc:sldMk cId="92566248" sldId="616"/>
        </pc:sldMkLst>
        <pc:spChg chg="mod">
          <ac:chgData name="Andreas Kim" userId="d39d342fa9446bf4" providerId="LiveId" clId="{20922E3A-6A0B-495F-A34F-3D9691278AF8}" dt="2025-04-15T11:25:55.725" v="405" actId="20577"/>
          <ac:spMkLst>
            <pc:docMk/>
            <pc:sldMk cId="92566248" sldId="616"/>
            <ac:spMk id="2" creationId="{575B9B00-109E-A574-5D5A-1F570039BA48}"/>
          </ac:spMkLst>
        </pc:spChg>
        <pc:spChg chg="mod">
          <ac:chgData name="Andreas Kim" userId="d39d342fa9446bf4" providerId="LiveId" clId="{20922E3A-6A0B-495F-A34F-3D9691278AF8}" dt="2025-04-17T05:05:43.529" v="1083"/>
          <ac:spMkLst>
            <pc:docMk/>
            <pc:sldMk cId="92566248" sldId="616"/>
            <ac:spMk id="3" creationId="{E4F37000-7E23-A00F-3C8F-6C474A345FC4}"/>
          </ac:spMkLst>
        </pc:spChg>
        <pc:spChg chg="mod">
          <ac:chgData name="Andreas Kim" userId="d39d342fa9446bf4" providerId="LiveId" clId="{20922E3A-6A0B-495F-A34F-3D9691278AF8}" dt="2025-04-17T03:03:52.371" v="967" actId="20577"/>
          <ac:spMkLst>
            <pc:docMk/>
            <pc:sldMk cId="92566248" sldId="616"/>
            <ac:spMk id="4" creationId="{BCCB5AFE-7CFB-6302-FC6B-A67FF6100421}"/>
          </ac:spMkLst>
        </pc:spChg>
      </pc:sldChg>
      <pc:sldChg chg="addSp modSp add del">
        <pc:chgData name="Andreas Kim" userId="d39d342fa9446bf4" providerId="LiveId" clId="{20922E3A-6A0B-495F-A34F-3D9691278AF8}" dt="2025-04-18T23:26:03.804" v="1488" actId="47"/>
        <pc:sldMkLst>
          <pc:docMk/>
          <pc:sldMk cId="275423558" sldId="616"/>
        </pc:sldMkLst>
        <pc:spChg chg="add mod">
          <ac:chgData name="Andreas Kim" userId="d39d342fa9446bf4" providerId="LiveId" clId="{20922E3A-6A0B-495F-A34F-3D9691278AF8}" dt="2025-04-18T20:16:33.029" v="1317"/>
          <ac:spMkLst>
            <pc:docMk/>
            <pc:sldMk cId="275423558" sldId="616"/>
            <ac:spMk id="5" creationId="{7966A4F9-7AE0-71F2-256F-BC7C43CBA325}"/>
          </ac:spMkLst>
        </pc:spChg>
      </pc:sldChg>
      <pc:sldChg chg="modSp add del mod">
        <pc:chgData name="Andreas Kim" userId="d39d342fa9446bf4" providerId="LiveId" clId="{20922E3A-6A0B-495F-A34F-3D9691278AF8}" dt="2025-04-15T12:50:53.441" v="856" actId="47"/>
        <pc:sldMkLst>
          <pc:docMk/>
          <pc:sldMk cId="1115326110" sldId="617"/>
        </pc:sldMkLst>
        <pc:spChg chg="mod">
          <ac:chgData name="Andreas Kim" userId="d39d342fa9446bf4" providerId="LiveId" clId="{20922E3A-6A0B-495F-A34F-3D9691278AF8}" dt="2025-04-15T11:39:34.968" v="427" actId="20577"/>
          <ac:spMkLst>
            <pc:docMk/>
            <pc:sldMk cId="1115326110" sldId="617"/>
            <ac:spMk id="2" creationId="{A197AC6A-13FF-73B7-4A87-244CA8ECCBEC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566834927" sldId="618"/>
        </pc:sldMkLst>
        <pc:spChg chg="mod ord">
          <ac:chgData name="Andreas Kim" userId="d39d342fa9446bf4" providerId="LiveId" clId="{20922E3A-6A0B-495F-A34F-3D9691278AF8}" dt="2025-04-17T04:04:23.897" v="1066" actId="20577"/>
          <ac:spMkLst>
            <pc:docMk/>
            <pc:sldMk cId="566834927" sldId="618"/>
            <ac:spMk id="2" creationId="{D2018FBA-F308-C344-1117-5CD2CE409227}"/>
          </ac:spMkLst>
        </pc:spChg>
        <pc:spChg chg="add mod ord">
          <ac:chgData name="Andreas Kim" userId="d39d342fa9446bf4" providerId="LiveId" clId="{20922E3A-6A0B-495F-A34F-3D9691278AF8}" dt="2025-04-17T05:05:34" v="1082"/>
          <ac:spMkLst>
            <pc:docMk/>
            <pc:sldMk cId="566834927" sldId="618"/>
            <ac:spMk id="3" creationId="{52F04203-E029-8892-85D4-AC186BED23CD}"/>
          </ac:spMkLst>
        </pc:spChg>
        <pc:spChg chg="add mod ord">
          <ac:chgData name="Andreas Kim" userId="d39d342fa9446bf4" providerId="LiveId" clId="{20922E3A-6A0B-495F-A34F-3D9691278AF8}" dt="2025-04-17T03:14:12.869" v="1034" actId="700"/>
          <ac:spMkLst>
            <pc:docMk/>
            <pc:sldMk cId="566834927" sldId="618"/>
            <ac:spMk id="4" creationId="{7F266E20-4F7A-240F-6989-A4BA92A43404}"/>
          </ac:spMkLst>
        </pc:spChg>
      </pc:sldChg>
      <pc:sldChg chg="addSp delSp modSp add mod modClrScheme chgLayout">
        <pc:chgData name="Andreas Kim" userId="d39d342fa9446bf4" providerId="LiveId" clId="{20922E3A-6A0B-495F-A34F-3D9691278AF8}" dt="2025-04-30T12:42:40.906" v="2630" actId="20577"/>
        <pc:sldMkLst>
          <pc:docMk/>
          <pc:sldMk cId="1458192985" sldId="618"/>
        </pc:sldMkLst>
        <pc:spChg chg="mod ord">
          <ac:chgData name="Andreas Kim" userId="d39d342fa9446bf4" providerId="LiveId" clId="{20922E3A-6A0B-495F-A34F-3D9691278AF8}" dt="2025-04-30T12:42:40.906" v="2630" actId="20577"/>
          <ac:spMkLst>
            <pc:docMk/>
            <pc:sldMk cId="1458192985" sldId="618"/>
            <ac:spMk id="2" creationId="{D2018FBA-F308-C344-1117-5CD2CE409227}"/>
          </ac:spMkLst>
        </pc:spChg>
        <pc:spChg chg="mod ord">
          <ac:chgData name="Andreas Kim" userId="d39d342fa9446bf4" providerId="LiveId" clId="{20922E3A-6A0B-495F-A34F-3D9691278AF8}" dt="2025-04-19T01:05:59.862" v="1803" actId="14100"/>
          <ac:spMkLst>
            <pc:docMk/>
            <pc:sldMk cId="1458192985" sldId="618"/>
            <ac:spMk id="3" creationId="{52F04203-E029-8892-85D4-AC186BED23CD}"/>
          </ac:spMkLst>
        </pc:spChg>
        <pc:spChg chg="mod ord">
          <ac:chgData name="Andreas Kim" userId="d39d342fa9446bf4" providerId="LiveId" clId="{20922E3A-6A0B-495F-A34F-3D9691278AF8}" dt="2025-04-19T01:06:21.239" v="1850" actId="1035"/>
          <ac:spMkLst>
            <pc:docMk/>
            <pc:sldMk cId="1458192985" sldId="618"/>
            <ac:spMk id="4" creationId="{7F266E20-4F7A-240F-6989-A4BA92A43404}"/>
          </ac:spMkLst>
        </pc:spChg>
        <pc:spChg chg="add del mod">
          <ac:chgData name="Andreas Kim" userId="d39d342fa9446bf4" providerId="LiveId" clId="{20922E3A-6A0B-495F-A34F-3D9691278AF8}" dt="2025-04-19T01:01:18.257" v="1628" actId="478"/>
          <ac:spMkLst>
            <pc:docMk/>
            <pc:sldMk cId="1458192985" sldId="618"/>
            <ac:spMk id="5" creationId="{DCE0400D-371C-E3BF-4BA8-E6DAEF5EAAD5}"/>
          </ac:spMkLst>
        </pc:spChg>
        <pc:spChg chg="add mod ord">
          <ac:chgData name="Andreas Kim" userId="d39d342fa9446bf4" providerId="LiveId" clId="{20922E3A-6A0B-495F-A34F-3D9691278AF8}" dt="2025-04-19T01:04:56.411" v="1792" actId="20577"/>
          <ac:spMkLst>
            <pc:docMk/>
            <pc:sldMk cId="1458192985" sldId="618"/>
            <ac:spMk id="6" creationId="{68F10D92-C140-35A1-5E01-4F2E362698A9}"/>
          </ac:spMkLst>
        </pc:spChg>
        <pc:spChg chg="add del mod">
          <ac:chgData name="Andreas Kim" userId="d39d342fa9446bf4" providerId="LiveId" clId="{20922E3A-6A0B-495F-A34F-3D9691278AF8}" dt="2025-04-18T20:17:33.315" v="1322"/>
          <ac:spMkLst>
            <pc:docMk/>
            <pc:sldMk cId="1458192985" sldId="618"/>
            <ac:spMk id="6" creationId="{DB16C615-25DE-591F-DD28-FD1A4DA7AED2}"/>
          </ac:spMkLst>
        </pc:spChg>
        <pc:spChg chg="add mod ord">
          <ac:chgData name="Andreas Kim" userId="d39d342fa9446bf4" providerId="LiveId" clId="{20922E3A-6A0B-495F-A34F-3D9691278AF8}" dt="2025-04-19T01:06:21.239" v="1850" actId="1035"/>
          <ac:spMkLst>
            <pc:docMk/>
            <pc:sldMk cId="1458192985" sldId="618"/>
            <ac:spMk id="7" creationId="{C9BB53D7-51D2-E04D-5793-49B62EE61D88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3451261691" sldId="619"/>
        </pc:sldMkLst>
        <pc:spChg chg="mod ord">
          <ac:chgData name="Andreas Kim" userId="d39d342fa9446bf4" providerId="LiveId" clId="{20922E3A-6A0B-495F-A34F-3D9691278AF8}" dt="2025-04-17T04:18:09.533" v="1071" actId="700"/>
          <ac:spMkLst>
            <pc:docMk/>
            <pc:sldMk cId="3451261691" sldId="619"/>
            <ac:spMk id="2" creationId="{A197AC6A-13FF-73B7-4A87-244CA8ECCBEC}"/>
          </ac:spMkLst>
        </pc:spChg>
        <pc:spChg chg="add mod ord">
          <ac:chgData name="Andreas Kim" userId="d39d342fa9446bf4" providerId="LiveId" clId="{20922E3A-6A0B-495F-A34F-3D9691278AF8}" dt="2025-04-17T05:05:25.543" v="1080"/>
          <ac:spMkLst>
            <pc:docMk/>
            <pc:sldMk cId="3451261691" sldId="619"/>
            <ac:spMk id="3" creationId="{52D0971F-98EE-C049-14D7-11CEBA10D85D}"/>
          </ac:spMkLst>
        </pc:spChg>
        <pc:spChg chg="add mod ord">
          <ac:chgData name="Andreas Kim" userId="d39d342fa9446bf4" providerId="LiveId" clId="{20922E3A-6A0B-495F-A34F-3D9691278AF8}" dt="2025-04-17T04:18:09.533" v="1071" actId="700"/>
          <ac:spMkLst>
            <pc:docMk/>
            <pc:sldMk cId="3451261691" sldId="619"/>
            <ac:spMk id="4" creationId="{34A75DAA-FDFA-3ADA-9751-4EA34323CA7D}"/>
          </ac:spMkLst>
        </pc:spChg>
      </pc:sldChg>
      <pc:sldChg chg="addSp modSp add del mod">
        <pc:chgData name="Andreas Kim" userId="d39d342fa9446bf4" providerId="LiveId" clId="{20922E3A-6A0B-495F-A34F-3D9691278AF8}" dt="2025-04-19T01:21:44.168" v="1853" actId="47"/>
        <pc:sldMkLst>
          <pc:docMk/>
          <pc:sldMk cId="3728530838" sldId="619"/>
        </pc:sldMkLst>
        <pc:spChg chg="mod">
          <ac:chgData name="Andreas Kim" userId="d39d342fa9446bf4" providerId="LiveId" clId="{20922E3A-6A0B-495F-A34F-3D9691278AF8}" dt="2025-04-18T23:26:57.767" v="1518" actId="20577"/>
          <ac:spMkLst>
            <pc:docMk/>
            <pc:sldMk cId="3728530838" sldId="619"/>
            <ac:spMk id="2" creationId="{A197AC6A-13FF-73B7-4A87-244CA8ECCBEC}"/>
          </ac:spMkLst>
        </pc:spChg>
        <pc:spChg chg="add mod">
          <ac:chgData name="Andreas Kim" userId="d39d342fa9446bf4" providerId="LiveId" clId="{20922E3A-6A0B-495F-A34F-3D9691278AF8}" dt="2025-04-18T20:17:39.064" v="1324" actId="1036"/>
          <ac:spMkLst>
            <pc:docMk/>
            <pc:sldMk cId="3728530838" sldId="619"/>
            <ac:spMk id="5" creationId="{DB188EB4-8A20-282B-BE74-FBF84513FADC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3873051873" sldId="620"/>
        </pc:sldMkLst>
        <pc:spChg chg="mod ord">
          <ac:chgData name="Andreas Kim" userId="d39d342fa9446bf4" providerId="LiveId" clId="{20922E3A-6A0B-495F-A34F-3D9691278AF8}" dt="2025-04-17T05:05:01.761" v="1076" actId="700"/>
          <ac:spMkLst>
            <pc:docMk/>
            <pc:sldMk cId="3873051873" sldId="620"/>
            <ac:spMk id="2" creationId="{A197AC6A-13FF-73B7-4A87-244CA8ECCBEC}"/>
          </ac:spMkLst>
        </pc:spChg>
        <pc:spChg chg="add mod ord">
          <ac:chgData name="Andreas Kim" userId="d39d342fa9446bf4" providerId="LiveId" clId="{20922E3A-6A0B-495F-A34F-3D9691278AF8}" dt="2025-04-17T05:05:13.142" v="1079"/>
          <ac:spMkLst>
            <pc:docMk/>
            <pc:sldMk cId="3873051873" sldId="620"/>
            <ac:spMk id="3" creationId="{3B36C74A-2E0B-8A35-226B-1580C2561767}"/>
          </ac:spMkLst>
        </pc:spChg>
        <pc:spChg chg="add mod ord">
          <ac:chgData name="Andreas Kim" userId="d39d342fa9446bf4" providerId="LiveId" clId="{20922E3A-6A0B-495F-A34F-3D9691278AF8}" dt="2025-04-17T05:05:01.761" v="1076" actId="700"/>
          <ac:spMkLst>
            <pc:docMk/>
            <pc:sldMk cId="3873051873" sldId="620"/>
            <ac:spMk id="4" creationId="{A7EEE28F-CCA0-A4F9-424F-6ABBB79192D2}"/>
          </ac:spMkLst>
        </pc:spChg>
      </pc:sldChg>
      <pc:sldChg chg="addSp modSp add del mod">
        <pc:chgData name="Andreas Kim" userId="d39d342fa9446bf4" providerId="LiveId" clId="{20922E3A-6A0B-495F-A34F-3D9691278AF8}" dt="2025-04-19T01:37:00.174" v="2165" actId="47"/>
        <pc:sldMkLst>
          <pc:docMk/>
          <pc:sldMk cId="4239359666" sldId="620"/>
        </pc:sldMkLst>
        <pc:spChg chg="mod">
          <ac:chgData name="Andreas Kim" userId="d39d342fa9446bf4" providerId="LiveId" clId="{20922E3A-6A0B-495F-A34F-3D9691278AF8}" dt="2025-04-18T23:27:20.032" v="1537" actId="20577"/>
          <ac:spMkLst>
            <pc:docMk/>
            <pc:sldMk cId="4239359666" sldId="620"/>
            <ac:spMk id="2" creationId="{A197AC6A-13FF-73B7-4A87-244CA8ECCBEC}"/>
          </ac:spMkLst>
        </pc:spChg>
        <pc:spChg chg="add mod">
          <ac:chgData name="Andreas Kim" userId="d39d342fa9446bf4" providerId="LiveId" clId="{20922E3A-6A0B-495F-A34F-3D9691278AF8}" dt="2025-04-18T20:17:44.855" v="1325"/>
          <ac:spMkLst>
            <pc:docMk/>
            <pc:sldMk cId="4239359666" sldId="620"/>
            <ac:spMk id="5" creationId="{7E3FC222-6DD0-7B9B-6EEB-56C64E1773AC}"/>
          </ac:spMkLst>
        </pc:spChg>
      </pc:sldChg>
      <pc:sldChg chg="add del">
        <pc:chgData name="Andreas Kim" userId="d39d342fa9446bf4" providerId="LiveId" clId="{20922E3A-6A0B-495F-A34F-3D9691278AF8}" dt="2025-04-18T05:32:14.696" v="1108" actId="2696"/>
        <pc:sldMkLst>
          <pc:docMk/>
          <pc:sldMk cId="2997505509" sldId="621"/>
        </pc:sldMkLst>
      </pc:sldChg>
      <pc:sldChg chg="modSp add mod">
        <pc:chgData name="Andreas Kim" userId="d39d342fa9446bf4" providerId="LiveId" clId="{20922E3A-6A0B-495F-A34F-3D9691278AF8}" dt="2025-04-18T23:27:49.562" v="1559" actId="5793"/>
        <pc:sldMkLst>
          <pc:docMk/>
          <pc:sldMk cId="3900325848" sldId="621"/>
        </pc:sldMkLst>
        <pc:spChg chg="mod">
          <ac:chgData name="Andreas Kim" userId="d39d342fa9446bf4" providerId="LiveId" clId="{20922E3A-6A0B-495F-A34F-3D9691278AF8}" dt="2025-04-18T23:27:49.562" v="1559" actId="5793"/>
          <ac:spMkLst>
            <pc:docMk/>
            <pc:sldMk cId="3900325848" sldId="621"/>
            <ac:spMk id="7" creationId="{657959EA-1940-0580-2A75-EFAE8F00E248}"/>
          </ac:spMkLst>
        </pc:spChg>
      </pc:sldChg>
      <pc:sldChg chg="addSp modSp add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1365473091" sldId="622"/>
        </pc:sldMkLst>
        <pc:spChg chg="mod ord">
          <ac:chgData name="Andreas Kim" userId="d39d342fa9446bf4" providerId="LiveId" clId="{20922E3A-6A0B-495F-A34F-3D9691278AF8}" dt="2025-04-17T05:08:59.875" v="1084" actId="700"/>
          <ac:spMkLst>
            <pc:docMk/>
            <pc:sldMk cId="1365473091" sldId="622"/>
            <ac:spMk id="2" creationId="{E886F06D-9EF7-0DB6-EE6A-19F9B44FC1BA}"/>
          </ac:spMkLst>
        </pc:spChg>
        <pc:spChg chg="add mod ord">
          <ac:chgData name="Andreas Kim" userId="d39d342fa9446bf4" providerId="LiveId" clId="{20922E3A-6A0B-495F-A34F-3D9691278AF8}" dt="2025-04-17T05:10:26.578" v="1087"/>
          <ac:spMkLst>
            <pc:docMk/>
            <pc:sldMk cId="1365473091" sldId="622"/>
            <ac:spMk id="3" creationId="{E2FF6FDC-DF45-0B9F-AB0A-86A7DC07626A}"/>
          </ac:spMkLst>
        </pc:spChg>
        <pc:spChg chg="add mod ord">
          <ac:chgData name="Andreas Kim" userId="d39d342fa9446bf4" providerId="LiveId" clId="{20922E3A-6A0B-495F-A34F-3D9691278AF8}" dt="2025-04-17T05:08:59.875" v="1084" actId="700"/>
          <ac:spMkLst>
            <pc:docMk/>
            <pc:sldMk cId="1365473091" sldId="622"/>
            <ac:spMk id="4" creationId="{D789591A-B3BD-9C1B-92B6-74000552590D}"/>
          </ac:spMkLst>
        </pc:spChg>
      </pc:sldChg>
      <pc:sldChg chg="addSp modSp add del mod">
        <pc:chgData name="Andreas Kim" userId="d39d342fa9446bf4" providerId="LiveId" clId="{20922E3A-6A0B-495F-A34F-3D9691278AF8}" dt="2025-04-19T01:56:44.153" v="2307" actId="47"/>
        <pc:sldMkLst>
          <pc:docMk/>
          <pc:sldMk cId="3296436685" sldId="622"/>
        </pc:sldMkLst>
        <pc:spChg chg="mod">
          <ac:chgData name="Andreas Kim" userId="d39d342fa9446bf4" providerId="LiveId" clId="{20922E3A-6A0B-495F-A34F-3D9691278AF8}" dt="2025-04-18T23:28:12.053" v="1573" actId="20577"/>
          <ac:spMkLst>
            <pc:docMk/>
            <pc:sldMk cId="3296436685" sldId="622"/>
            <ac:spMk id="2" creationId="{E886F06D-9EF7-0DB6-EE6A-19F9B44FC1BA}"/>
          </ac:spMkLst>
        </pc:spChg>
        <pc:spChg chg="add mod">
          <ac:chgData name="Andreas Kim" userId="d39d342fa9446bf4" providerId="LiveId" clId="{20922E3A-6A0B-495F-A34F-3D9691278AF8}" dt="2025-04-18T20:18:55.385" v="1371"/>
          <ac:spMkLst>
            <pc:docMk/>
            <pc:sldMk cId="3296436685" sldId="622"/>
            <ac:spMk id="5" creationId="{AD9EFD4D-E6C7-CEDE-ADC5-A51C7E7A63E4}"/>
          </ac:spMkLst>
        </pc:spChg>
      </pc:sldChg>
      <pc:sldChg chg="addSp delSp modSp new del mod modClrScheme chgLayout">
        <pc:chgData name="Andreas Kim" userId="d39d342fa9446bf4" providerId="LiveId" clId="{20922E3A-6A0B-495F-A34F-3D9691278AF8}" dt="2025-04-18T05:32:14.696" v="1108" actId="2696"/>
        <pc:sldMkLst>
          <pc:docMk/>
          <pc:sldMk cId="154148534" sldId="623"/>
        </pc:sldMkLst>
        <pc:spChg chg="del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2" creationId="{9381EF31-FAA3-B9CD-55B6-7A19BB6BFB40}"/>
          </ac:spMkLst>
        </pc:spChg>
        <pc:spChg chg="del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3" creationId="{0C9DD443-5343-9D68-CC6D-DDD112D03DDC}"/>
          </ac:spMkLst>
        </pc:spChg>
        <pc:spChg chg="del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4" creationId="{23B2ED1E-75B8-926C-6C27-20ED3FD5D27E}"/>
          </ac:spMkLst>
        </pc:spChg>
        <pc:spChg chg="add mod ord">
          <ac:chgData name="Andreas Kim" userId="d39d342fa9446bf4" providerId="LiveId" clId="{20922E3A-6A0B-495F-A34F-3D9691278AF8}" dt="2025-04-15T11:40:48.613" v="456" actId="20577"/>
          <ac:spMkLst>
            <pc:docMk/>
            <pc:sldMk cId="154148534" sldId="623"/>
            <ac:spMk id="5" creationId="{25C0256F-3AFC-AEBD-DC63-A8C358AB45A8}"/>
          </ac:spMkLst>
        </pc:spChg>
        <pc:spChg chg="add mod ord">
          <ac:chgData name="Andreas Kim" userId="d39d342fa9446bf4" providerId="LiveId" clId="{20922E3A-6A0B-495F-A34F-3D9691278AF8}" dt="2025-04-15T11:40:39.281" v="435" actId="700"/>
          <ac:spMkLst>
            <pc:docMk/>
            <pc:sldMk cId="154148534" sldId="623"/>
            <ac:spMk id="6" creationId="{A590B0B3-6E86-4110-40A4-8AC7FD2C3BF2}"/>
          </ac:spMkLst>
        </pc:spChg>
      </pc:sldChg>
      <pc:sldChg chg="add">
        <pc:chgData name="Andreas Kim" userId="d39d342fa9446bf4" providerId="LiveId" clId="{20922E3A-6A0B-495F-A34F-3D9691278AF8}" dt="2025-04-18T05:32:28.041" v="1109"/>
        <pc:sldMkLst>
          <pc:docMk/>
          <pc:sldMk cId="3298868008" sldId="623"/>
        </pc:sldMkLst>
      </pc:sldChg>
      <pc:sldChg chg="modSp add mod">
        <pc:chgData name="Andreas Kim" userId="d39d342fa9446bf4" providerId="LiveId" clId="{20922E3A-6A0B-495F-A34F-3D9691278AF8}" dt="2025-04-17T05:18:20.847" v="1107" actId="20577"/>
        <pc:sldMkLst>
          <pc:docMk/>
          <pc:sldMk cId="603961550" sldId="624"/>
        </pc:sldMkLst>
        <pc:spChg chg="mod">
          <ac:chgData name="Andreas Kim" userId="d39d342fa9446bf4" providerId="LiveId" clId="{20922E3A-6A0B-495F-A34F-3D9691278AF8}" dt="2025-04-17T05:18:20.847" v="1107" actId="20577"/>
          <ac:spMkLst>
            <pc:docMk/>
            <pc:sldMk cId="603961550" sldId="624"/>
            <ac:spMk id="5" creationId="{25C0256F-3AFC-AEBD-DC63-A8C358AB45A8}"/>
          </ac:spMkLst>
        </pc:spChg>
      </pc:sldChg>
      <pc:sldChg chg="addSp delSp modSp new del mod ord">
        <pc:chgData name="Andreas Kim" userId="d39d342fa9446bf4" providerId="LiveId" clId="{20922E3A-6A0B-495F-A34F-3D9691278AF8}" dt="2025-04-16T08:58:54.787" v="892" actId="2696"/>
        <pc:sldMkLst>
          <pc:docMk/>
          <pc:sldMk cId="3644027568" sldId="625"/>
        </pc:sldMkLst>
        <pc:spChg chg="mod">
          <ac:chgData name="Andreas Kim" userId="d39d342fa9446bf4" providerId="LiveId" clId="{20922E3A-6A0B-495F-A34F-3D9691278AF8}" dt="2025-04-15T12:33:37.542" v="611" actId="20577"/>
          <ac:spMkLst>
            <pc:docMk/>
            <pc:sldMk cId="3644027568" sldId="625"/>
            <ac:spMk id="2" creationId="{53C1160B-9AA8-D380-5AC2-59F64A300301}"/>
          </ac:spMkLst>
        </pc:spChg>
        <pc:spChg chg="del">
          <ac:chgData name="Andreas Kim" userId="d39d342fa9446bf4" providerId="LiveId" clId="{20922E3A-6A0B-495F-A34F-3D9691278AF8}" dt="2025-04-15T12:34:19.536" v="612"/>
          <ac:spMkLst>
            <pc:docMk/>
            <pc:sldMk cId="3644027568" sldId="625"/>
            <ac:spMk id="3" creationId="{9E623CB0-F9A5-7C9C-A2B9-4ACE6AD57496}"/>
          </ac:spMkLst>
        </pc:spChg>
        <pc:spChg chg="del">
          <ac:chgData name="Andreas Kim" userId="d39d342fa9446bf4" providerId="LiveId" clId="{20922E3A-6A0B-495F-A34F-3D9691278AF8}" dt="2025-04-15T12:33:19.373" v="604"/>
          <ac:spMkLst>
            <pc:docMk/>
            <pc:sldMk cId="3644027568" sldId="625"/>
            <ac:spMk id="4" creationId="{5BF8E175-5F38-195E-2120-C3B030FF2E10}"/>
          </ac:spMkLst>
        </pc:spChg>
        <pc:spChg chg="add del mod">
          <ac:chgData name="Andreas Kim" userId="d39d342fa9446bf4" providerId="LiveId" clId="{20922E3A-6A0B-495F-A34F-3D9691278AF8}" dt="2025-04-15T12:35:09.182" v="614"/>
          <ac:spMkLst>
            <pc:docMk/>
            <pc:sldMk cId="3644027568" sldId="625"/>
            <ac:spMk id="5" creationId="{8E132BDF-B837-79BB-07FA-6BF7EE1998EC}"/>
          </ac:spMkLst>
        </pc:spChg>
        <pc:spChg chg="add del mod">
          <ac:chgData name="Andreas Kim" userId="d39d342fa9446bf4" providerId="LiveId" clId="{20922E3A-6A0B-495F-A34F-3D9691278AF8}" dt="2025-04-15T12:37:21.600" v="618"/>
          <ac:spMkLst>
            <pc:docMk/>
            <pc:sldMk cId="3644027568" sldId="625"/>
            <ac:spMk id="6" creationId="{856D7097-273B-9E53-CD6B-0CC0EC4AA5F5}"/>
          </ac:spMkLst>
        </pc:spChg>
        <pc:spChg chg="add mod">
          <ac:chgData name="Andreas Kim" userId="d39d342fa9446bf4" providerId="LiveId" clId="{20922E3A-6A0B-495F-A34F-3D9691278AF8}" dt="2025-04-15T12:37:29.103" v="619" actId="478"/>
          <ac:spMkLst>
            <pc:docMk/>
            <pc:sldMk cId="3644027568" sldId="625"/>
            <ac:spMk id="8" creationId="{FB4ECF5C-6D9A-4E37-266A-6E883E399DE4}"/>
          </ac:spMkLst>
        </pc:spChg>
        <pc:picChg chg="add mod">
          <ac:chgData name="Andreas Kim" userId="d39d342fa9446bf4" providerId="LiveId" clId="{20922E3A-6A0B-495F-A34F-3D9691278AF8}" dt="2025-04-15T12:37:21.600" v="618"/>
          <ac:picMkLst>
            <pc:docMk/>
            <pc:sldMk cId="3644027568" sldId="625"/>
            <ac:picMk id="7" creationId="{7A78803E-9DEF-32E4-8446-64609BA604BD}"/>
          </ac:picMkLst>
        </pc:picChg>
        <pc:picChg chg="add del mod">
          <ac:chgData name="Andreas Kim" userId="d39d342fa9446bf4" providerId="LiveId" clId="{20922E3A-6A0B-495F-A34F-3D9691278AF8}" dt="2025-04-15T12:37:29.103" v="619" actId="478"/>
          <ac:picMkLst>
            <pc:docMk/>
            <pc:sldMk cId="3644027568" sldId="625"/>
            <ac:picMk id="4098" creationId="{2A716837-A0E3-F2F1-8E20-F3566F92DD12}"/>
          </ac:picMkLst>
        </pc:picChg>
        <pc:picChg chg="add del mod">
          <ac:chgData name="Andreas Kim" userId="d39d342fa9446bf4" providerId="LiveId" clId="{20922E3A-6A0B-495F-A34F-3D9691278AF8}" dt="2025-04-15T12:35:03.297" v="613" actId="478"/>
          <ac:picMkLst>
            <pc:docMk/>
            <pc:sldMk cId="3644027568" sldId="625"/>
            <ac:picMk id="4100" creationId="{AADCA195-5746-146D-72C4-2598B5D9E0F5}"/>
          </ac:picMkLst>
        </pc:picChg>
        <pc:picChg chg="add del mod">
          <ac:chgData name="Andreas Kim" userId="d39d342fa9446bf4" providerId="LiveId" clId="{20922E3A-6A0B-495F-A34F-3D9691278AF8}" dt="2025-04-15T12:37:16.099" v="616" actId="478"/>
          <ac:picMkLst>
            <pc:docMk/>
            <pc:sldMk cId="3644027568" sldId="625"/>
            <ac:picMk id="4102" creationId="{9F2BE078-CAF4-846B-3E4F-860BB64C5BA5}"/>
          </ac:picMkLst>
        </pc:picChg>
        <pc:picChg chg="add del">
          <ac:chgData name="Andreas Kim" userId="d39d342fa9446bf4" providerId="LiveId" clId="{20922E3A-6A0B-495F-A34F-3D9691278AF8}" dt="2025-04-15T12:37:19.549" v="617" actId="21"/>
          <ac:picMkLst>
            <pc:docMk/>
            <pc:sldMk cId="3644027568" sldId="625"/>
            <ac:picMk id="4104" creationId="{7753B9D5-9F77-6317-B580-D2ABE7FF4AEE}"/>
          </ac:picMkLst>
        </pc:picChg>
      </pc:sldChg>
      <pc:sldChg chg="add del">
        <pc:chgData name="Andreas Kim" userId="d39d342fa9446bf4" providerId="LiveId" clId="{20922E3A-6A0B-495F-A34F-3D9691278AF8}" dt="2025-04-15T12:08:08.644" v="479" actId="47"/>
        <pc:sldMkLst>
          <pc:docMk/>
          <pc:sldMk cId="3755223330" sldId="625"/>
        </pc:sldMkLst>
      </pc:sldChg>
      <pc:sldChg chg="add del">
        <pc:chgData name="Andreas Kim" userId="d39d342fa9446bf4" providerId="LiveId" clId="{20922E3A-6A0B-495F-A34F-3D9691278AF8}" dt="2025-04-16T08:59:48.633" v="897" actId="2696"/>
        <pc:sldMkLst>
          <pc:docMk/>
          <pc:sldMk cId="3980780273" sldId="625"/>
        </pc:sldMkLst>
      </pc:sldChg>
      <pc:sldChg chg="addSp delSp modSp add del mod">
        <pc:chgData name="Andreas Kim" userId="d39d342fa9446bf4" providerId="LiveId" clId="{20922E3A-6A0B-495F-A34F-3D9691278AF8}" dt="2025-04-16T11:09:56.207" v="937" actId="1076"/>
        <pc:sldMkLst>
          <pc:docMk/>
          <pc:sldMk cId="737750367" sldId="626"/>
        </pc:sldMkLst>
        <pc:picChg chg="add mod modCrop">
          <ac:chgData name="Andreas Kim" userId="d39d342fa9446bf4" providerId="LiveId" clId="{20922E3A-6A0B-495F-A34F-3D9691278AF8}" dt="2025-04-16T11:09:56.207" v="937" actId="1076"/>
          <ac:picMkLst>
            <pc:docMk/>
            <pc:sldMk cId="737750367" sldId="626"/>
            <ac:picMk id="5" creationId="{E1D72866-2B4D-D2D9-089F-53848F7214EC}"/>
          </ac:picMkLst>
        </pc:picChg>
        <pc:picChg chg="del">
          <ac:chgData name="Andreas Kim" userId="d39d342fa9446bf4" providerId="LiveId" clId="{20922E3A-6A0B-495F-A34F-3D9691278AF8}" dt="2025-04-16T11:08:14.219" v="926" actId="478"/>
          <ac:picMkLst>
            <pc:docMk/>
            <pc:sldMk cId="737750367" sldId="626"/>
            <ac:picMk id="8" creationId="{D917BA01-63FA-CC33-135D-39E428850C98}"/>
          </ac:picMkLst>
        </pc:picChg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202150476" sldId="627"/>
        </pc:sldMkLst>
      </pc:sldChg>
      <pc:sldChg chg="add">
        <pc:chgData name="Andreas Kim" userId="d39d342fa9446bf4" providerId="LiveId" clId="{20922E3A-6A0B-495F-A34F-3D9691278AF8}" dt="2025-04-16T08:57:21.770" v="886"/>
        <pc:sldMkLst>
          <pc:docMk/>
          <pc:sldMk cId="2357654074" sldId="628"/>
        </pc:sldMkLst>
      </pc:sldChg>
      <pc:sldChg chg="modSp add mod">
        <pc:chgData name="Andreas Kim" userId="d39d342fa9446bf4" providerId="LiveId" clId="{20922E3A-6A0B-495F-A34F-3D9691278AF8}" dt="2025-04-17T02:58:30.738" v="942" actId="313"/>
        <pc:sldMkLst>
          <pc:docMk/>
          <pc:sldMk cId="2911366376" sldId="629"/>
        </pc:sldMkLst>
        <pc:spChg chg="mod">
          <ac:chgData name="Andreas Kim" userId="d39d342fa9446bf4" providerId="LiveId" clId="{20922E3A-6A0B-495F-A34F-3D9691278AF8}" dt="2025-04-17T02:58:30.738" v="942" actId="313"/>
          <ac:spMkLst>
            <pc:docMk/>
            <pc:sldMk cId="2911366376" sldId="629"/>
            <ac:spMk id="5" creationId="{EA9FECA1-6F2C-2D62-FF4C-8ADAC5622F0F}"/>
          </ac:spMkLst>
        </pc:spChg>
      </pc:sldChg>
      <pc:sldChg chg="addSp delSp modSp add mod">
        <pc:chgData name="Andreas Kim" userId="d39d342fa9446bf4" providerId="LiveId" clId="{20922E3A-6A0B-495F-A34F-3D9691278AF8}" dt="2025-04-18T20:15:47.824" v="1314" actId="20577"/>
        <pc:sldMkLst>
          <pc:docMk/>
          <pc:sldMk cId="3772567949" sldId="630"/>
        </pc:sldMkLst>
        <pc:spChg chg="mod">
          <ac:chgData name="Andreas Kim" userId="d39d342fa9446bf4" providerId="LiveId" clId="{20922E3A-6A0B-495F-A34F-3D9691278AF8}" dt="2025-04-18T20:15:47.824" v="1314" actId="20577"/>
          <ac:spMkLst>
            <pc:docMk/>
            <pc:sldMk cId="3772567949" sldId="630"/>
            <ac:spMk id="3" creationId="{AB5CBD51-1900-7E18-1FE0-09B0EFCB5617}"/>
          </ac:spMkLst>
        </pc:spChg>
        <pc:spChg chg="add del mod">
          <ac:chgData name="Andreas Kim" userId="d39d342fa9446bf4" providerId="LiveId" clId="{20922E3A-6A0B-495F-A34F-3D9691278AF8}" dt="2025-04-16T11:09:06.411" v="934"/>
          <ac:spMkLst>
            <pc:docMk/>
            <pc:sldMk cId="3772567949" sldId="630"/>
            <ac:spMk id="5" creationId="{14B42D6B-B207-975D-0ACB-77383D5AA06A}"/>
          </ac:spMkLst>
        </pc:spChg>
        <pc:picChg chg="del">
          <ac:chgData name="Andreas Kim" userId="d39d342fa9446bf4" providerId="LiveId" clId="{20922E3A-6A0B-495F-A34F-3D9691278AF8}" dt="2025-04-16T11:08:58.610" v="930" actId="478"/>
          <ac:picMkLst>
            <pc:docMk/>
            <pc:sldMk cId="3772567949" sldId="630"/>
            <ac:picMk id="6" creationId="{2638B114-4867-9763-50FE-2757647E7411}"/>
          </ac:picMkLst>
        </pc:picChg>
        <pc:picChg chg="add del mod">
          <ac:chgData name="Andreas Kim" userId="d39d342fa9446bf4" providerId="LiveId" clId="{20922E3A-6A0B-495F-A34F-3D9691278AF8}" dt="2025-04-16T11:09:04.915" v="933" actId="21"/>
          <ac:picMkLst>
            <pc:docMk/>
            <pc:sldMk cId="3772567949" sldId="630"/>
            <ac:picMk id="7" creationId="{796791DC-221A-CEC7-F3C1-1C991C307F1A}"/>
          </ac:picMkLst>
        </pc:picChg>
        <pc:picChg chg="add mod">
          <ac:chgData name="Andreas Kim" userId="d39d342fa9446bf4" providerId="LiveId" clId="{20922E3A-6A0B-495F-A34F-3D9691278AF8}" dt="2025-04-16T11:11:33.232" v="941" actId="1076"/>
          <ac:picMkLst>
            <pc:docMk/>
            <pc:sldMk cId="3772567949" sldId="630"/>
            <ac:picMk id="8" creationId="{D2F62723-DF2A-7186-CF29-B09EFF6F3E31}"/>
          </ac:picMkLst>
        </pc:picChg>
      </pc:sldChg>
      <pc:sldChg chg="addSp delSp modSp add mod">
        <pc:chgData name="Andreas Kim" userId="d39d342fa9446bf4" providerId="LiveId" clId="{20922E3A-6A0B-495F-A34F-3D9691278AF8}" dt="2025-04-18T05:34:50.499" v="1111"/>
        <pc:sldMkLst>
          <pc:docMk/>
          <pc:sldMk cId="1107619802" sldId="631"/>
        </pc:sldMkLst>
        <pc:picChg chg="add mod">
          <ac:chgData name="Andreas Kim" userId="d39d342fa9446bf4" providerId="LiveId" clId="{20922E3A-6A0B-495F-A34F-3D9691278AF8}" dt="2025-04-18T05:34:50.499" v="1111"/>
          <ac:picMkLst>
            <pc:docMk/>
            <pc:sldMk cId="1107619802" sldId="631"/>
            <ac:picMk id="4" creationId="{EB9A5B6E-2154-5B6C-E2FE-CCA8C06F7410}"/>
          </ac:picMkLst>
        </pc:picChg>
        <pc:picChg chg="del">
          <ac:chgData name="Andreas Kim" userId="d39d342fa9446bf4" providerId="LiveId" clId="{20922E3A-6A0B-495F-A34F-3D9691278AF8}" dt="2025-04-18T05:34:49.092" v="1110" actId="478"/>
          <ac:picMkLst>
            <pc:docMk/>
            <pc:sldMk cId="1107619802" sldId="631"/>
            <ac:picMk id="5" creationId="{E9390443-027E-0B76-221C-82E9AE0D2C99}"/>
          </ac:picMkLst>
        </pc:picChg>
      </pc:sldChg>
      <pc:sldChg chg="addSp delSp modSp new mod modClrScheme chgLayout">
        <pc:chgData name="Andreas Kim" userId="d39d342fa9446bf4" providerId="LiveId" clId="{20922E3A-6A0B-495F-A34F-3D9691278AF8}" dt="2025-04-30T10:23:19.567" v="2529" actId="14100"/>
        <pc:sldMkLst>
          <pc:docMk/>
          <pc:sldMk cId="3716931870" sldId="632"/>
        </pc:sldMkLst>
        <pc:spChg chg="mod ord">
          <ac:chgData name="Andreas Kim" userId="d39d342fa9446bf4" providerId="LiveId" clId="{20922E3A-6A0B-495F-A34F-3D9691278AF8}" dt="2025-04-30T10:22:50.865" v="2524" actId="700"/>
          <ac:spMkLst>
            <pc:docMk/>
            <pc:sldMk cId="3716931870" sldId="632"/>
            <ac:spMk id="2" creationId="{61EDDF5B-3305-F64D-5D75-67E3BB87783D}"/>
          </ac:spMkLst>
        </pc:spChg>
        <pc:spChg chg="del">
          <ac:chgData name="Andreas Kim" userId="d39d342fa9446bf4" providerId="LiveId" clId="{20922E3A-6A0B-495F-A34F-3D9691278AF8}" dt="2025-04-30T10:04:41.811" v="2383"/>
          <ac:spMkLst>
            <pc:docMk/>
            <pc:sldMk cId="3716931870" sldId="632"/>
            <ac:spMk id="3" creationId="{8FC6ACED-3311-C72A-1BE3-DE3BD08D6F3C}"/>
          </ac:spMkLst>
        </pc:spChg>
        <pc:spChg chg="del">
          <ac:chgData name="Andreas Kim" userId="d39d342fa9446bf4" providerId="LiveId" clId="{20922E3A-6A0B-495F-A34F-3D9691278AF8}" dt="2025-04-30T10:05:28.586" v="2388" actId="700"/>
          <ac:spMkLst>
            <pc:docMk/>
            <pc:sldMk cId="3716931870" sldId="632"/>
            <ac:spMk id="4" creationId="{5424CB5F-37CA-47D0-8A24-08C8AD0966AF}"/>
          </ac:spMkLst>
        </pc:spChg>
        <pc:spChg chg="add del mod">
          <ac:chgData name="Andreas Kim" userId="d39d342fa9446bf4" providerId="LiveId" clId="{20922E3A-6A0B-495F-A34F-3D9691278AF8}" dt="2025-04-30T10:05:18.197" v="2387" actId="478"/>
          <ac:spMkLst>
            <pc:docMk/>
            <pc:sldMk cId="3716931870" sldId="632"/>
            <ac:spMk id="5" creationId="{78700C30-3E25-B48B-CE73-28A02A06CE5B}"/>
          </ac:spMkLst>
        </pc:spChg>
        <pc:spChg chg="add del mod ord">
          <ac:chgData name="Andreas Kim" userId="d39d342fa9446bf4" providerId="LiveId" clId="{20922E3A-6A0B-495F-A34F-3D9691278AF8}" dt="2025-04-30T10:06:29.977" v="2393"/>
          <ac:spMkLst>
            <pc:docMk/>
            <pc:sldMk cId="3716931870" sldId="632"/>
            <ac:spMk id="6" creationId="{32D274A4-D435-D55F-033F-1CDC95480133}"/>
          </ac:spMkLst>
        </pc:spChg>
        <pc:spChg chg="add del mod">
          <ac:chgData name="Andreas Kim" userId="d39d342fa9446bf4" providerId="LiveId" clId="{20922E3A-6A0B-495F-A34F-3D9691278AF8}" dt="2025-04-30T10:22:50.865" v="2524" actId="700"/>
          <ac:spMkLst>
            <pc:docMk/>
            <pc:sldMk cId="3716931870" sldId="632"/>
            <ac:spMk id="7" creationId="{3195DC6A-65B3-9C2D-98D4-D8CF5E329D6D}"/>
          </ac:spMkLst>
        </pc:spChg>
        <pc:picChg chg="add mod ord">
          <ac:chgData name="Andreas Kim" userId="d39d342fa9446bf4" providerId="LiveId" clId="{20922E3A-6A0B-495F-A34F-3D9691278AF8}" dt="2025-04-30T10:23:19.567" v="2529" actId="14100"/>
          <ac:picMkLst>
            <pc:docMk/>
            <pc:sldMk cId="3716931870" sldId="632"/>
            <ac:picMk id="1026" creationId="{EFA64858-5B2C-6017-E673-269188E72791}"/>
          </ac:picMkLst>
        </pc:picChg>
        <pc:picChg chg="add del mod">
          <ac:chgData name="Andreas Kim" userId="d39d342fa9446bf4" providerId="LiveId" clId="{20922E3A-6A0B-495F-A34F-3D9691278AF8}" dt="2025-04-30T10:14:02.971" v="2444" actId="21"/>
          <ac:picMkLst>
            <pc:docMk/>
            <pc:sldMk cId="3716931870" sldId="632"/>
            <ac:picMk id="1028" creationId="{C39B3FE2-D3F6-53A8-5D11-94B68B8D58E7}"/>
          </ac:picMkLst>
        </pc:picChg>
      </pc:sldChg>
      <pc:sldChg chg="addSp delSp modSp new mod">
        <pc:chgData name="Andreas Kim" userId="d39d342fa9446bf4" providerId="LiveId" clId="{20922E3A-6A0B-495F-A34F-3D9691278AF8}" dt="2025-04-18T22:34:20.334" v="1376" actId="14100"/>
        <pc:sldMkLst>
          <pc:docMk/>
          <pc:sldMk cId="587250839" sldId="633"/>
        </pc:sldMkLst>
        <pc:spChg chg="mod">
          <ac:chgData name="Andreas Kim" userId="d39d342fa9446bf4" providerId="LiveId" clId="{20922E3A-6A0B-495F-A34F-3D9691278AF8}" dt="2025-04-18T20:13:47.054" v="1258" actId="20577"/>
          <ac:spMkLst>
            <pc:docMk/>
            <pc:sldMk cId="587250839" sldId="633"/>
            <ac:spMk id="2" creationId="{633A4472-139F-2F98-B8E5-9D231A47FBEF}"/>
          </ac:spMkLst>
        </pc:spChg>
        <pc:spChg chg="del">
          <ac:chgData name="Andreas Kim" userId="d39d342fa9446bf4" providerId="LiveId" clId="{20922E3A-6A0B-495F-A34F-3D9691278AF8}" dt="2025-04-18T22:34:07.376" v="1374"/>
          <ac:spMkLst>
            <pc:docMk/>
            <pc:sldMk cId="587250839" sldId="633"/>
            <ac:spMk id="3" creationId="{68BC2282-1243-2D9D-7C81-8FB589AF7AF8}"/>
          </ac:spMkLst>
        </pc:spChg>
        <pc:spChg chg="del">
          <ac:chgData name="Andreas Kim" userId="d39d342fa9446bf4" providerId="LiveId" clId="{20922E3A-6A0B-495F-A34F-3D9691278AF8}" dt="2025-04-18T22:33:48.146" v="1372"/>
          <ac:spMkLst>
            <pc:docMk/>
            <pc:sldMk cId="587250839" sldId="633"/>
            <ac:spMk id="4" creationId="{519F7597-3D0F-56C8-5D71-5857989AD534}"/>
          </ac:spMkLst>
        </pc:spChg>
        <pc:spChg chg="add del mod">
          <ac:chgData name="Andreas Kim" userId="d39d342fa9446bf4" providerId="LiveId" clId="{20922E3A-6A0B-495F-A34F-3D9691278AF8}" dt="2025-04-18T22:33:52.481" v="1373" actId="478"/>
          <ac:spMkLst>
            <pc:docMk/>
            <pc:sldMk cId="587250839" sldId="633"/>
            <ac:spMk id="5" creationId="{3F2415DC-9EFA-D61A-16F1-5013F6E412F3}"/>
          </ac:spMkLst>
        </pc:spChg>
        <pc:picChg chg="add mod">
          <ac:chgData name="Andreas Kim" userId="d39d342fa9446bf4" providerId="LiveId" clId="{20922E3A-6A0B-495F-A34F-3D9691278AF8}" dt="2025-04-18T22:34:20.334" v="1376" actId="14100"/>
          <ac:picMkLst>
            <pc:docMk/>
            <pc:sldMk cId="587250839" sldId="633"/>
            <ac:picMk id="6" creationId="{B87F8405-A887-40B1-22D0-D515062E244E}"/>
          </ac:picMkLst>
        </pc:picChg>
        <pc:picChg chg="add mod">
          <ac:chgData name="Andreas Kim" userId="d39d342fa9446bf4" providerId="LiveId" clId="{20922E3A-6A0B-495F-A34F-3D9691278AF8}" dt="2025-04-18T22:34:12.475" v="1375" actId="14100"/>
          <ac:picMkLst>
            <pc:docMk/>
            <pc:sldMk cId="587250839" sldId="633"/>
            <ac:picMk id="7" creationId="{12BDF9C5-D7DC-8ADD-5B65-2E9DDC8835E2}"/>
          </ac:picMkLst>
        </pc:picChg>
      </pc:sldChg>
      <pc:sldChg chg="addSp delSp modSp new del mod modClrScheme chgLayout">
        <pc:chgData name="Andreas Kim" userId="d39d342fa9446bf4" providerId="LiveId" clId="{20922E3A-6A0B-495F-A34F-3D9691278AF8}" dt="2025-04-18T23:21:58.421" v="1480" actId="47"/>
        <pc:sldMkLst>
          <pc:docMk/>
          <pc:sldMk cId="1484971959" sldId="634"/>
        </pc:sldMkLst>
        <pc:spChg chg="del mod ord">
          <ac:chgData name="Andreas Kim" userId="d39d342fa9446bf4" providerId="LiveId" clId="{20922E3A-6A0B-495F-A34F-3D9691278AF8}" dt="2025-04-18T20:15:10.138" v="1260" actId="700"/>
          <ac:spMkLst>
            <pc:docMk/>
            <pc:sldMk cId="1484971959" sldId="634"/>
            <ac:spMk id="2" creationId="{6524DEFD-DE21-129E-B2AD-3323371CDFEF}"/>
          </ac:spMkLst>
        </pc:spChg>
        <pc:spChg chg="del mod ord">
          <ac:chgData name="Andreas Kim" userId="d39d342fa9446bf4" providerId="LiveId" clId="{20922E3A-6A0B-495F-A34F-3D9691278AF8}" dt="2025-04-18T20:15:10.138" v="1260" actId="700"/>
          <ac:spMkLst>
            <pc:docMk/>
            <pc:sldMk cId="1484971959" sldId="634"/>
            <ac:spMk id="3" creationId="{00F6BBE7-2BCF-3DB4-C7D5-21EAC722C31B}"/>
          </ac:spMkLst>
        </pc:spChg>
        <pc:spChg chg="add mod ord">
          <ac:chgData name="Andreas Kim" userId="d39d342fa9446bf4" providerId="LiveId" clId="{20922E3A-6A0B-495F-A34F-3D9691278AF8}" dt="2025-04-18T23:21:08.468" v="1441" actId="21"/>
          <ac:spMkLst>
            <pc:docMk/>
            <pc:sldMk cId="1484971959" sldId="634"/>
            <ac:spMk id="4" creationId="{C19B3BC3-380F-1DF3-B9EB-3498F332AE5A}"/>
          </ac:spMkLst>
        </pc:spChg>
        <pc:spChg chg="add del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5" creationId="{47A3C61E-38F4-5F1B-3921-73E6D82AE321}"/>
          </ac:spMkLst>
        </pc:spChg>
        <pc:spChg chg="add del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6" creationId="{21667944-29AB-711F-1EE2-7EDA213B2D93}"/>
          </ac:spMkLst>
        </pc:spChg>
        <pc:spChg chg="add mod ord">
          <ac:chgData name="Andreas Kim" userId="d39d342fa9446bf4" providerId="LiveId" clId="{20922E3A-6A0B-495F-A34F-3D9691278AF8}" dt="2025-04-18T20:15:37.279" v="1306" actId="20577"/>
          <ac:spMkLst>
            <pc:docMk/>
            <pc:sldMk cId="1484971959" sldId="634"/>
            <ac:spMk id="7" creationId="{65C816D8-B015-27C2-CD02-C98866DEC66E}"/>
          </ac:spMkLst>
        </pc:spChg>
        <pc:spChg chg="add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8" creationId="{A5F3FFDA-0BD8-1D19-1120-5C1CC9DE3386}"/>
          </ac:spMkLst>
        </pc:spChg>
        <pc:spChg chg="add mod ord">
          <ac:chgData name="Andreas Kim" userId="d39d342fa9446bf4" providerId="LiveId" clId="{20922E3A-6A0B-495F-A34F-3D9691278AF8}" dt="2025-04-18T20:15:40.391" v="1310" actId="20577"/>
          <ac:spMkLst>
            <pc:docMk/>
            <pc:sldMk cId="1484971959" sldId="634"/>
            <ac:spMk id="9" creationId="{CFAED205-CE8E-ED13-84E6-E0F9FF093D46}"/>
          </ac:spMkLst>
        </pc:spChg>
        <pc:spChg chg="add mod ord">
          <ac:chgData name="Andreas Kim" userId="d39d342fa9446bf4" providerId="LiveId" clId="{20922E3A-6A0B-495F-A34F-3D9691278AF8}" dt="2025-04-18T20:15:33.855" v="1300" actId="700"/>
          <ac:spMkLst>
            <pc:docMk/>
            <pc:sldMk cId="1484971959" sldId="634"/>
            <ac:spMk id="10" creationId="{D45E5A0B-96DD-4876-350E-BF8D6F696EB7}"/>
          </ac:spMkLst>
        </pc:spChg>
        <pc:spChg chg="add mod">
          <ac:chgData name="Andreas Kim" userId="d39d342fa9446bf4" providerId="LiveId" clId="{20922E3A-6A0B-495F-A34F-3D9691278AF8}" dt="2025-04-18T20:16:19.639" v="1316"/>
          <ac:spMkLst>
            <pc:docMk/>
            <pc:sldMk cId="1484971959" sldId="634"/>
            <ac:spMk id="11" creationId="{7A89641A-5020-B0FF-36A5-6F87561DDA19}"/>
          </ac:spMkLst>
        </pc:spChg>
      </pc:sldChg>
      <pc:sldChg chg="add del">
        <pc:chgData name="Andreas Kim" userId="d39d342fa9446bf4" providerId="LiveId" clId="{20922E3A-6A0B-495F-A34F-3D9691278AF8}" dt="2025-04-18T23:20:48.729" v="1439" actId="2696"/>
        <pc:sldMkLst>
          <pc:docMk/>
          <pc:sldMk cId="136554388" sldId="635"/>
        </pc:sldMkLst>
      </pc:sldChg>
      <pc:sldChg chg="addSp modSp new del mod">
        <pc:chgData name="Andreas Kim" userId="d39d342fa9446bf4" providerId="LiveId" clId="{20922E3A-6A0B-495F-A34F-3D9691278AF8}" dt="2025-04-18T20:18:33.256" v="1370" actId="47"/>
        <pc:sldMkLst>
          <pc:docMk/>
          <pc:sldMk cId="182637550" sldId="635"/>
        </pc:sldMkLst>
        <pc:spChg chg="mod">
          <ac:chgData name="Andreas Kim" userId="d39d342fa9446bf4" providerId="LiveId" clId="{20922E3A-6A0B-495F-A34F-3D9691278AF8}" dt="2025-04-18T20:18:17.856" v="1368" actId="20577"/>
          <ac:spMkLst>
            <pc:docMk/>
            <pc:sldMk cId="182637550" sldId="635"/>
            <ac:spMk id="2" creationId="{CF56DC4E-D59F-EAA5-F821-9162715BBDCA}"/>
          </ac:spMkLst>
        </pc:spChg>
        <pc:spChg chg="add mod">
          <ac:chgData name="Andreas Kim" userId="d39d342fa9446bf4" providerId="LiveId" clId="{20922E3A-6A0B-495F-A34F-3D9691278AF8}" dt="2025-04-18T20:18:25.016" v="1369"/>
          <ac:spMkLst>
            <pc:docMk/>
            <pc:sldMk cId="182637550" sldId="635"/>
            <ac:spMk id="5" creationId="{579E9051-926E-79B1-6567-DEBC010A8FC5}"/>
          </ac:spMkLst>
        </pc:spChg>
      </pc:sldChg>
      <pc:sldChg chg="modSp add mod">
        <pc:chgData name="Andreas Kim" userId="d39d342fa9446bf4" providerId="LiveId" clId="{20922E3A-6A0B-495F-A34F-3D9691278AF8}" dt="2025-04-18T23:21:45.608" v="1479" actId="20577"/>
        <pc:sldMkLst>
          <pc:docMk/>
          <pc:sldMk cId="4246370321" sldId="635"/>
        </pc:sldMkLst>
        <pc:spChg chg="mod">
          <ac:chgData name="Andreas Kim" userId="d39d342fa9446bf4" providerId="LiveId" clId="{20922E3A-6A0B-495F-A34F-3D9691278AF8}" dt="2025-04-18T23:21:14.635" v="1442"/>
          <ac:spMkLst>
            <pc:docMk/>
            <pc:sldMk cId="4246370321" sldId="635"/>
            <ac:spMk id="2" creationId="{5FB30D67-0622-6954-B670-708B643DCECA}"/>
          </ac:spMkLst>
        </pc:spChg>
        <pc:spChg chg="mod">
          <ac:chgData name="Andreas Kim" userId="d39d342fa9446bf4" providerId="LiveId" clId="{20922E3A-6A0B-495F-A34F-3D9691278AF8}" dt="2025-04-18T23:21:45.608" v="1479" actId="20577"/>
          <ac:spMkLst>
            <pc:docMk/>
            <pc:sldMk cId="4246370321" sldId="635"/>
            <ac:spMk id="3" creationId="{FDB3FC6A-B2BD-903D-419E-73FFA43AE7AD}"/>
          </ac:spMkLst>
        </pc:spChg>
        <pc:spChg chg="mod">
          <ac:chgData name="Andreas Kim" userId="d39d342fa9446bf4" providerId="LiveId" clId="{20922E3A-6A0B-495F-A34F-3D9691278AF8}" dt="2025-04-18T23:21:38.720" v="1473" actId="20577"/>
          <ac:spMkLst>
            <pc:docMk/>
            <pc:sldMk cId="4246370321" sldId="635"/>
            <ac:spMk id="4" creationId="{2DCFB49D-8D34-ABCB-D957-B0EDFC1467EE}"/>
          </ac:spMkLst>
        </pc:spChg>
        <pc:spChg chg="mod">
          <ac:chgData name="Andreas Kim" userId="d39d342fa9446bf4" providerId="LiveId" clId="{20922E3A-6A0B-495F-A34F-3D9691278AF8}" dt="2025-04-18T23:21:33.316" v="1456" actId="20577"/>
          <ac:spMkLst>
            <pc:docMk/>
            <pc:sldMk cId="4246370321" sldId="635"/>
            <ac:spMk id="7" creationId="{8C681162-A495-A9B3-BA42-34C236C4FAC6}"/>
          </ac:spMkLst>
        </pc:spChg>
        <pc:spChg chg="mod">
          <ac:chgData name="Andreas Kim" userId="d39d342fa9446bf4" providerId="LiveId" clId="{20922E3A-6A0B-495F-A34F-3D9691278AF8}" dt="2025-04-18T23:21:43.144" v="1475" actId="27636"/>
          <ac:spMkLst>
            <pc:docMk/>
            <pc:sldMk cId="4246370321" sldId="635"/>
            <ac:spMk id="8" creationId="{3D3DE248-D169-CA62-9583-8DCDE8DB71EE}"/>
          </ac:spMkLst>
        </pc:spChg>
      </pc:sldChg>
      <pc:sldChg chg="addSp delSp modSp add mod">
        <pc:chgData name="Andreas Kim" userId="d39d342fa9446bf4" providerId="LiveId" clId="{20922E3A-6A0B-495F-A34F-3D9691278AF8}" dt="2025-04-19T01:31:07.203" v="2035" actId="20577"/>
        <pc:sldMkLst>
          <pc:docMk/>
          <pc:sldMk cId="464246655" sldId="636"/>
        </pc:sldMkLst>
        <pc:spChg chg="mod">
          <ac:chgData name="Andreas Kim" userId="d39d342fa9446bf4" providerId="LiveId" clId="{20922E3A-6A0B-495F-A34F-3D9691278AF8}" dt="2025-04-19T01:21:35.793" v="1852"/>
          <ac:spMkLst>
            <pc:docMk/>
            <pc:sldMk cId="464246655" sldId="636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30:15.898" v="1986" actId="27636"/>
          <ac:spMkLst>
            <pc:docMk/>
            <pc:sldMk cId="464246655" sldId="636"/>
            <ac:spMk id="3" creationId="{52F04203-E029-8892-85D4-AC186BED23CD}"/>
          </ac:spMkLst>
        </pc:spChg>
        <pc:spChg chg="add del mod">
          <ac:chgData name="Andreas Kim" userId="d39d342fa9446bf4" providerId="LiveId" clId="{20922E3A-6A0B-495F-A34F-3D9691278AF8}" dt="2025-04-19T01:30:15.898" v="1985" actId="27636"/>
          <ac:spMkLst>
            <pc:docMk/>
            <pc:sldMk cId="464246655" sldId="636"/>
            <ac:spMk id="4" creationId="{7F266E20-4F7A-240F-6989-A4BA92A43404}"/>
          </ac:spMkLst>
        </pc:spChg>
        <pc:spChg chg="add del mod">
          <ac:chgData name="Andreas Kim" userId="d39d342fa9446bf4" providerId="LiveId" clId="{20922E3A-6A0B-495F-A34F-3D9691278AF8}" dt="2025-04-19T01:24:31.360" v="1891"/>
          <ac:spMkLst>
            <pc:docMk/>
            <pc:sldMk cId="464246655" sldId="636"/>
            <ac:spMk id="5" creationId="{5F4A367F-92CE-B989-6414-00EA10521955}"/>
          </ac:spMkLst>
        </pc:spChg>
        <pc:spChg chg="mod">
          <ac:chgData name="Andreas Kim" userId="d39d342fa9446bf4" providerId="LiveId" clId="{20922E3A-6A0B-495F-A34F-3D9691278AF8}" dt="2025-04-19T01:31:07.203" v="2035" actId="20577"/>
          <ac:spMkLst>
            <pc:docMk/>
            <pc:sldMk cId="464246655" sldId="636"/>
            <ac:spMk id="7" creationId="{C9BB53D7-51D2-E04D-5793-49B62EE61D88}"/>
          </ac:spMkLst>
        </pc:spChg>
      </pc:sldChg>
      <pc:sldChg chg="addSp modSp add mod">
        <pc:chgData name="Andreas Kim" userId="d39d342fa9446bf4" providerId="LiveId" clId="{20922E3A-6A0B-495F-A34F-3D9691278AF8}" dt="2025-04-19T01:44:21.113" v="2263" actId="1035"/>
        <pc:sldMkLst>
          <pc:docMk/>
          <pc:sldMk cId="4218733717" sldId="637"/>
        </pc:sldMkLst>
        <pc:spChg chg="mod">
          <ac:chgData name="Andreas Kim" userId="d39d342fa9446bf4" providerId="LiveId" clId="{20922E3A-6A0B-495F-A34F-3D9691278AF8}" dt="2025-04-19T01:31:49.933" v="2037"/>
          <ac:spMkLst>
            <pc:docMk/>
            <pc:sldMk cId="4218733717" sldId="637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44:09.306" v="2243" actId="27636"/>
          <ac:spMkLst>
            <pc:docMk/>
            <pc:sldMk cId="4218733717" sldId="637"/>
            <ac:spMk id="3" creationId="{52F04203-E029-8892-85D4-AC186BED23CD}"/>
          </ac:spMkLst>
        </pc:spChg>
        <pc:spChg chg="mod">
          <ac:chgData name="Andreas Kim" userId="d39d342fa9446bf4" providerId="LiveId" clId="{20922E3A-6A0B-495F-A34F-3D9691278AF8}" dt="2025-04-19T01:44:09.305" v="2242" actId="27636"/>
          <ac:spMkLst>
            <pc:docMk/>
            <pc:sldMk cId="4218733717" sldId="637"/>
            <ac:spMk id="4" creationId="{7F266E20-4F7A-240F-6989-A4BA92A43404}"/>
          </ac:spMkLst>
        </pc:spChg>
        <pc:spChg chg="add mod">
          <ac:chgData name="Andreas Kim" userId="d39d342fa9446bf4" providerId="LiveId" clId="{20922E3A-6A0B-495F-A34F-3D9691278AF8}" dt="2025-04-19T01:44:21.113" v="2263" actId="1035"/>
          <ac:spMkLst>
            <pc:docMk/>
            <pc:sldMk cId="4218733717" sldId="637"/>
            <ac:spMk id="5" creationId="{4DDF83D8-DCA4-BBA1-A487-E731895BFBBA}"/>
          </ac:spMkLst>
        </pc:spChg>
        <pc:spChg chg="mod">
          <ac:chgData name="Andreas Kim" userId="d39d342fa9446bf4" providerId="LiveId" clId="{20922E3A-6A0B-495F-A34F-3D9691278AF8}" dt="2025-04-19T01:34:55.371" v="2054" actId="1035"/>
          <ac:spMkLst>
            <pc:docMk/>
            <pc:sldMk cId="4218733717" sldId="637"/>
            <ac:spMk id="6" creationId="{68F10D92-C140-35A1-5E01-4F2E362698A9}"/>
          </ac:spMkLst>
        </pc:spChg>
        <pc:spChg chg="mod">
          <ac:chgData name="Andreas Kim" userId="d39d342fa9446bf4" providerId="LiveId" clId="{20922E3A-6A0B-495F-A34F-3D9691278AF8}" dt="2025-04-19T01:43:50.218" v="2240" actId="1036"/>
          <ac:spMkLst>
            <pc:docMk/>
            <pc:sldMk cId="4218733717" sldId="637"/>
            <ac:spMk id="7" creationId="{C9BB53D7-51D2-E04D-5793-49B62EE61D88}"/>
          </ac:spMkLst>
        </pc:spChg>
        <pc:spChg chg="add mod">
          <ac:chgData name="Andreas Kim" userId="d39d342fa9446bf4" providerId="LiveId" clId="{20922E3A-6A0B-495F-A34F-3D9691278AF8}" dt="2025-04-19T01:44:21.113" v="2263" actId="1035"/>
          <ac:spMkLst>
            <pc:docMk/>
            <pc:sldMk cId="4218733717" sldId="637"/>
            <ac:spMk id="8" creationId="{1AD3377C-D89D-3B56-9322-959D569DECB4}"/>
          </ac:spMkLst>
        </pc:spChg>
      </pc:sldChg>
      <pc:sldChg chg="addSp delSp modSp add mod">
        <pc:chgData name="Andreas Kim" userId="d39d342fa9446bf4" providerId="LiveId" clId="{20922E3A-6A0B-495F-A34F-3D9691278AF8}" dt="2025-04-19T01:56:24.549" v="2306" actId="478"/>
        <pc:sldMkLst>
          <pc:docMk/>
          <pc:sldMk cId="3392519089" sldId="638"/>
        </pc:sldMkLst>
        <pc:spChg chg="mod">
          <ac:chgData name="Andreas Kim" userId="d39d342fa9446bf4" providerId="LiveId" clId="{20922E3A-6A0B-495F-A34F-3D9691278AF8}" dt="2025-04-19T01:55:13.957" v="2265"/>
          <ac:spMkLst>
            <pc:docMk/>
            <pc:sldMk cId="3392519089" sldId="638"/>
            <ac:spMk id="2" creationId="{D2018FBA-F308-C344-1117-5CD2CE409227}"/>
          </ac:spMkLst>
        </pc:spChg>
        <pc:spChg chg="mod">
          <ac:chgData name="Andreas Kim" userId="d39d342fa9446bf4" providerId="LiveId" clId="{20922E3A-6A0B-495F-A34F-3D9691278AF8}" dt="2025-04-19T01:56:01.479" v="2302" actId="27636"/>
          <ac:spMkLst>
            <pc:docMk/>
            <pc:sldMk cId="3392519089" sldId="638"/>
            <ac:spMk id="3" creationId="{52F04203-E029-8892-85D4-AC186BED23CD}"/>
          </ac:spMkLst>
        </pc:spChg>
        <pc:spChg chg="del mod">
          <ac:chgData name="Andreas Kim" userId="d39d342fa9446bf4" providerId="LiveId" clId="{20922E3A-6A0B-495F-A34F-3D9691278AF8}" dt="2025-04-19T01:56:12.634" v="2304" actId="478"/>
          <ac:spMkLst>
            <pc:docMk/>
            <pc:sldMk cId="3392519089" sldId="638"/>
            <ac:spMk id="4" creationId="{7F266E20-4F7A-240F-6989-A4BA92A43404}"/>
          </ac:spMkLst>
        </pc:spChg>
        <pc:spChg chg="del">
          <ac:chgData name="Andreas Kim" userId="d39d342fa9446bf4" providerId="LiveId" clId="{20922E3A-6A0B-495F-A34F-3D9691278AF8}" dt="2025-04-19T01:56:06.666" v="2303" actId="478"/>
          <ac:spMkLst>
            <pc:docMk/>
            <pc:sldMk cId="3392519089" sldId="638"/>
            <ac:spMk id="7" creationId="{C9BB53D7-51D2-E04D-5793-49B62EE61D88}"/>
          </ac:spMkLst>
        </pc:spChg>
        <pc:spChg chg="add del mod">
          <ac:chgData name="Andreas Kim" userId="d39d342fa9446bf4" providerId="LiveId" clId="{20922E3A-6A0B-495F-A34F-3D9691278AF8}" dt="2025-04-19T01:56:21.782" v="2305" actId="478"/>
          <ac:spMkLst>
            <pc:docMk/>
            <pc:sldMk cId="3392519089" sldId="638"/>
            <ac:spMk id="8" creationId="{2AB3C545-843C-5D4F-1E68-150FB11CFB22}"/>
          </ac:spMkLst>
        </pc:spChg>
        <pc:spChg chg="add del mod">
          <ac:chgData name="Andreas Kim" userId="d39d342fa9446bf4" providerId="LiveId" clId="{20922E3A-6A0B-495F-A34F-3D9691278AF8}" dt="2025-04-19T01:56:24.549" v="2306" actId="478"/>
          <ac:spMkLst>
            <pc:docMk/>
            <pc:sldMk cId="3392519089" sldId="638"/>
            <ac:spMk id="10" creationId="{EEE2754C-1825-5467-7241-E9EA3CB58568}"/>
          </ac:spMkLst>
        </pc:spChg>
      </pc:sldChg>
      <pc:sldChg chg="addSp modSp new mod">
        <pc:chgData name="Andreas Kim" userId="d39d342fa9446bf4" providerId="LiveId" clId="{20922E3A-6A0B-495F-A34F-3D9691278AF8}" dt="2025-04-19T02:06:21.582" v="2342"/>
        <pc:sldMkLst>
          <pc:docMk/>
          <pc:sldMk cId="2551289222" sldId="639"/>
        </pc:sldMkLst>
        <pc:spChg chg="mod">
          <ac:chgData name="Andreas Kim" userId="d39d342fa9446bf4" providerId="LiveId" clId="{20922E3A-6A0B-495F-A34F-3D9691278AF8}" dt="2025-04-19T02:05:59.233" v="2327" actId="20577"/>
          <ac:spMkLst>
            <pc:docMk/>
            <pc:sldMk cId="2551289222" sldId="639"/>
            <ac:spMk id="2" creationId="{18202F5B-68E5-23D5-26B1-DECA19FCFF39}"/>
          </ac:spMkLst>
        </pc:spChg>
        <pc:spChg chg="mod">
          <ac:chgData name="Andreas Kim" userId="d39d342fa9446bf4" providerId="LiveId" clId="{20922E3A-6A0B-495F-A34F-3D9691278AF8}" dt="2025-04-19T02:06:02.865" v="2331" actId="20577"/>
          <ac:spMkLst>
            <pc:docMk/>
            <pc:sldMk cId="2551289222" sldId="639"/>
            <ac:spMk id="3" creationId="{66199702-BAA9-05A2-56F9-71049B287E91}"/>
          </ac:spMkLst>
        </pc:spChg>
        <pc:spChg chg="mod">
          <ac:chgData name="Andreas Kim" userId="d39d342fa9446bf4" providerId="LiveId" clId="{20922E3A-6A0B-495F-A34F-3D9691278AF8}" dt="2025-04-19T02:06:07.177" v="2341" actId="20577"/>
          <ac:spMkLst>
            <pc:docMk/>
            <pc:sldMk cId="2551289222" sldId="639"/>
            <ac:spMk id="5" creationId="{B17F5A98-7AB6-F037-4331-23C70DB0F469}"/>
          </ac:spMkLst>
        </pc:spChg>
        <pc:spChg chg="add mod">
          <ac:chgData name="Andreas Kim" userId="d39d342fa9446bf4" providerId="LiveId" clId="{20922E3A-6A0B-495F-A34F-3D9691278AF8}" dt="2025-04-19T02:06:21.582" v="2342"/>
          <ac:spMkLst>
            <pc:docMk/>
            <pc:sldMk cId="2551289222" sldId="639"/>
            <ac:spMk id="7" creationId="{E54649F0-DF01-4DC0-6C40-5FD84C89E572}"/>
          </ac:spMkLst>
        </pc:spChg>
      </pc:sldChg>
      <pc:sldChg chg="add">
        <pc:chgData name="Andreas Kim" userId="d39d342fa9446bf4" providerId="LiveId" clId="{20922E3A-6A0B-495F-A34F-3D9691278AF8}" dt="2025-04-19T02:10:12.158" v="2343"/>
        <pc:sldMkLst>
          <pc:docMk/>
          <pc:sldMk cId="4085574153" sldId="640"/>
        </pc:sldMkLst>
      </pc:sldChg>
      <pc:sldChg chg="addSp delSp modSp new mod ord modClrScheme chgLayout">
        <pc:chgData name="Andreas Kim" userId="d39d342fa9446bf4" providerId="LiveId" clId="{20922E3A-6A0B-495F-A34F-3D9691278AF8}" dt="2025-04-30T12:58:51.846" v="2693" actId="1076"/>
        <pc:sldMkLst>
          <pc:docMk/>
          <pc:sldMk cId="3455010524" sldId="641"/>
        </pc:sldMkLst>
        <pc:spChg chg="del mod ord">
          <ac:chgData name="Andreas Kim" userId="d39d342fa9446bf4" providerId="LiveId" clId="{20922E3A-6A0B-495F-A34F-3D9691278AF8}" dt="2025-04-25T01:19:23.142" v="2348" actId="700"/>
          <ac:spMkLst>
            <pc:docMk/>
            <pc:sldMk cId="3455010524" sldId="641"/>
            <ac:spMk id="2" creationId="{E3DF26A1-AD03-CDF0-51E8-BBEAE1BD8B49}"/>
          </ac:spMkLst>
        </pc:spChg>
        <pc:spChg chg="del">
          <ac:chgData name="Andreas Kim" userId="d39d342fa9446bf4" providerId="LiveId" clId="{20922E3A-6A0B-495F-A34F-3D9691278AF8}" dt="2025-04-25T01:19:23.142" v="2348" actId="700"/>
          <ac:spMkLst>
            <pc:docMk/>
            <pc:sldMk cId="3455010524" sldId="641"/>
            <ac:spMk id="3" creationId="{B3EB20B8-57BD-C8AF-6E12-F0943A21E57B}"/>
          </ac:spMkLst>
        </pc:spChg>
        <pc:spChg chg="del mod ord">
          <ac:chgData name="Andreas Kim" userId="d39d342fa9446bf4" providerId="LiveId" clId="{20922E3A-6A0B-495F-A34F-3D9691278AF8}" dt="2025-04-25T01:19:23.142" v="2348" actId="700"/>
          <ac:spMkLst>
            <pc:docMk/>
            <pc:sldMk cId="3455010524" sldId="641"/>
            <ac:spMk id="4" creationId="{606AD94C-225A-A380-4CAF-DA85CE0CE73B}"/>
          </ac:spMkLst>
        </pc:spChg>
        <pc:spChg chg="del">
          <ac:chgData name="Andreas Kim" userId="d39d342fa9446bf4" providerId="LiveId" clId="{20922E3A-6A0B-495F-A34F-3D9691278AF8}" dt="2025-04-25T01:19:23.142" v="2348" actId="700"/>
          <ac:spMkLst>
            <pc:docMk/>
            <pc:sldMk cId="3455010524" sldId="641"/>
            <ac:spMk id="5" creationId="{01FF41BD-283C-8E02-E71A-99C6BE7C61CD}"/>
          </ac:spMkLst>
        </pc:spChg>
        <pc:spChg chg="del">
          <ac:chgData name="Andreas Kim" userId="d39d342fa9446bf4" providerId="LiveId" clId="{20922E3A-6A0B-495F-A34F-3D9691278AF8}" dt="2025-04-25T01:19:23.142" v="2348" actId="700"/>
          <ac:spMkLst>
            <pc:docMk/>
            <pc:sldMk cId="3455010524" sldId="641"/>
            <ac:spMk id="6" creationId="{4401D0C7-32D1-BDC9-E912-91EC9B223158}"/>
          </ac:spMkLst>
        </pc:spChg>
        <pc:spChg chg="add mod ord">
          <ac:chgData name="Andreas Kim" userId="d39d342fa9446bf4" providerId="LiveId" clId="{20922E3A-6A0B-495F-A34F-3D9691278AF8}" dt="2025-04-25T01:19:38.154" v="2381" actId="20577"/>
          <ac:spMkLst>
            <pc:docMk/>
            <pc:sldMk cId="3455010524" sldId="641"/>
            <ac:spMk id="7" creationId="{1A48CA67-9CBD-106D-17F2-D14458097B69}"/>
          </ac:spMkLst>
        </pc:spChg>
        <pc:spChg chg="add del mod ord">
          <ac:chgData name="Andreas Kim" userId="d39d342fa9446bf4" providerId="LiveId" clId="{20922E3A-6A0B-495F-A34F-3D9691278AF8}" dt="2025-04-30T12:58:24.242" v="2674" actId="931"/>
          <ac:spMkLst>
            <pc:docMk/>
            <pc:sldMk cId="3455010524" sldId="641"/>
            <ac:spMk id="8" creationId="{603B3601-BB98-5355-0007-E0C0A85F5E4D}"/>
          </ac:spMkLst>
        </pc:spChg>
        <pc:spChg chg="add del mod">
          <ac:chgData name="Andreas Kim" userId="d39d342fa9446bf4" providerId="LiveId" clId="{20922E3A-6A0B-495F-A34F-3D9691278AF8}" dt="2025-04-30T12:58:40.337" v="2675" actId="478"/>
          <ac:spMkLst>
            <pc:docMk/>
            <pc:sldMk cId="3455010524" sldId="641"/>
            <ac:spMk id="9" creationId="{99445DAF-6E39-4DB9-6E98-306A7404A9A0}"/>
          </ac:spMkLst>
        </pc:spChg>
        <pc:picChg chg="add mod">
          <ac:chgData name="Andreas Kim" userId="d39d342fa9446bf4" providerId="LiveId" clId="{20922E3A-6A0B-495F-A34F-3D9691278AF8}" dt="2025-04-30T12:58:51.846" v="2693" actId="1076"/>
          <ac:picMkLst>
            <pc:docMk/>
            <pc:sldMk cId="3455010524" sldId="641"/>
            <ac:picMk id="3" creationId="{A6010A26-E0F0-8412-26DA-ABA811ACB25A}"/>
          </ac:picMkLst>
        </pc:picChg>
      </pc:sldChg>
      <pc:sldChg chg="addSp delSp modSp new mod chgLayout">
        <pc:chgData name="Andreas Kim" userId="d39d342fa9446bf4" providerId="LiveId" clId="{20922E3A-6A0B-495F-A34F-3D9691278AF8}" dt="2025-04-30T10:22:23.858" v="2502" actId="20577"/>
        <pc:sldMkLst>
          <pc:docMk/>
          <pc:sldMk cId="52981629" sldId="642"/>
        </pc:sldMkLst>
        <pc:spChg chg="add del mod">
          <ac:chgData name="Andreas Kim" userId="d39d342fa9446bf4" providerId="LiveId" clId="{20922E3A-6A0B-495F-A34F-3D9691278AF8}" dt="2025-04-30T10:22:23.858" v="2502" actId="20577"/>
          <ac:spMkLst>
            <pc:docMk/>
            <pc:sldMk cId="52981629" sldId="642"/>
            <ac:spMk id="2" creationId="{AA9C4E82-91FE-4CCF-CD9F-1B8DF0D002A0}"/>
          </ac:spMkLst>
        </pc:spChg>
        <pc:spChg chg="add del mod ord">
          <ac:chgData name="Andreas Kim" userId="d39d342fa9446bf4" providerId="LiveId" clId="{20922E3A-6A0B-495F-A34F-3D9691278AF8}" dt="2025-04-30T10:17:20.246" v="2453" actId="700"/>
          <ac:spMkLst>
            <pc:docMk/>
            <pc:sldMk cId="52981629" sldId="642"/>
            <ac:spMk id="3" creationId="{4E5929F6-4B41-5F80-6C02-FA17D4B8854B}"/>
          </ac:spMkLst>
        </pc:spChg>
        <pc:spChg chg="del mod">
          <ac:chgData name="Andreas Kim" userId="d39d342fa9446bf4" providerId="LiveId" clId="{20922E3A-6A0B-495F-A34F-3D9691278AF8}" dt="2025-04-30T10:14:07.118" v="2445"/>
          <ac:spMkLst>
            <pc:docMk/>
            <pc:sldMk cId="52981629" sldId="642"/>
            <ac:spMk id="4" creationId="{57929DA5-F3B8-EC1D-81EF-1EBAACBD06AE}"/>
          </ac:spMkLst>
        </pc:spChg>
        <pc:spChg chg="add del mod">
          <ac:chgData name="Andreas Kim" userId="d39d342fa9446bf4" providerId="LiveId" clId="{20922E3A-6A0B-495F-A34F-3D9691278AF8}" dt="2025-04-30T10:09:25.113" v="2403"/>
          <ac:spMkLst>
            <pc:docMk/>
            <pc:sldMk cId="52981629" sldId="642"/>
            <ac:spMk id="5" creationId="{C9257C01-E7EA-E00E-4917-744DCE34D388}"/>
          </ac:spMkLst>
        </pc:spChg>
        <pc:spChg chg="add del mod ord">
          <ac:chgData name="Andreas Kim" userId="d39d342fa9446bf4" providerId="LiveId" clId="{20922E3A-6A0B-495F-A34F-3D9691278AF8}" dt="2025-04-30T10:17:20.246" v="2453" actId="700"/>
          <ac:spMkLst>
            <pc:docMk/>
            <pc:sldMk cId="52981629" sldId="642"/>
            <ac:spMk id="7" creationId="{9397668B-E17F-58C5-5EB9-4D4B2ACB945D}"/>
          </ac:spMkLst>
        </pc:spChg>
        <pc:picChg chg="add mod ord">
          <ac:chgData name="Andreas Kim" userId="d39d342fa9446bf4" providerId="LiveId" clId="{20922E3A-6A0B-495F-A34F-3D9691278AF8}" dt="2025-04-30T10:17:20.246" v="2453" actId="700"/>
          <ac:picMkLst>
            <pc:docMk/>
            <pc:sldMk cId="52981629" sldId="642"/>
            <ac:picMk id="6" creationId="{928C5EB2-5316-B84C-F7F1-3D4624E71B0F}"/>
          </ac:picMkLst>
        </pc:picChg>
      </pc:sldChg>
      <pc:sldChg chg="addSp delSp modSp new mod">
        <pc:chgData name="Andreas Kim" userId="d39d342fa9446bf4" providerId="LiveId" clId="{20922E3A-6A0B-495F-A34F-3D9691278AF8}" dt="2025-04-30T10:22:32.846" v="2523" actId="20577"/>
        <pc:sldMkLst>
          <pc:docMk/>
          <pc:sldMk cId="2752846912" sldId="643"/>
        </pc:sldMkLst>
        <pc:spChg chg="mod">
          <ac:chgData name="Andreas Kim" userId="d39d342fa9446bf4" providerId="LiveId" clId="{20922E3A-6A0B-495F-A34F-3D9691278AF8}" dt="2025-04-30T10:22:32.846" v="2523" actId="20577"/>
          <ac:spMkLst>
            <pc:docMk/>
            <pc:sldMk cId="2752846912" sldId="643"/>
            <ac:spMk id="2" creationId="{704C8366-BB41-A2CC-3B9F-9F667360DB17}"/>
          </ac:spMkLst>
        </pc:spChg>
        <pc:spChg chg="mod">
          <ac:chgData name="Andreas Kim" userId="d39d342fa9446bf4" providerId="LiveId" clId="{20922E3A-6A0B-495F-A34F-3D9691278AF8}" dt="2025-04-30T10:19:00.529" v="2484" actId="20577"/>
          <ac:spMkLst>
            <pc:docMk/>
            <pc:sldMk cId="2752846912" sldId="643"/>
            <ac:spMk id="3" creationId="{00BEBBE4-7AAE-D28E-EB1A-DA393E8238DA}"/>
          </ac:spMkLst>
        </pc:spChg>
        <pc:spChg chg="del mod">
          <ac:chgData name="Andreas Kim" userId="d39d342fa9446bf4" providerId="LiveId" clId="{20922E3A-6A0B-495F-A34F-3D9691278AF8}" dt="2025-04-30T10:22:02.555" v="2485"/>
          <ac:spMkLst>
            <pc:docMk/>
            <pc:sldMk cId="2752846912" sldId="643"/>
            <ac:spMk id="4" creationId="{25C1577B-1D1D-B302-081E-335324BEDD23}"/>
          </ac:spMkLst>
        </pc:spChg>
        <pc:picChg chg="add mod">
          <ac:chgData name="Andreas Kim" userId="d39d342fa9446bf4" providerId="LiveId" clId="{20922E3A-6A0B-495F-A34F-3D9691278AF8}" dt="2025-04-30T10:22:11.324" v="2486" actId="14100"/>
          <ac:picMkLst>
            <pc:docMk/>
            <pc:sldMk cId="2752846912" sldId="643"/>
            <ac:picMk id="3074" creationId="{0706666F-BC6D-9EB5-CFA2-0F5C2A4F0691}"/>
          </ac:picMkLst>
        </pc:picChg>
      </pc:sldChg>
      <pc:sldChg chg="modSp new mod">
        <pc:chgData name="Andreas Kim" userId="d39d342fa9446bf4" providerId="LiveId" clId="{20922E3A-6A0B-495F-A34F-3D9691278AF8}" dt="2025-04-30T10:26:47.548" v="2546" actId="12"/>
        <pc:sldMkLst>
          <pc:docMk/>
          <pc:sldMk cId="1935235508" sldId="644"/>
        </pc:sldMkLst>
        <pc:spChg chg="mod">
          <ac:chgData name="Andreas Kim" userId="d39d342fa9446bf4" providerId="LiveId" clId="{20922E3A-6A0B-495F-A34F-3D9691278AF8}" dt="2025-04-30T10:26:24.818" v="2532"/>
          <ac:spMkLst>
            <pc:docMk/>
            <pc:sldMk cId="1935235508" sldId="644"/>
            <ac:spMk id="2" creationId="{165B676F-61C5-171A-1017-BC066B7B281E}"/>
          </ac:spMkLst>
        </pc:spChg>
        <pc:spChg chg="mod">
          <ac:chgData name="Andreas Kim" userId="d39d342fa9446bf4" providerId="LiveId" clId="{20922E3A-6A0B-495F-A34F-3D9691278AF8}" dt="2025-04-30T10:26:47.548" v="2546" actId="12"/>
          <ac:spMkLst>
            <pc:docMk/>
            <pc:sldMk cId="1935235508" sldId="644"/>
            <ac:spMk id="3" creationId="{37DD91E4-E646-5255-D215-3DE7783A2999}"/>
          </ac:spMkLst>
        </pc:spChg>
      </pc:sldChg>
      <pc:sldChg chg="addSp delSp modSp new mod modClrScheme chgLayout">
        <pc:chgData name="Andreas Kim" userId="d39d342fa9446bf4" providerId="LiveId" clId="{20922E3A-6A0B-495F-A34F-3D9691278AF8}" dt="2025-04-30T12:53:12.673" v="2673" actId="12"/>
        <pc:sldMkLst>
          <pc:docMk/>
          <pc:sldMk cId="2471934114" sldId="645"/>
        </pc:sldMkLst>
        <pc:spChg chg="mod ord">
          <ac:chgData name="Andreas Kim" userId="d39d342fa9446bf4" providerId="LiveId" clId="{20922E3A-6A0B-495F-A34F-3D9691278AF8}" dt="2025-04-30T10:29:47.435" v="2564" actId="20577"/>
          <ac:spMkLst>
            <pc:docMk/>
            <pc:sldMk cId="2471934114" sldId="645"/>
            <ac:spMk id="2" creationId="{DEA9D8CB-5C19-B5BA-6796-2C256659CB92}"/>
          </ac:spMkLst>
        </pc:spChg>
        <pc:spChg chg="del">
          <ac:chgData name="Andreas Kim" userId="d39d342fa9446bf4" providerId="LiveId" clId="{20922E3A-6A0B-495F-A34F-3D9691278AF8}" dt="2025-04-30T10:29:30.729" v="2559" actId="700"/>
          <ac:spMkLst>
            <pc:docMk/>
            <pc:sldMk cId="2471934114" sldId="645"/>
            <ac:spMk id="3" creationId="{35BFA2E1-3D75-7AF0-3FC8-6121B87F8047}"/>
          </ac:spMkLst>
        </pc:spChg>
        <pc:spChg chg="del mod ord">
          <ac:chgData name="Andreas Kim" userId="d39d342fa9446bf4" providerId="LiveId" clId="{20922E3A-6A0B-495F-A34F-3D9691278AF8}" dt="2025-04-30T10:29:30.729" v="2559" actId="700"/>
          <ac:spMkLst>
            <pc:docMk/>
            <pc:sldMk cId="2471934114" sldId="645"/>
            <ac:spMk id="4" creationId="{8ED178EF-24EF-821C-338B-DA1DDCBBE3EC}"/>
          </ac:spMkLst>
        </pc:spChg>
        <pc:spChg chg="del">
          <ac:chgData name="Andreas Kim" userId="d39d342fa9446bf4" providerId="LiveId" clId="{20922E3A-6A0B-495F-A34F-3D9691278AF8}" dt="2025-04-30T10:29:30.729" v="2559" actId="700"/>
          <ac:spMkLst>
            <pc:docMk/>
            <pc:sldMk cId="2471934114" sldId="645"/>
            <ac:spMk id="5" creationId="{BE137B55-9728-2175-CC0F-D2E52FA938CF}"/>
          </ac:spMkLst>
        </pc:spChg>
        <pc:spChg chg="del mod ord">
          <ac:chgData name="Andreas Kim" userId="d39d342fa9446bf4" providerId="LiveId" clId="{20922E3A-6A0B-495F-A34F-3D9691278AF8}" dt="2025-04-30T10:29:30.729" v="2559" actId="700"/>
          <ac:spMkLst>
            <pc:docMk/>
            <pc:sldMk cId="2471934114" sldId="645"/>
            <ac:spMk id="6" creationId="{8FB3DE94-12C8-10C3-2A8A-6ABAFD66CC37}"/>
          </ac:spMkLst>
        </pc:spChg>
        <pc:spChg chg="add del mod">
          <ac:chgData name="Andreas Kim" userId="d39d342fa9446bf4" providerId="LiveId" clId="{20922E3A-6A0B-495F-A34F-3D9691278AF8}" dt="2025-04-30T11:22:39.559" v="2582" actId="478"/>
          <ac:spMkLst>
            <pc:docMk/>
            <pc:sldMk cId="2471934114" sldId="645"/>
            <ac:spMk id="7" creationId="{9F44968F-CAB8-B563-5716-DF975C71E4E8}"/>
          </ac:spMkLst>
        </pc:spChg>
        <pc:spChg chg="add mod ord">
          <ac:chgData name="Andreas Kim" userId="d39d342fa9446bf4" providerId="LiveId" clId="{20922E3A-6A0B-495F-A34F-3D9691278AF8}" dt="2025-04-30T12:53:12.673" v="2673" actId="12"/>
          <ac:spMkLst>
            <pc:docMk/>
            <pc:sldMk cId="2471934114" sldId="645"/>
            <ac:spMk id="8" creationId="{4883F22A-D2C4-3259-92ED-A837574021FC}"/>
          </ac:spMkLst>
        </pc:spChg>
        <pc:spChg chg="add mod ord">
          <ac:chgData name="Andreas Kim" userId="d39d342fa9446bf4" providerId="LiveId" clId="{20922E3A-6A0B-495F-A34F-3D9691278AF8}" dt="2025-04-30T12:52:39.480" v="2670" actId="12"/>
          <ac:spMkLst>
            <pc:docMk/>
            <pc:sldMk cId="2471934114" sldId="645"/>
            <ac:spMk id="9" creationId="{2314EF0A-671B-6161-6FE2-0BABB61F0E12}"/>
          </ac:spMkLst>
        </pc:spChg>
      </pc:sldChg>
      <pc:sldChg chg="addSp delSp modSp new mod">
        <pc:chgData name="Andreas Kim" userId="d39d342fa9446bf4" providerId="LiveId" clId="{20922E3A-6A0B-495F-A34F-3D9691278AF8}" dt="2025-04-30T13:09:34.777" v="2723" actId="14100"/>
        <pc:sldMkLst>
          <pc:docMk/>
          <pc:sldMk cId="3399442335" sldId="646"/>
        </pc:sldMkLst>
        <pc:spChg chg="mod">
          <ac:chgData name="Andreas Kim" userId="d39d342fa9446bf4" providerId="LiveId" clId="{20922E3A-6A0B-495F-A34F-3D9691278AF8}" dt="2025-04-30T13:03:24.910" v="2713" actId="20577"/>
          <ac:spMkLst>
            <pc:docMk/>
            <pc:sldMk cId="3399442335" sldId="646"/>
            <ac:spMk id="2" creationId="{CF2B7E05-6400-4247-D13E-D3F6C063877D}"/>
          </ac:spMkLst>
        </pc:spChg>
        <pc:spChg chg="del">
          <ac:chgData name="Andreas Kim" userId="d39d342fa9446bf4" providerId="LiveId" clId="{20922E3A-6A0B-495F-A34F-3D9691278AF8}" dt="2025-04-30T13:08:24.392" v="2714" actId="931"/>
          <ac:spMkLst>
            <pc:docMk/>
            <pc:sldMk cId="3399442335" sldId="646"/>
            <ac:spMk id="3" creationId="{79B2EAAC-F114-A256-F93C-FB275C2FC5AE}"/>
          </ac:spMkLst>
        </pc:spChg>
        <pc:spChg chg="del">
          <ac:chgData name="Andreas Kim" userId="d39d342fa9446bf4" providerId="LiveId" clId="{20922E3A-6A0B-495F-A34F-3D9691278AF8}" dt="2025-04-30T13:08:38.553" v="2715"/>
          <ac:spMkLst>
            <pc:docMk/>
            <pc:sldMk cId="3399442335" sldId="646"/>
            <ac:spMk id="4" creationId="{ADC4DF93-F1BD-B1B2-FC68-743BD9D408CF}"/>
          </ac:spMkLst>
        </pc:spChg>
        <pc:picChg chg="add mod">
          <ac:chgData name="Andreas Kim" userId="d39d342fa9446bf4" providerId="LiveId" clId="{20922E3A-6A0B-495F-A34F-3D9691278AF8}" dt="2025-04-30T13:08:42.024" v="2716" actId="1076"/>
          <ac:picMkLst>
            <pc:docMk/>
            <pc:sldMk cId="3399442335" sldId="646"/>
            <ac:picMk id="8" creationId="{9FCDD9C9-A788-8376-D1C3-CCD0BF53DDA1}"/>
          </ac:picMkLst>
        </pc:picChg>
        <pc:picChg chg="add mod modCrop">
          <ac:chgData name="Andreas Kim" userId="d39d342fa9446bf4" providerId="LiveId" clId="{20922E3A-6A0B-495F-A34F-3D9691278AF8}" dt="2025-04-30T13:09:08.340" v="2719" actId="1076"/>
          <ac:picMkLst>
            <pc:docMk/>
            <pc:sldMk cId="3399442335" sldId="646"/>
            <ac:picMk id="9" creationId="{380945A0-4CF9-F6E2-A5A2-7FDB8AC96509}"/>
          </ac:picMkLst>
        </pc:picChg>
        <pc:cxnChg chg="add">
          <ac:chgData name="Andreas Kim" userId="d39d342fa9446bf4" providerId="LiveId" clId="{20922E3A-6A0B-495F-A34F-3D9691278AF8}" dt="2025-04-30T13:09:18.751" v="2720" actId="11529"/>
          <ac:cxnSpMkLst>
            <pc:docMk/>
            <pc:sldMk cId="3399442335" sldId="646"/>
            <ac:cxnSpMk id="11" creationId="{D29F76FE-B066-D926-DAF0-26BB0D33F377}"/>
          </ac:cxnSpMkLst>
        </pc:cxnChg>
        <pc:cxnChg chg="add mod">
          <ac:chgData name="Andreas Kim" userId="d39d342fa9446bf4" providerId="LiveId" clId="{20922E3A-6A0B-495F-A34F-3D9691278AF8}" dt="2025-04-30T13:09:34.777" v="2723" actId="14100"/>
          <ac:cxnSpMkLst>
            <pc:docMk/>
            <pc:sldMk cId="3399442335" sldId="646"/>
            <ac:cxnSpMk id="12" creationId="{BDFB4E1C-B9F3-3240-DCF5-5EA352CB10D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urtlebot.github.io/turtlebot4-user-manual/" TargetMode="Externa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decisive-freedom-6e8.notion.site/Turtlebot4-PC-Setup-1d98e215779c80e887b6c1dff4f151be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roboteducation.github.io/create3_docs/hw/face/" TargetMode="Externa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mailto:ubuntu@192.168.10.16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indecisive-freedom-6e8.notion.site/Turtlebot4-Setup-1d98e215779c801b8e74eff67eb6305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turtlebot.github.io/turtlebot4-user-manual/tutorials/turtlebot4_navigator.html" TargetMode="Externa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1133078" y="1643974"/>
            <a:ext cx="3161490" cy="3814889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0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Detection Alert Module</a:t>
            </a:r>
          </a:p>
        </p:txBody>
      </p:sp>
    </p:spTree>
    <p:extLst>
      <p:ext uri="{BB962C8B-B14F-4D97-AF65-F5344CB8AC3E}">
        <p14:creationId xmlns:p14="http://schemas.microsoft.com/office/powerpoint/2010/main" val="3332781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4671288" y="1644584"/>
            <a:ext cx="3161490" cy="43993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3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Obj. Det on a real robot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1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User Manual · Turtlebot4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</a:t>
            </a:r>
          </a:p>
          <a:p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E055803-D91D-390D-FA29-DFD91A689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19" y="2116777"/>
            <a:ext cx="5114721" cy="2877030"/>
          </a:xfrm>
        </p:spPr>
      </p:pic>
    </p:spTree>
    <p:extLst>
      <p:ext uri="{BB962C8B-B14F-4D97-AF65-F5344CB8AC3E}">
        <p14:creationId xmlns:p14="http://schemas.microsoft.com/office/powerpoint/2010/main" val="2151833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urtlebot4 image">
            <a:extLst>
              <a:ext uri="{FF2B5EF4-FFF2-40B4-BE49-F238E27FC236}">
                <a16:creationId xmlns:a16="http://schemas.microsoft.com/office/drawing/2014/main" id="{FB3008CF-3D65-E440-C3C6-A7E05741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429" y="719847"/>
            <a:ext cx="9219664" cy="5184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45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9B00-109E-A574-5D5A-1F570039B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 PC for AMR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F37000-7E23-A00F-3C8F-6C474A345FC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Turtlebot4 PC Setup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https://indecisive-freedom-6e8.notion.site/Turtlebot4-PC-Setup-1d98e215779c80e887b6c1dff4f151be</a:t>
            </a:r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6CA94290-5F6C-3C94-4D3D-04F42D0BA8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3500" y="2134220"/>
            <a:ext cx="4645025" cy="32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956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5F622E-EE9E-7893-A146-C76773F69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Power on and off AMR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69C6A3-25ED-08FA-70E4-2BB22833F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로봇 전원 켜기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EE3B1B-A88A-7518-58B8-8ACB57159AA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TurtleBot 4</a:t>
            </a:r>
            <a:r>
              <a:rPr lang="ko-KR" altLang="en-US" dirty="0"/>
              <a:t>를 </a:t>
            </a:r>
            <a:r>
              <a:rPr lang="ko-KR" altLang="en-US" dirty="0" err="1"/>
              <a:t>도크에</a:t>
            </a:r>
            <a:r>
              <a:rPr lang="ko-KR" altLang="en-US" dirty="0"/>
              <a:t> 놓기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err="1"/>
              <a:t>도크의</a:t>
            </a:r>
            <a:r>
              <a:rPr lang="ko-KR" altLang="en-US" dirty="0"/>
              <a:t> 녹색 </a:t>
            </a:r>
            <a:r>
              <a:rPr lang="en-US" altLang="ko-KR" dirty="0"/>
              <a:t>LED</a:t>
            </a:r>
            <a:r>
              <a:rPr lang="ko-KR" altLang="en-US" dirty="0"/>
              <a:t>가 몇 초 동안 켜지고 </a:t>
            </a:r>
            <a:r>
              <a:rPr lang="en-US" altLang="ko-KR" dirty="0"/>
              <a:t>TurtleBot 4</a:t>
            </a:r>
            <a:r>
              <a:rPr lang="ko-KR" altLang="en-US" dirty="0"/>
              <a:t>가 켜집니다</a:t>
            </a:r>
            <a:r>
              <a:rPr lang="en-US" altLang="ko-KR" dirty="0"/>
              <a:t>. </a:t>
            </a:r>
            <a:r>
              <a:rPr lang="ko-KR" altLang="en-US" dirty="0"/>
              <a:t>로봇이 부팅될 때까지 잠시 기다리세요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로봇 버튼과 표시등에 대한 자세한 내용은 </a:t>
            </a:r>
            <a:r>
              <a:rPr lang="en-US" altLang="ko-KR" dirty="0">
                <a:hlinkClick r:id="rId2"/>
              </a:rPr>
              <a:t>Create®3 </a:t>
            </a:r>
            <a:r>
              <a:rPr lang="ko-KR" altLang="en-US" dirty="0">
                <a:hlinkClick r:id="rId2"/>
              </a:rPr>
              <a:t>설명서를 참조하세요</a:t>
            </a:r>
            <a:r>
              <a:rPr lang="en-US" altLang="ko-KR" dirty="0">
                <a:hlinkClick r:id="rId2"/>
              </a:rPr>
              <a:t>.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2A4C883E-56D1-308D-8563-966A547434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Power off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8535C513-2182-4742-1882-DBE3D94E79F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를 </a:t>
            </a:r>
            <a:r>
              <a:rPr lang="ko-KR" altLang="en-US" dirty="0" err="1"/>
              <a:t>도크에서</a:t>
            </a:r>
            <a:r>
              <a:rPr lang="ko-KR" altLang="en-US" dirty="0"/>
              <a:t> 불리 하기</a:t>
            </a:r>
            <a:endParaRPr lang="en-US" altLang="ko-KR" dirty="0"/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신호음이 들릴 때까지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Create3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의 전원 버튼을 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5</a:t>
            </a:r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초 동안 길게 누릅니다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r>
              <a:rPr lang="ko-KR" altLang="en-US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전원 버튼을 놓습니다</a:t>
            </a:r>
            <a:r>
              <a:rPr lang="en-US" altLang="ko-KR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5120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EEF78-7944-1C19-482A-D004A47AA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Connecting to AMR --  SSH</a:t>
            </a:r>
            <a:endParaRPr lang="ko-KR" altLang="en-US" dirty="0"/>
          </a:p>
        </p:txBody>
      </p:sp>
      <p:sp>
        <p:nvSpPr>
          <p:cNvPr id="5" name="내용 개체 틀 5">
            <a:extLst>
              <a:ext uri="{FF2B5EF4-FFF2-40B4-BE49-F238E27FC236}">
                <a16:creationId xmlns:a16="http://schemas.microsoft.com/office/drawing/2014/main" id="{404F7265-C3BC-7ECA-9B6F-6A1D7075C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800" y="2011363"/>
            <a:ext cx="4645025" cy="344805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Connect your PC to </a:t>
            </a:r>
            <a:r>
              <a:rPr lang="en-US" altLang="ko-KR" dirty="0" err="1"/>
              <a:t>WiFi</a:t>
            </a:r>
            <a:r>
              <a:rPr lang="en-US" altLang="ko-KR" dirty="0"/>
              <a:t> router that your AMR is connected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Ex: </a:t>
            </a:r>
            <a:r>
              <a:rPr lang="en-US" altLang="ko-KR" dirty="0" err="1"/>
              <a:t>RokeyAP_Test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Obtain the </a:t>
            </a:r>
            <a:r>
              <a:rPr lang="en-US" altLang="ko-KR" dirty="0" err="1"/>
              <a:t>ip</a:t>
            </a:r>
            <a:r>
              <a:rPr lang="en-US" altLang="ko-KR" dirty="0"/>
              <a:t> address shown on the OLED display of the Turtlebot4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EX: 192.168.10.16</a:t>
            </a:r>
          </a:p>
          <a:p>
            <a:pPr marL="0" indent="0">
              <a:buNone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BB9A773-15DA-E71F-DF13-7C1F0D85B9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500" y="2017713"/>
            <a:ext cx="4645025" cy="3441700"/>
          </a:xfrm>
          <a:ln>
            <a:solidFill>
              <a:schemeClr val="tx1"/>
            </a:solidFill>
          </a:ln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ko-KR" dirty="0"/>
              <a:t>Open a terminal window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dpkg</a:t>
            </a:r>
            <a:r>
              <a:rPr lang="en-US" altLang="ko-KR" dirty="0"/>
              <a:t> -l | grep </a:t>
            </a:r>
            <a:r>
              <a:rPr lang="en-US" altLang="ko-KR" dirty="0" err="1"/>
              <a:t>openssh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not installed…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sudo</a:t>
            </a:r>
            <a:r>
              <a:rPr lang="en-US" altLang="ko-KR" dirty="0"/>
              <a:t> apt install </a:t>
            </a:r>
            <a:r>
              <a:rPr lang="en-US" altLang="ko-KR" dirty="0" err="1"/>
              <a:t>openssh</a:t>
            </a:r>
            <a:r>
              <a:rPr lang="en-US" altLang="ko-KR" dirty="0"/>
              <a:t>-server –y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Connect to AMR via SSH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ssh</a:t>
            </a:r>
            <a:r>
              <a:rPr lang="en-US" altLang="ko-KR" dirty="0"/>
              <a:t> </a:t>
            </a:r>
            <a:r>
              <a:rPr lang="en-US" altLang="ko-KR" dirty="0">
                <a:hlinkClick r:id="rId2"/>
              </a:rPr>
              <a:t>ubuntu@192.168.10.16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PW: rokey1234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AAE0-60B9-7E3A-6D21-DDB96028B645}"/>
              </a:ext>
            </a:extLst>
          </p:cNvPr>
          <p:cNvSpPr txBox="1"/>
          <p:nvPr/>
        </p:nvSpPr>
        <p:spPr>
          <a:xfrm>
            <a:off x="2172457" y="5683779"/>
            <a:ext cx="7840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Do </a:t>
            </a:r>
            <a:r>
              <a:rPr lang="en-US" altLang="ko-KR" b="1" dirty="0">
                <a:solidFill>
                  <a:srgbClr val="FF0000"/>
                </a:solidFill>
              </a:rPr>
              <a:t>NOT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b="1" dirty="0">
                <a:solidFill>
                  <a:srgbClr val="FF0000"/>
                </a:solidFill>
              </a:rPr>
              <a:t>INSTALL</a:t>
            </a:r>
            <a:r>
              <a:rPr lang="en-US" altLang="ko-KR" dirty="0">
                <a:solidFill>
                  <a:srgbClr val="FF0000"/>
                </a:solidFill>
              </a:rPr>
              <a:t> any packages to AMR </a:t>
            </a:r>
            <a:r>
              <a:rPr lang="en-US" altLang="ko-KR" b="1" dirty="0">
                <a:solidFill>
                  <a:srgbClr val="FF0000"/>
                </a:solidFill>
              </a:rPr>
              <a:t>WITHOUT</a:t>
            </a:r>
            <a:r>
              <a:rPr lang="en-US" altLang="ko-KR" dirty="0">
                <a:solidFill>
                  <a:srgbClr val="FF0000"/>
                </a:solidFill>
              </a:rPr>
              <a:t> speaking with me first!!!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3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Welcome</a:t>
            </a:r>
          </a:p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Introduction to Project</a:t>
            </a:r>
            <a:r>
              <a:rPr lang="ko-KR" altLang="en-US" dirty="0"/>
              <a:t> </a:t>
            </a:r>
            <a:r>
              <a:rPr lang="en-US" altLang="ko-KR" dirty="0"/>
              <a:t>Development Process</a:t>
            </a:r>
          </a:p>
          <a:p>
            <a:r>
              <a:rPr lang="en-US" altLang="ko-KR" dirty="0"/>
              <a:t>Business Requirement Development</a:t>
            </a:r>
          </a:p>
          <a:p>
            <a:r>
              <a:rPr lang="en-US" altLang="ko-KR" dirty="0"/>
              <a:t>System Requirement Development</a:t>
            </a:r>
          </a:p>
          <a:p>
            <a:r>
              <a:rPr lang="en-US" altLang="ko-KR" dirty="0"/>
              <a:t>System(High Level) Design</a:t>
            </a:r>
          </a:p>
          <a:p>
            <a:r>
              <a:rPr lang="en-US" altLang="ko-KR" dirty="0"/>
              <a:t>Time Management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</a:t>
            </a:r>
            <a:r>
              <a:rPr lang="en-US" altLang="ko-KR" dirty="0" err="1"/>
              <a:t>SETUp</a:t>
            </a:r>
            <a:r>
              <a:rPr lang="en-US" altLang="ko-KR" dirty="0"/>
              <a:t> AMR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hlinkClick r:id="rId2"/>
              </a:rPr>
              <a:t>Turtlebot4 Setup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https://indecisive-freedom-6e8.notion.site/Turtlebot4-Setup-1d98e215779c801b8e74eff67eb6305e</a:t>
            </a:r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148244CC-2DFF-6CA7-C9B2-B361EA257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972" y="3019437"/>
            <a:ext cx="4645025" cy="320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9217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How to TEST PC – AMR Connection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 (will need to execute it twice)</a:t>
            </a:r>
          </a:p>
          <a:p>
            <a:pPr marL="457200" lvl="1" indent="0">
              <a:buNone/>
            </a:pPr>
            <a:r>
              <a:rPr lang="en-US" altLang="ko-KR" dirty="0"/>
              <a:t>#Check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</a:t>
            </a:r>
            <a:r>
              <a:rPr lang="en-US" altLang="ko-KR" dirty="0" err="1"/>
              <a:t>teleop_twist_keyboard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</a:t>
            </a:r>
            <a:r>
              <a:rPr lang="en-US" altLang="ko-KR" dirty="0" err="1"/>
              <a:t>cmd_vel</a:t>
            </a:r>
            <a:r>
              <a:rPr lang="en-US" altLang="ko-KR" dirty="0"/>
              <a:t>:=/robot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 &lt;n&gt;</a:t>
            </a:r>
            <a:r>
              <a:rPr lang="en-US" altLang="ko-KR" dirty="0"/>
              <a:t>/ /</a:t>
            </a:r>
            <a:r>
              <a:rPr lang="en-US" altLang="ko-KR" dirty="0" err="1"/>
              <a:t>cmd_vel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D3DE248-D169-CA62-9583-8DCDE8DB71EE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357938" y="2608263"/>
            <a:ext cx="5834062" cy="3587750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871287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160B-9AA8-D380-5AC2-59F64A3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Tracking with AMR Camera</a:t>
            </a:r>
            <a:endParaRPr lang="ko-KR" altLang="en-US" dirty="0"/>
          </a:p>
        </p:txBody>
      </p:sp>
      <p:pic>
        <p:nvPicPr>
          <p:cNvPr id="7" name="Picture 8" descr="Turtlebot4 - move robot - Products and solutions - Jingtian robot">
            <a:extLst>
              <a:ext uri="{FF2B5EF4-FFF2-40B4-BE49-F238E27FC236}">
                <a16:creationId xmlns:a16="http://schemas.microsoft.com/office/drawing/2014/main" id="{7A78803E-9DEF-32E4-8446-64609BA604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63" y="2535176"/>
            <a:ext cx="3873699" cy="24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4ECF5C-6D9A-4E37-266A-6E883E399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7802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2F7DF-55A7-46F6-7969-CCE2BEE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367" y="2164637"/>
            <a:ext cx="4645152" cy="3441520"/>
          </a:xfrm>
        </p:spPr>
        <p:txBody>
          <a:bodyPr/>
          <a:lstStyle/>
          <a:p>
            <a:r>
              <a:rPr lang="en-US" altLang="ko-KR" dirty="0"/>
              <a:t>Image Capture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D72866-2B4D-D2D9-089F-53848F7214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4"/>
          <a:stretch/>
        </p:blipFill>
        <p:spPr>
          <a:xfrm>
            <a:off x="6252034" y="2137252"/>
            <a:ext cx="4341273" cy="15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750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32F7DF-55A7-46F6-7969-CCE2BEE82F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54367" y="2164637"/>
            <a:ext cx="4645152" cy="3441520"/>
          </a:xfrm>
        </p:spPr>
        <p:txBody>
          <a:bodyPr/>
          <a:lstStyle/>
          <a:p>
            <a:r>
              <a:rPr lang="en-US" altLang="ko-KR" dirty="0"/>
              <a:t>Image Capture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Labelling</a:t>
            </a:r>
          </a:p>
          <a:p>
            <a:pPr lvl="1"/>
            <a:r>
              <a:rPr lang="en-US" altLang="ko-KR" dirty="0" err="1"/>
              <a:t>labelImg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B9A5B6E-2154-5B6C-E2FE-CCA8C06F74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284"/>
          <a:stretch/>
        </p:blipFill>
        <p:spPr>
          <a:xfrm>
            <a:off x="6252034" y="2137252"/>
            <a:ext cx="4341273" cy="159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619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516382"/>
          </a:xfrm>
        </p:spPr>
        <p:txBody>
          <a:bodyPr>
            <a:normAutofit/>
          </a:bodyPr>
          <a:lstStyle/>
          <a:p>
            <a:r>
              <a:rPr lang="en-US" altLang="ko-KR" dirty="0"/>
              <a:t>Data Labelling : use previously installed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Or</a:t>
            </a:r>
          </a:p>
          <a:p>
            <a:endParaRPr lang="en-US" altLang="ko-KR" dirty="0"/>
          </a:p>
          <a:p>
            <a:r>
              <a:rPr lang="en-US" altLang="ko-KR" dirty="0"/>
              <a:t>pip3 install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pPr lvl="1"/>
            <a:r>
              <a:rPr lang="en-US" altLang="ko-KR" dirty="0"/>
              <a:t>May also need “pip3 install PyQt5 </a:t>
            </a:r>
            <a:r>
              <a:rPr lang="en-US" altLang="ko-KR" dirty="0" err="1"/>
              <a:t>lxml</a:t>
            </a:r>
            <a:r>
              <a:rPr lang="en-US" altLang="ko-KR" dirty="0"/>
              <a:t>”</a:t>
            </a:r>
          </a:p>
          <a:p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내용 개체 틀 5">
            <a:extLst>
              <a:ext uri="{FF2B5EF4-FFF2-40B4-BE49-F238E27FC236}">
                <a16:creationId xmlns:a16="http://schemas.microsoft.com/office/drawing/2014/main" id="{5F0E3990-511D-D4F9-B842-837DEFD9E2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81934" y="2017713"/>
            <a:ext cx="3908157" cy="3441700"/>
          </a:xfrm>
        </p:spPr>
      </p:pic>
    </p:spTree>
    <p:extLst>
      <p:ext uri="{BB962C8B-B14F-4D97-AF65-F5344CB8AC3E}">
        <p14:creationId xmlns:p14="http://schemas.microsoft.com/office/powerpoint/2010/main" val="22021504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Data Labelling : </a:t>
            </a:r>
            <a:r>
              <a:rPr lang="en-US" altLang="ko-KR" dirty="0" err="1"/>
              <a:t>LabelImg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28698B86-690E-0F54-51E4-14311EC1EC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/>
          <a:stretch>
            <a:fillRect/>
          </a:stretch>
        </p:blipFill>
        <p:spPr>
          <a:xfrm>
            <a:off x="2448268" y="2494924"/>
            <a:ext cx="7302501" cy="349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54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Capture</a:t>
            </a:r>
          </a:p>
          <a:p>
            <a:r>
              <a:rPr lang="en-US" altLang="ko-KR" dirty="0"/>
              <a:t>Data Labelling</a:t>
            </a:r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Data Preprocessing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2D88C023-C3D8-4BBD-8BF3-1D89703FBE6B}"/>
              </a:ext>
            </a:extLst>
          </p:cNvPr>
          <p:cNvSpPr/>
          <p:nvPr/>
        </p:nvSpPr>
        <p:spPr>
          <a:xfrm>
            <a:off x="6480783" y="3805493"/>
            <a:ext cx="375193" cy="993761"/>
          </a:xfrm>
          <a:prstGeom prst="lef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7D9794DC-2E3D-254A-5A95-C2BAC969C4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962"/>
          <a:stretch/>
        </p:blipFill>
        <p:spPr>
          <a:xfrm>
            <a:off x="6992163" y="2053781"/>
            <a:ext cx="3902816" cy="27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188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F7D4-A4D0-36AA-2339-4F6AB16B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Zip train data Set</a:t>
            </a:r>
            <a:endParaRPr lang="ko-KR" altLang="en-US" dirty="0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56ECAB65-2721-B33E-764D-3710C6B8B1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51150"/>
            <a:ext cx="4645025" cy="2968476"/>
          </a:xfrm>
        </p:spPr>
      </p:pic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B4D04-6672-5D74-9FE9-35FD7214E01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463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3A4472-139F-2F98-B8E5-9D231A47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google Collab. To create custom model</a:t>
            </a:r>
            <a:endParaRPr lang="ko-KR" altLang="en-US" dirty="0"/>
          </a:p>
        </p:txBody>
      </p:sp>
      <p:pic>
        <p:nvPicPr>
          <p:cNvPr id="6" name="내용 개체 틀 8">
            <a:extLst>
              <a:ext uri="{FF2B5EF4-FFF2-40B4-BE49-F238E27FC236}">
                <a16:creationId xmlns:a16="http://schemas.microsoft.com/office/drawing/2014/main" id="{B87F8405-A887-40B1-22D0-D515062E24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562" y="2017713"/>
            <a:ext cx="5694437" cy="4377706"/>
          </a:xfrm>
        </p:spPr>
      </p:pic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2BDF9C5-D7DC-8ADD-5B65-2E9DDC8835E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32" y="2626469"/>
            <a:ext cx="5981194" cy="1812856"/>
          </a:xfrm>
        </p:spPr>
      </p:pic>
    </p:spTree>
    <p:extLst>
      <p:ext uri="{BB962C8B-B14F-4D97-AF65-F5344CB8AC3E}">
        <p14:creationId xmlns:p14="http://schemas.microsoft.com/office/powerpoint/2010/main" val="587250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2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</a:t>
            </a:r>
            <a:r>
              <a:rPr lang="ko-KR" altLang="en-US" dirty="0"/>
              <a:t>객체 인식 모델 활용과 성능 평가 방법 이해</a:t>
            </a:r>
          </a:p>
          <a:p>
            <a:r>
              <a:rPr lang="en-US" altLang="ko-KR" dirty="0"/>
              <a:t>Custom Dataset</a:t>
            </a:r>
            <a:r>
              <a:rPr lang="ko-KR" altLang="en-US" dirty="0"/>
              <a:t>과 </a:t>
            </a:r>
            <a:r>
              <a:rPr lang="en-US" altLang="ko-KR" dirty="0"/>
              <a:t>Fine Tuning</a:t>
            </a:r>
            <a:r>
              <a:rPr lang="ko-KR" altLang="en-US" dirty="0"/>
              <a:t>으로 자체 객체 인식 모델 구현 및 평가</a:t>
            </a:r>
          </a:p>
          <a:p>
            <a:r>
              <a:rPr lang="en-US" altLang="ko-KR" i="1" dirty="0">
                <a:highlight>
                  <a:srgbClr val="FFFF00"/>
                </a:highlight>
              </a:rPr>
              <a:t>(Optional)</a:t>
            </a:r>
            <a:r>
              <a:rPr lang="en-US" altLang="ko-KR" i="1" dirty="0" err="1">
                <a:highlight>
                  <a:srgbClr val="FFFF00"/>
                </a:highlight>
              </a:rPr>
              <a:t>Segmentation,Tracking</a:t>
            </a:r>
            <a:r>
              <a:rPr lang="en-US" altLang="ko-KR" i="1" dirty="0">
                <a:highlight>
                  <a:srgbClr val="FFFF00"/>
                </a:highlight>
              </a:rPr>
              <a:t>,</a:t>
            </a:r>
            <a:r>
              <a:rPr lang="ko-KR" altLang="en-US" i="1" dirty="0">
                <a:highlight>
                  <a:srgbClr val="FFFF00"/>
                </a:highlight>
              </a:rPr>
              <a:t>경량화 모델 등 개별 요구사항에 적합한 모델 탐색 및 성능 검증</a:t>
            </a:r>
          </a:p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468A4B-8A2A-8BC4-E77D-E68A4DC6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YOLOv8 </a:t>
            </a:r>
            <a:r>
              <a:rPr lang="ko-KR" altLang="en-US" dirty="0"/>
              <a:t>기반 데이터 수집</a:t>
            </a:r>
            <a:r>
              <a:rPr lang="en-US" altLang="ko-KR" dirty="0"/>
              <a:t>/</a:t>
            </a:r>
            <a:r>
              <a:rPr lang="ko-KR" altLang="en-US" dirty="0"/>
              <a:t>학습</a:t>
            </a:r>
            <a:r>
              <a:rPr lang="en-US" altLang="ko-KR" dirty="0"/>
              <a:t>/deploy (Detection Alert)</a:t>
            </a:r>
          </a:p>
          <a:p>
            <a:pPr lvl="1"/>
            <a:r>
              <a:rPr lang="ko-KR" altLang="en-US" dirty="0"/>
              <a:t>감시용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감시용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Detection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Create Detection Alert Node</a:t>
            </a:r>
          </a:p>
          <a:p>
            <a:pPr lvl="1"/>
            <a:r>
              <a:rPr lang="en-US" altLang="ko-KR" dirty="0"/>
              <a:t>Generate Topics to send image and Obj. Det. results</a:t>
            </a:r>
          </a:p>
          <a:p>
            <a:pPr lvl="1"/>
            <a:r>
              <a:rPr lang="en-US" altLang="ko-KR" dirty="0"/>
              <a:t>Create Subscriber node and display image and print data from the Topic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5574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A9FECA1-6F2C-2D62-FF4C-8ADAC562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Perform Yolo Training &amp; Inference for AMR Controller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8FB50774-37E8-7C83-4E09-467624FCF2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3663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30D67-0622-6954-B670-708B643DC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Undock/dock </a:t>
            </a:r>
            <a:r>
              <a:rPr lang="en-US" altLang="ko-KR" dirty="0" err="1"/>
              <a:t>amr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C681162-A495-A9B3-BA42-34C236C4F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20737" y="1805533"/>
            <a:ext cx="4645152" cy="801943"/>
          </a:xfrm>
        </p:spPr>
        <p:txBody>
          <a:bodyPr/>
          <a:lstStyle/>
          <a:p>
            <a:r>
              <a:rPr lang="en-US" altLang="ko-KR" dirty="0"/>
              <a:t>undock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DB3FC6A-B2BD-903D-419E-73FFA43AE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0737" y="2610252"/>
            <a:ext cx="4282401" cy="3443585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</a:t>
            </a:r>
          </a:p>
          <a:p>
            <a:pPr marL="457200" lvl="1" indent="0">
              <a:buNone/>
            </a:pPr>
            <a:r>
              <a:rPr lang="en-US" altLang="ko-KR" dirty="0"/>
              <a:t>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&lt;n&gt;</a:t>
            </a:r>
            <a:r>
              <a:rPr lang="en-US" altLang="ko-KR" dirty="0"/>
              <a:t>/undock </a:t>
            </a:r>
            <a:r>
              <a:rPr lang="en-US" altLang="ko-KR" dirty="0" err="1"/>
              <a:t>irobot_create_msgs</a:t>
            </a:r>
            <a:r>
              <a:rPr lang="en-US" altLang="ko-KR" dirty="0"/>
              <a:t>/action/Undock “{}”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CFB49D-8D34-ABCB-D957-B0EDFC146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49713" y="1808987"/>
            <a:ext cx="4645152" cy="802237"/>
          </a:xfrm>
        </p:spPr>
        <p:txBody>
          <a:bodyPr/>
          <a:lstStyle/>
          <a:p>
            <a:r>
              <a:rPr lang="en-US" altLang="ko-KR" dirty="0"/>
              <a:t>dock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3D3DE248-D169-CA62-9583-8DCDE8DB7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49713" y="2607476"/>
            <a:ext cx="5834770" cy="3589043"/>
          </a:xfrm>
        </p:spPr>
        <p:txBody>
          <a:bodyPr>
            <a:normAutofit/>
          </a:bodyPr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topic list</a:t>
            </a:r>
          </a:p>
          <a:p>
            <a:pPr marL="457200" lvl="1" indent="0">
              <a:buNone/>
            </a:pPr>
            <a:r>
              <a:rPr lang="en-US" altLang="ko-KR" dirty="0"/>
              <a:t>Check the list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action </a:t>
            </a:r>
            <a:r>
              <a:rPr lang="en-US" altLang="ko-KR" dirty="0" err="1"/>
              <a:t>send_goal</a:t>
            </a:r>
            <a:r>
              <a:rPr lang="en-US" altLang="ko-KR" dirty="0"/>
              <a:t> /robot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&lt;n&gt;</a:t>
            </a:r>
            <a:r>
              <a:rPr lang="en-US" altLang="ko-KR" dirty="0"/>
              <a:t>/dock </a:t>
            </a:r>
            <a:r>
              <a:rPr lang="en-US" altLang="ko-KR" dirty="0" err="1"/>
              <a:t>irobot_create_msgs</a:t>
            </a:r>
            <a:r>
              <a:rPr lang="en-US" altLang="ko-KR" dirty="0"/>
              <a:t>/action/Dock “{}”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4637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Image Capture</a:t>
            </a:r>
          </a:p>
          <a:p>
            <a:r>
              <a:rPr lang="en-US" altLang="ko-KR" dirty="0"/>
              <a:t>Data Labelling</a:t>
            </a:r>
          </a:p>
          <a:p>
            <a:r>
              <a:rPr lang="en-US" altLang="ko-KR" dirty="0"/>
              <a:t>Preprocessing</a:t>
            </a:r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Yolo8 Object Det</a:t>
            </a:r>
          </a:p>
        </p:txBody>
      </p:sp>
      <p:sp>
        <p:nvSpPr>
          <p:cNvPr id="10" name="왼쪽 중괄호 9">
            <a:extLst>
              <a:ext uri="{FF2B5EF4-FFF2-40B4-BE49-F238E27FC236}">
                <a16:creationId xmlns:a16="http://schemas.microsoft.com/office/drawing/2014/main" id="{41FD34B8-93DC-4DA1-B4B9-213505341DAB}"/>
              </a:ext>
            </a:extLst>
          </p:cNvPr>
          <p:cNvSpPr/>
          <p:nvPr/>
        </p:nvSpPr>
        <p:spPr>
          <a:xfrm>
            <a:off x="6453963" y="4338536"/>
            <a:ext cx="355400" cy="967743"/>
          </a:xfrm>
          <a:prstGeom prst="leftBrace">
            <a:avLst>
              <a:gd name="adj1" fmla="val 26482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D2F62723-DF2A-7186-CF29-B09EFF6F3E3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906" y="2563035"/>
            <a:ext cx="4294707" cy="2787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679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in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8680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operating a robot(SIM)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9681252" cy="512318"/>
          </a:xfrm>
        </p:spPr>
        <p:txBody>
          <a:bodyPr/>
          <a:lstStyle/>
          <a:p>
            <a:r>
              <a:rPr lang="en-US" altLang="ko-KR" dirty="0"/>
              <a:t>ros2 launch turtlebot4_ignition_bringup turtlebot4_ignition.launch.py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1" y="3132296"/>
            <a:ext cx="4645152" cy="802237"/>
          </a:xfrm>
        </p:spPr>
        <p:txBody>
          <a:bodyPr/>
          <a:lstStyle/>
          <a:p>
            <a:r>
              <a:rPr lang="en-US" altLang="ko-KR" dirty="0"/>
              <a:t>Term2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1" y="3930784"/>
            <a:ext cx="4645152" cy="2637371"/>
          </a:xfrm>
        </p:spPr>
        <p:txBody>
          <a:bodyPr/>
          <a:lstStyle/>
          <a:p>
            <a:r>
              <a:rPr lang="en-US" altLang="ko-KR" dirty="0"/>
              <a:t>ros2 topic list</a:t>
            </a:r>
          </a:p>
          <a:p>
            <a:r>
              <a:rPr lang="en-US" altLang="ko-KR" dirty="0"/>
              <a:t>ros2 topic echo &lt;topic&gt; --once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oakd</a:t>
            </a:r>
            <a:r>
              <a:rPr lang="en-US" altLang="ko-KR" dirty="0"/>
              <a:t>/</a:t>
            </a:r>
            <a:r>
              <a:rPr lang="en-US" altLang="ko-KR" dirty="0" err="1"/>
              <a:t>rgb</a:t>
            </a:r>
            <a:r>
              <a:rPr lang="en-US" altLang="ko-KR" dirty="0"/>
              <a:t>/preview/</a:t>
            </a:r>
            <a:r>
              <a:rPr lang="en-US" altLang="ko-KR" dirty="0" err="1"/>
              <a:t>image_raw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oakd</a:t>
            </a:r>
            <a:r>
              <a:rPr lang="en-US" altLang="ko-KR" dirty="0"/>
              <a:t>/</a:t>
            </a:r>
            <a:r>
              <a:rPr lang="en-US" altLang="ko-KR" dirty="0" err="1"/>
              <a:t>rgb</a:t>
            </a:r>
            <a:r>
              <a:rPr lang="en-US" altLang="ko-KR" dirty="0"/>
              <a:t>/preview/depth</a:t>
            </a:r>
          </a:p>
          <a:p>
            <a:pPr lvl="1"/>
            <a:r>
              <a:rPr lang="en-US" altLang="ko-KR" dirty="0"/>
              <a:t>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81929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1A48CA67-9CBD-106D-17F2-D14458097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Setup</a:t>
            </a:r>
            <a:r>
              <a:rPr lang="ko-KR" altLang="en-US" dirty="0"/>
              <a:t> </a:t>
            </a:r>
            <a:r>
              <a:rPr lang="en-US" altLang="ko-KR" dirty="0"/>
              <a:t>Nvidia</a:t>
            </a:r>
            <a:r>
              <a:rPr lang="ko-KR" altLang="en-US" dirty="0"/>
              <a:t> </a:t>
            </a:r>
            <a:r>
              <a:rPr lang="en-US" altLang="ko-KR" dirty="0" err="1"/>
              <a:t>gpu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slam</a:t>
            </a:r>
            <a:endParaRPr lang="ko-KR" altLang="en-US" dirty="0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6010A26-E0F0-8412-26DA-ABA811ACB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516" y="2016125"/>
            <a:ext cx="6942968" cy="4037356"/>
          </a:xfrm>
        </p:spPr>
      </p:pic>
    </p:spTree>
    <p:extLst>
      <p:ext uri="{BB962C8B-B14F-4D97-AF65-F5344CB8AC3E}">
        <p14:creationId xmlns:p14="http://schemas.microsoft.com/office/powerpoint/2010/main" val="3455010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using SLAM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6568400" cy="1056318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ros2 launch turtlebot4_ignition_bringup turtlebot4_ignition.launch.py nav2:=true slam:=true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0" y="3706230"/>
            <a:ext cx="6150111" cy="802237"/>
          </a:xfrm>
        </p:spPr>
        <p:txBody>
          <a:bodyPr/>
          <a:lstStyle/>
          <a:p>
            <a:r>
              <a:rPr lang="en-US" altLang="ko-KR" dirty="0"/>
              <a:t>Term2 (save map after mapping finishes)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0" y="4504718"/>
            <a:ext cx="9992537" cy="1866901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'</a:t>
            </a:r>
            <a:r>
              <a:rPr lang="en-US" altLang="ko-KR" dirty="0" err="1"/>
              <a:t>map_name</a:t>
            </a:r>
            <a:r>
              <a:rPr lang="en-US" altLang="ko-KR" dirty="0"/>
              <a:t>’”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Ex:: 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‘</a:t>
            </a:r>
            <a:r>
              <a:rPr lang="en-US" altLang="ko-KR" dirty="0" err="1"/>
              <a:t>my_map</a:t>
            </a:r>
            <a:r>
              <a:rPr lang="en-US" altLang="ko-KR" dirty="0"/>
              <a:t>'"</a:t>
            </a:r>
            <a:endParaRPr lang="ko-KR" altLang="en-US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246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with Auto – SLAM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7191" y="1513710"/>
            <a:ext cx="4645152" cy="801943"/>
          </a:xfrm>
        </p:spPr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318431"/>
            <a:ext cx="7541166" cy="119971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ros2 launch turtlebot4_ignition_bringup turtlebot4_ignition.launch.py nav2:=true slam:=true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</a:p>
          <a:p>
            <a:r>
              <a:rPr lang="en-US" altLang="ko-KR" dirty="0"/>
              <a:t>Undock the robot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9BB53D7-51D2-E04D-5793-49B62EE61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447190" y="4313836"/>
            <a:ext cx="6150111" cy="802237"/>
          </a:xfrm>
        </p:spPr>
        <p:txBody>
          <a:bodyPr/>
          <a:lstStyle/>
          <a:p>
            <a:r>
              <a:rPr lang="en-US" altLang="ko-KR" dirty="0"/>
              <a:t>Term3 (save map after mapping finishes)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266E20-4F7A-240F-6989-A4BA92A43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447190" y="5112324"/>
            <a:ext cx="9992537" cy="1866901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'</a:t>
            </a:r>
            <a:r>
              <a:rPr lang="en-US" altLang="ko-KR" dirty="0" err="1"/>
              <a:t>map_name</a:t>
            </a:r>
            <a:r>
              <a:rPr lang="en-US" altLang="ko-KR" dirty="0"/>
              <a:t>’”</a:t>
            </a:r>
          </a:p>
          <a:p>
            <a:pPr marL="457200" lvl="1" indent="0">
              <a:buNone/>
            </a:pPr>
            <a:r>
              <a:rPr lang="en-US" altLang="ko-KR" dirty="0"/>
              <a:t>Ex:: ros2 service call /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save_map</a:t>
            </a:r>
            <a:r>
              <a:rPr lang="en-US" altLang="ko-KR" dirty="0"/>
              <a:t> </a:t>
            </a:r>
            <a:r>
              <a:rPr lang="en-US" altLang="ko-KR" dirty="0" err="1"/>
              <a:t>slam_toolbox</a:t>
            </a:r>
            <a:r>
              <a:rPr lang="en-US" altLang="ko-KR" dirty="0"/>
              <a:t>/</a:t>
            </a:r>
            <a:r>
              <a:rPr lang="en-US" altLang="ko-KR" dirty="0" err="1"/>
              <a:t>srv</a:t>
            </a:r>
            <a:r>
              <a:rPr lang="en-US" altLang="ko-KR" dirty="0"/>
              <a:t>/</a:t>
            </a:r>
            <a:r>
              <a:rPr lang="en-US" altLang="ko-KR" dirty="0" err="1"/>
              <a:t>SaveMap</a:t>
            </a:r>
            <a:r>
              <a:rPr lang="en-US" altLang="ko-KR" dirty="0"/>
              <a:t> "name:  data: ‘</a:t>
            </a:r>
            <a:r>
              <a:rPr lang="en-US" altLang="ko-KR" dirty="0" err="1"/>
              <a:t>my_map</a:t>
            </a:r>
            <a:r>
              <a:rPr lang="en-US" altLang="ko-KR" dirty="0"/>
              <a:t>'"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sp>
        <p:nvSpPr>
          <p:cNvPr id="5" name="텍스트 개체 틀 5">
            <a:extLst>
              <a:ext uri="{FF2B5EF4-FFF2-40B4-BE49-F238E27FC236}">
                <a16:creationId xmlns:a16="http://schemas.microsoft.com/office/drawing/2014/main" id="{4DDF83D8-DCA4-BBA1-A487-E731895BFBBA}"/>
              </a:ext>
            </a:extLst>
          </p:cNvPr>
          <p:cNvSpPr txBox="1">
            <a:spLocks/>
          </p:cNvSpPr>
          <p:nvPr/>
        </p:nvSpPr>
        <p:spPr>
          <a:xfrm>
            <a:off x="1447190" y="3247801"/>
            <a:ext cx="4645152" cy="8019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Term2</a:t>
            </a:r>
            <a:endParaRPr lang="ko-KR" altLang="en-US" dirty="0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1AD3377C-D89D-3B56-9322-959D569DECB4}"/>
              </a:ext>
            </a:extLst>
          </p:cNvPr>
          <p:cNvSpPr txBox="1">
            <a:spLocks/>
          </p:cNvSpPr>
          <p:nvPr/>
        </p:nvSpPr>
        <p:spPr>
          <a:xfrm>
            <a:off x="1447190" y="4052522"/>
            <a:ext cx="6568400" cy="663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ros2 launch </a:t>
            </a:r>
            <a:r>
              <a:rPr lang="en-US" altLang="ko-KR" dirty="0" err="1"/>
              <a:t>explore_lite</a:t>
            </a:r>
            <a:r>
              <a:rPr lang="en-US" altLang="ko-KR" dirty="0"/>
              <a:t> explore.launch.py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7337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EDDF5B-3305-F64D-5D75-67E3BB87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 slam concept/algorithm</a:t>
            </a:r>
            <a:endParaRPr lang="ko-KR" altLang="en-US" dirty="0"/>
          </a:p>
        </p:txBody>
      </p:sp>
      <p:pic>
        <p:nvPicPr>
          <p:cNvPr id="1026" name="Picture 2" descr="Processes involved in the exploration algorithm. The inputs of the ...">
            <a:extLst>
              <a:ext uri="{FF2B5EF4-FFF2-40B4-BE49-F238E27FC236}">
                <a16:creationId xmlns:a16="http://schemas.microsoft.com/office/drawing/2014/main" id="{EFA64858-5B2C-6017-E673-269188E7279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25853" y="1999276"/>
            <a:ext cx="7250445" cy="4725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69318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C4E82-91FE-4CCF-CD9F-1B8DF0D0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5929F6-4B41-5F80-6C02-FA17D4B885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Map Subscription</a:t>
            </a:r>
          </a:p>
          <a:p>
            <a:pPr marL="0" indent="0">
              <a:buNone/>
            </a:pPr>
            <a:r>
              <a:rPr lang="en-US" altLang="ko-KR" dirty="0" err="1"/>
              <a:t>explore_lite</a:t>
            </a:r>
            <a:r>
              <a:rPr lang="en-US" altLang="ko-KR" dirty="0"/>
              <a:t> subscribes to the SLAM-generated occupancy grid (/map topic) and identifies:</a:t>
            </a:r>
          </a:p>
          <a:p>
            <a:pPr lvl="1"/>
            <a:r>
              <a:rPr lang="en-US" altLang="ko-KR" dirty="0"/>
              <a:t>Free space: known, unoccupied areas</a:t>
            </a:r>
          </a:p>
          <a:p>
            <a:pPr lvl="1"/>
            <a:r>
              <a:rPr lang="en-US" altLang="ko-KR" dirty="0"/>
              <a:t>Occupied space: obstacles</a:t>
            </a:r>
          </a:p>
          <a:p>
            <a:pPr lvl="1"/>
            <a:r>
              <a:rPr lang="en-US" altLang="ko-KR" dirty="0"/>
              <a:t>Unknown space: unexplored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Frontier Detection</a:t>
            </a:r>
          </a:p>
          <a:p>
            <a:pPr marL="0" indent="0">
              <a:buNone/>
            </a:pPr>
            <a:r>
              <a:rPr lang="en-US" altLang="ko-KR" dirty="0"/>
              <a:t>The map is scanned for cells that:</a:t>
            </a:r>
          </a:p>
          <a:p>
            <a:pPr lvl="1"/>
            <a:r>
              <a:rPr lang="en-US" altLang="ko-KR" dirty="0"/>
              <a:t>Are free, and</a:t>
            </a:r>
          </a:p>
          <a:p>
            <a:pPr lvl="1"/>
            <a:r>
              <a:rPr lang="en-US" altLang="ko-KR" dirty="0"/>
              <a:t>Are adjacent to at least one unknown cell.</a:t>
            </a:r>
          </a:p>
          <a:p>
            <a:pPr marL="0" indent="0">
              <a:buNone/>
            </a:pPr>
            <a:r>
              <a:rPr lang="en-US" altLang="ko-KR" dirty="0"/>
              <a:t>These are marked as frontier cells.</a:t>
            </a:r>
            <a:endParaRPr lang="ko-KR" altLang="en-US" dirty="0"/>
          </a:p>
        </p:txBody>
      </p:sp>
      <p:pic>
        <p:nvPicPr>
          <p:cNvPr id="6" name="Picture 4" descr="Figure 1 from Hybrid Sensor-Based and Frontier-Based Exploration ...">
            <a:extLst>
              <a:ext uri="{FF2B5EF4-FFF2-40B4-BE49-F238E27FC236}">
                <a16:creationId xmlns:a16="http://schemas.microsoft.com/office/drawing/2014/main" id="{928C5EB2-5316-B84C-F7F1-3D4624E71B0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1803" y="2017713"/>
            <a:ext cx="4093049" cy="396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8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3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AMR(Autonomous Mobile Robot) Turtlebot4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r>
              <a:rPr lang="ko-KR" altLang="en-US" dirty="0"/>
              <a:t>로봇 개발 환경에 완성 모델 서빙 및 테스트 </a:t>
            </a:r>
            <a:r>
              <a:rPr lang="en-US" altLang="ko-KR" dirty="0"/>
              <a:t>/ </a:t>
            </a:r>
            <a:r>
              <a:rPr lang="ko-KR" altLang="en-US" dirty="0"/>
              <a:t>로봇 </a:t>
            </a:r>
            <a:r>
              <a:rPr lang="en-US" altLang="ko-KR" dirty="0"/>
              <a:t>H/W, </a:t>
            </a:r>
            <a:r>
              <a:rPr lang="ko-KR" altLang="en-US" dirty="0">
                <a:highlight>
                  <a:srgbClr val="FFFF00"/>
                </a:highlight>
              </a:rPr>
              <a:t>제반 환경의 한계점 도출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</a:t>
            </a:r>
            <a:r>
              <a:rPr lang="en-US" altLang="ko-KR" dirty="0">
                <a:solidFill>
                  <a:srgbClr val="FF0000"/>
                </a:solidFill>
              </a:rPr>
              <a:t>Tracking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시뮬레이션 환경 구축</a:t>
            </a:r>
          </a:p>
          <a:p>
            <a:pPr lvl="1"/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/>
              <a:t>Map </a:t>
            </a:r>
            <a:r>
              <a:rPr lang="ko-KR" altLang="en-US" dirty="0"/>
              <a:t>생성 및 파라미터 튜닝</a:t>
            </a:r>
            <a:r>
              <a:rPr lang="en-US" altLang="ko-KR" dirty="0"/>
              <a:t>(Localization, AMCL)</a:t>
            </a:r>
          </a:p>
          <a:p>
            <a:pPr lvl="1"/>
            <a:r>
              <a:rPr lang="en-US" altLang="ko-KR" dirty="0" err="1"/>
              <a:t>AutoSLAM</a:t>
            </a:r>
            <a:r>
              <a:rPr lang="ko-KR" altLang="en-US" dirty="0"/>
              <a:t>으로 맵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4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C8366-BB41-A2CC-3B9F-9F667360D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EBBE4-7AAE-D28E-EB1A-DA393E823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77500" lnSpcReduction="20000"/>
          </a:bodyPr>
          <a:lstStyle/>
          <a:p>
            <a:r>
              <a:rPr lang="en-US" altLang="ko-KR" dirty="0"/>
              <a:t>Frontier Grouping</a:t>
            </a:r>
          </a:p>
          <a:p>
            <a:pPr lvl="1"/>
            <a:r>
              <a:rPr lang="en-US" altLang="ko-KR" dirty="0"/>
              <a:t>Frontier cells are clustered into connected regions.</a:t>
            </a:r>
          </a:p>
          <a:p>
            <a:pPr lvl="1"/>
            <a:r>
              <a:rPr lang="en-US" altLang="ko-KR" dirty="0"/>
              <a:t>Each group represents a potential exploration target.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Goal Selection</a:t>
            </a:r>
          </a:p>
          <a:p>
            <a:pPr lvl="1"/>
            <a:r>
              <a:rPr lang="en-US" altLang="ko-KR" dirty="0"/>
              <a:t>For each frontier group, a representative point (typically the centroid or closest point) is selected.</a:t>
            </a:r>
          </a:p>
          <a:p>
            <a:pPr lvl="1"/>
            <a:r>
              <a:rPr lang="en-US" altLang="ko-KR" dirty="0"/>
              <a:t>The robot scores each group based on:</a:t>
            </a:r>
          </a:p>
          <a:p>
            <a:pPr lvl="2"/>
            <a:r>
              <a:rPr lang="en-US" altLang="ko-KR" dirty="0"/>
              <a:t>Distance from the robot</a:t>
            </a:r>
          </a:p>
          <a:p>
            <a:pPr lvl="2"/>
            <a:r>
              <a:rPr lang="en-US" altLang="ko-KR" dirty="0"/>
              <a:t>Information gain (how much new area might be revealed)</a:t>
            </a:r>
          </a:p>
          <a:p>
            <a:pPr lvl="1"/>
            <a:r>
              <a:rPr lang="en-US" altLang="ko-KR" dirty="0"/>
              <a:t>The best-scoring frontier is chosen as the next goal.</a:t>
            </a: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06666F-BC6D-9EB5-CFA2-0F5C2A4F069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902" y="2017712"/>
            <a:ext cx="3342430" cy="397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469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5B676F-61C5-171A-1017-BC066B7B2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Algorithm detail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D91E4-E646-5255-D215-3DE7783A299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Termination</a:t>
            </a:r>
          </a:p>
          <a:p>
            <a:pPr marL="457200" lvl="1" indent="0">
              <a:buNone/>
            </a:pPr>
            <a:r>
              <a:rPr lang="en-US" altLang="ko-KR" dirty="0"/>
              <a:t>While (frontiers exist and reachable)</a:t>
            </a:r>
          </a:p>
          <a:p>
            <a:pPr marL="457200" lvl="1" indent="0">
              <a:buNone/>
            </a:pPr>
            <a:r>
              <a:rPr lang="en-US" altLang="ko-KR" dirty="0"/>
              <a:t>    Select best frontier</a:t>
            </a:r>
          </a:p>
          <a:p>
            <a:pPr marL="457200" lvl="1" indent="0">
              <a:buNone/>
            </a:pPr>
            <a:r>
              <a:rPr lang="en-US" altLang="ko-KR" dirty="0"/>
              <a:t>    Send as goal</a:t>
            </a:r>
          </a:p>
          <a:p>
            <a:pPr marL="457200" lvl="1" indent="0">
              <a:buNone/>
            </a:pPr>
            <a:r>
              <a:rPr lang="en-US" altLang="ko-KR" dirty="0"/>
              <a:t>    If goal fails → blacklist</a:t>
            </a:r>
          </a:p>
          <a:p>
            <a:pPr marL="457200" lvl="1" indent="0">
              <a:buNone/>
            </a:pPr>
            <a:r>
              <a:rPr lang="en-US" altLang="ko-KR" dirty="0"/>
              <a:t>If (no frontiers or all blacklisted)</a:t>
            </a:r>
          </a:p>
          <a:p>
            <a:pPr marL="457200" lvl="1" indent="0">
              <a:buNone/>
            </a:pPr>
            <a:r>
              <a:rPr lang="en-US" altLang="ko-KR" dirty="0"/>
              <a:t>    Terminate exploration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60901D-5290-8E58-D6DD-10EE47D4762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35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57959EA-1940-0580-2A75-EFAE8F0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Checking Digital Map (SIM)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D6658B-12CA-5599-A5FD-764D31D81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 if correct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A98602-ADC3-64AB-8B29-D48AE6F34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xdg</a:t>
            </a:r>
            <a:r>
              <a:rPr lang="en-US" altLang="ko-KR" dirty="0"/>
              <a:t>-open &lt;map-path&gt;/</a:t>
            </a:r>
            <a:r>
              <a:rPr lang="en-US" altLang="ko-KR" dirty="0" err="1"/>
              <a:t>map.pgm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Or,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eog</a:t>
            </a:r>
            <a:r>
              <a:rPr lang="en-US" altLang="ko-KR" dirty="0"/>
              <a:t> &lt;map-path&gt;/</a:t>
            </a:r>
            <a:r>
              <a:rPr lang="en-US" altLang="ko-KR" dirty="0" err="1"/>
              <a:t>map.pgm</a:t>
            </a:r>
            <a:endParaRPr lang="ko-KR" altLang="en-US" dirty="0"/>
          </a:p>
          <a:p>
            <a:pPr>
              <a:buFont typeface="Gill Sans MT" panose="020B0502020104020203" pitchFamily="34" charset="0"/>
              <a:buChar char="$"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2A709E-D798-D0BA-52BB-646DF950E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3DDB9C-49D6-C12C-A529-96F9FAAF8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03258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w/ Digital map (SIM)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68F10D92-C140-35A1-5E01-4F2E36269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Term1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F04203-E029-8892-85D4-AC186BED23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7191" y="2824270"/>
            <a:ext cx="9885532" cy="1056318"/>
          </a:xfrm>
        </p:spPr>
        <p:txBody>
          <a:bodyPr>
            <a:normAutofit/>
          </a:bodyPr>
          <a:lstStyle/>
          <a:p>
            <a:r>
              <a:rPr lang="en-US" altLang="ko-KR" dirty="0"/>
              <a:t>ros2 launch turtlebot4_ignition_bringup turtlebot4_ignition.launch.py nav2:=true slam:=false localization:=true </a:t>
            </a:r>
            <a:r>
              <a:rPr lang="en-US" altLang="ko-KR" dirty="0" err="1"/>
              <a:t>rviz</a:t>
            </a:r>
            <a:r>
              <a:rPr lang="en-US" altLang="ko-KR" dirty="0"/>
              <a:t>:=true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2519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2F5B-68E5-23D5-26B1-DECA19FC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tuning???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99702-BAA9-05A2-56F9-71049B28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2AE2E-C374-F0AF-DEA8-FC8E68B57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F5A98-7AB6-F037-4331-23C70DB0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navigation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5713D-A807-2C39-5E16-F661C095E5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649F0-DF01-4DC0-6C40-5FD84C89E572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25512892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A9D8CB-5C19-B5BA-6796-2C256659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Tutorial(sim)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83F22A-D2C4-3259-92ED-A837574021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n-NO" altLang="ko-KR" sz="2000" dirty="0">
                <a:hlinkClick r:id="rId2"/>
              </a:rPr>
              <a:t>TurtleBot 4 Navigator · User Manual</a:t>
            </a:r>
            <a:endParaRPr lang="nn-NO" altLang="ko-KR" sz="2000" dirty="0"/>
          </a:p>
          <a:p>
            <a:pPr marL="457200" lvl="1" indent="0">
              <a:buNone/>
            </a:pPr>
            <a:r>
              <a:rPr lang="en-US" altLang="ko-KR" sz="1900" dirty="0"/>
              <a:t>https://turtlebot.github.io/turtlebot4-user-manual/tutorials/turtlebot4_navigator.html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sz="2100" dirty="0"/>
          </a:p>
          <a:p>
            <a:r>
              <a:rPr lang="en-US" altLang="ko-KR" sz="2100" dirty="0"/>
              <a:t>Terminal 1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launch turtlebot4_ignition_bringup turtlebot4_ignition.launch.py nav2:=true slam:=false localization:=true </a:t>
            </a:r>
            <a:r>
              <a:rPr lang="en-US" altLang="ko-KR" sz="2100" dirty="0" err="1"/>
              <a:t>rviz</a:t>
            </a:r>
            <a:r>
              <a:rPr lang="en-US" altLang="ko-KR" sz="2100" dirty="0"/>
              <a:t>:=true</a:t>
            </a:r>
          </a:p>
          <a:p>
            <a:pPr>
              <a:buFont typeface="Gill Sans MT" panose="020B0502020104020203" pitchFamily="34" charset="0"/>
              <a:buChar char="$"/>
            </a:pPr>
            <a:endParaRPr lang="en-US" altLang="ko-KR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2314EF0A-671B-6161-6FE2-0BABB61F0E1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sz="2100" dirty="0"/>
              <a:t>Terminal 2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nav_to_pose</a:t>
            </a:r>
            <a:endParaRPr lang="en-US" altLang="ko-KR" sz="2100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nav_through_poses</a:t>
            </a:r>
            <a:endParaRPr lang="en-US" altLang="ko-KR" sz="2100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follow_waypoints</a:t>
            </a:r>
            <a:endParaRPr lang="en-US" altLang="ko-KR" sz="2100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create_path</a:t>
            </a:r>
            <a:endParaRPr lang="en-US" altLang="ko-KR" sz="2100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mail_delivery</a:t>
            </a:r>
            <a:endParaRPr lang="en-US" altLang="ko-KR" sz="2100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sz="2100" dirty="0"/>
              <a:t>ros2 run turtlebot4_python_tutorials </a:t>
            </a:r>
            <a:r>
              <a:rPr lang="en-US" altLang="ko-KR" sz="2100" dirty="0" err="1"/>
              <a:t>patrol_loop</a:t>
            </a:r>
            <a:endParaRPr lang="ko-KR" altLang="en-US" sz="21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719341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2B7E05-6400-4247-D13E-D3F6C0638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Depth (SIM)</a:t>
            </a:r>
            <a:endParaRPr lang="ko-KR" altLang="en-US" dirty="0"/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9FCDD9C9-A788-8376-D1C3-CCD0BF53DD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17" y="2352675"/>
            <a:ext cx="2466975" cy="2771775"/>
          </a:xfrm>
        </p:spPr>
      </p:pic>
      <p:pic>
        <p:nvPicPr>
          <p:cNvPr id="9" name="내용 개체 틀 7">
            <a:extLst>
              <a:ext uri="{FF2B5EF4-FFF2-40B4-BE49-F238E27FC236}">
                <a16:creationId xmlns:a16="http://schemas.microsoft.com/office/drawing/2014/main" id="{380945A0-4CF9-F6E2-A5A2-7FDB8AC9650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083"/>
          <a:stretch/>
        </p:blipFill>
        <p:spPr>
          <a:xfrm>
            <a:off x="5457852" y="2352675"/>
            <a:ext cx="5597000" cy="2069965"/>
          </a:xfr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29F76FE-B066-D926-DAF0-26BB0D33F377}"/>
              </a:ext>
            </a:extLst>
          </p:cNvPr>
          <p:cNvCxnSpPr/>
          <p:nvPr/>
        </p:nvCxnSpPr>
        <p:spPr>
          <a:xfrm flipV="1">
            <a:off x="3916192" y="2352675"/>
            <a:ext cx="1492387" cy="1839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DFB4E1C-B9F3-3240-DCF5-5EA352CB10DF}"/>
              </a:ext>
            </a:extLst>
          </p:cNvPr>
          <p:cNvCxnSpPr>
            <a:cxnSpLocks/>
          </p:cNvCxnSpPr>
          <p:nvPr/>
        </p:nvCxnSpPr>
        <p:spPr>
          <a:xfrm flipV="1">
            <a:off x="3916191" y="4422640"/>
            <a:ext cx="1541661" cy="701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4423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4"/>
            <a:ext cx="54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Are we still having FUN!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57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4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i="1" dirty="0">
                <a:highlight>
                  <a:srgbClr val="FFFF00"/>
                </a:highlight>
              </a:rPr>
              <a:t>Turtlebot4 Navigation</a:t>
            </a:r>
            <a:r>
              <a:rPr lang="ko-KR" altLang="en-US" i="1" dirty="0">
                <a:highlight>
                  <a:srgbClr val="FFFF00"/>
                </a:highlight>
              </a:rPr>
              <a:t>과 파라미터 튜닝</a:t>
            </a:r>
            <a:r>
              <a:rPr lang="en-US" altLang="ko-KR" i="1" dirty="0">
                <a:highlight>
                  <a:srgbClr val="FFFF00"/>
                </a:highlight>
              </a:rPr>
              <a:t>(Local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, Global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/>
              <a:t>Initial Pose </a:t>
            </a:r>
            <a:r>
              <a:rPr lang="en-US" altLang="ko-KR" dirty="0" err="1"/>
              <a:t>Navigate_to</a:t>
            </a:r>
            <a:r>
              <a:rPr lang="en-US" altLang="ko-KR" dirty="0"/>
              <a:t> Pose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 err="1"/>
              <a:t>Navigate_Through_pose</a:t>
            </a:r>
            <a:r>
              <a:rPr lang="en-US" altLang="ko-KR" dirty="0"/>
              <a:t>, Follow Waypoints </a:t>
            </a:r>
            <a:r>
              <a:rPr lang="ko-KR" altLang="en-US" dirty="0"/>
              <a:t>구현</a:t>
            </a:r>
          </a:p>
          <a:p>
            <a:r>
              <a:rPr lang="ko-KR" altLang="en-US" i="1" dirty="0">
                <a:highlight>
                  <a:srgbClr val="FFFF00"/>
                </a:highlight>
              </a:rPr>
              <a:t>로봇 개발 환경에 적용 및 테스트 </a:t>
            </a:r>
            <a:r>
              <a:rPr lang="en-US" altLang="ko-KR" i="1" dirty="0">
                <a:highlight>
                  <a:srgbClr val="FFFF00"/>
                </a:highlight>
              </a:rPr>
              <a:t>/ </a:t>
            </a:r>
            <a:r>
              <a:rPr lang="ko-KR" altLang="en-US" i="1" dirty="0">
                <a:highlight>
                  <a:srgbClr val="FFFF00"/>
                </a:highlight>
              </a:rPr>
              <a:t>로봇 </a:t>
            </a:r>
            <a:r>
              <a:rPr lang="en-US" altLang="ko-KR" i="1" dirty="0">
                <a:highlight>
                  <a:srgbClr val="FFFF00"/>
                </a:highlight>
              </a:rPr>
              <a:t>H/W, </a:t>
            </a:r>
            <a:r>
              <a:rPr lang="ko-KR" altLang="en-US" i="1" dirty="0">
                <a:highlight>
                  <a:srgbClr val="FFFF00"/>
                </a:highlight>
              </a:rPr>
              <a:t>제반 환경의 한계점 도출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356697" cy="40357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AMR</a:t>
            </a:r>
            <a:r>
              <a:rPr lang="ko-KR" altLang="en-US" dirty="0"/>
              <a:t>기반 카메라 인식 </a:t>
            </a:r>
            <a:r>
              <a:rPr lang="en-US" altLang="ko-KR" dirty="0"/>
              <a:t>autonomous driving </a:t>
            </a:r>
            <a:r>
              <a:rPr lang="ko-KR" altLang="en-US" dirty="0"/>
              <a:t>시스템 </a:t>
            </a:r>
            <a:r>
              <a:rPr lang="en-US" altLang="ko-KR" dirty="0"/>
              <a:t>with obstacle avoidance </a:t>
            </a:r>
            <a:r>
              <a:rPr lang="ko-KR" altLang="en-US" dirty="0"/>
              <a:t>구축 </a:t>
            </a:r>
            <a:r>
              <a:rPr lang="en-US" altLang="ko-KR" dirty="0"/>
              <a:t>(AMR Controller)</a:t>
            </a:r>
            <a:endParaRPr lang="ko-KR" altLang="en-US" dirty="0"/>
          </a:p>
          <a:p>
            <a:pPr lvl="1"/>
            <a:r>
              <a:rPr lang="en-US" altLang="ko-KR" dirty="0"/>
              <a:t>Digital Mapping of environment</a:t>
            </a:r>
          </a:p>
          <a:p>
            <a:pPr lvl="1"/>
            <a:r>
              <a:rPr lang="en-US" altLang="ko-KR" dirty="0"/>
              <a:t>Goal Setting and Obstacle Avoidance using Navigation</a:t>
            </a:r>
          </a:p>
          <a:p>
            <a:pPr lvl="1"/>
            <a:r>
              <a:rPr lang="en-US" altLang="ko-KR" dirty="0"/>
              <a:t>Object Tracking w/ AMR camera</a:t>
            </a:r>
          </a:p>
          <a:p>
            <a:pPr lvl="1"/>
            <a:r>
              <a:rPr lang="en-US" altLang="ko-KR" dirty="0"/>
              <a:t>Control logic between navigation/obj. tracking/ obj. following (</a:t>
            </a:r>
            <a:r>
              <a:rPr lang="en-US" altLang="ko-KR" dirty="0" err="1"/>
              <a:t>teleop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Porting to ROS</a:t>
            </a:r>
            <a:endParaRPr lang="ko-KR" altLang="en-US" dirty="0"/>
          </a:p>
          <a:p>
            <a:pPr lvl="1"/>
            <a:r>
              <a:rPr lang="en-US" altLang="ko-KR" dirty="0"/>
              <a:t>Create AMR Controller Node</a:t>
            </a:r>
          </a:p>
          <a:p>
            <a:pPr lvl="1"/>
            <a:r>
              <a:rPr lang="en-US" altLang="ko-KR" dirty="0"/>
              <a:t>Create and send Obj. Tracking Image and data to Sysmon</a:t>
            </a:r>
          </a:p>
          <a:p>
            <a:r>
              <a:rPr lang="en-US" altLang="ko-KR" dirty="0"/>
              <a:t>Integrate and test with Detection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597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+: The Agile - Scrum Framework">
            <a:extLst>
              <a:ext uri="{FF2B5EF4-FFF2-40B4-BE49-F238E27FC236}">
                <a16:creationId xmlns:a16="http://schemas.microsoft.com/office/drawing/2014/main" id="{68F8DA14-F8E7-369C-4178-C744D95F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1" y="300977"/>
            <a:ext cx="9307318" cy="6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929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Sprint Planning? 5 Stages of Scrum Sprint - Business2Community">
            <a:extLst>
              <a:ext uri="{FF2B5EF4-FFF2-40B4-BE49-F238E27FC236}">
                <a16:creationId xmlns:a16="http://schemas.microsoft.com/office/drawing/2014/main" id="{75D4BA0C-035E-B94C-6D3E-BDFFB85A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5" y="325437"/>
            <a:ext cx="9635412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 Development Process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1A288B2-A7B3-3BA9-3121-EC0ED64028DB}"/>
              </a:ext>
            </a:extLst>
          </p:cNvPr>
          <p:cNvSpPr/>
          <p:nvPr/>
        </p:nvSpPr>
        <p:spPr>
          <a:xfrm rot="20063289">
            <a:off x="3904147" y="3001884"/>
            <a:ext cx="6643568" cy="2573216"/>
          </a:xfrm>
          <a:prstGeom prst="curvedUpArrow">
            <a:avLst>
              <a:gd name="adj1" fmla="val 14085"/>
              <a:gd name="adj2" fmla="val 252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21D2-0A99-62B8-B4E7-2132981C3C9E}"/>
              </a:ext>
            </a:extLst>
          </p:cNvPr>
          <p:cNvSpPr txBox="1"/>
          <p:nvPr/>
        </p:nvSpPr>
        <p:spPr>
          <a:xfrm>
            <a:off x="9251004" y="4640094"/>
            <a:ext cx="15520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Agile-SPRINTs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48629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117712</TotalTime>
  <Words>1586</Words>
  <Application>Microsoft Office PowerPoint</Application>
  <PresentationFormat>와이드스크린</PresentationFormat>
  <Paragraphs>276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1" baseType="lpstr">
      <vt:lpstr>Arial</vt:lpstr>
      <vt:lpstr>Gill Sans MT</vt:lpstr>
      <vt:lpstr>Roboto</vt:lpstr>
      <vt:lpstr>갤러리</vt:lpstr>
      <vt:lpstr>Good Morning! 早上好! 안녕하세요!</vt:lpstr>
      <vt:lpstr>Day 1</vt:lpstr>
      <vt:lpstr>Day 2 (Mini project)</vt:lpstr>
      <vt:lpstr>Day 3 (Mini project)</vt:lpstr>
      <vt:lpstr>Day 4 (Mini project)</vt:lpstr>
      <vt:lpstr>프로젝트 rule number ONE!!!</vt:lpstr>
      <vt:lpstr>PowerPoint 프레젠테이션</vt:lpstr>
      <vt:lpstr>PowerPoint 프레젠테이션</vt:lpstr>
      <vt:lpstr>SW  Development Process</vt:lpstr>
      <vt:lpstr>Project Sprints</vt:lpstr>
      <vt:lpstr>Team Exercise 5</vt:lpstr>
      <vt:lpstr>Results &amp; Code Review by each team</vt:lpstr>
      <vt:lpstr>Project Sprints</vt:lpstr>
      <vt:lpstr>Running Obj. Det on a real robot</vt:lpstr>
      <vt:lpstr>AMR Introduction</vt:lpstr>
      <vt:lpstr>PowerPoint 프레젠테이션</vt:lpstr>
      <vt:lpstr>Setup PC for AMR</vt:lpstr>
      <vt:lpstr>Power on and off AMR</vt:lpstr>
      <vt:lpstr>Connecting to AMR --  SSH</vt:lpstr>
      <vt:lpstr>How to SETUp AMR</vt:lpstr>
      <vt:lpstr>How to TEST PC – AMR Connection</vt:lpstr>
      <vt:lpstr>Object Tracking with AMR Camera</vt:lpstr>
      <vt:lpstr>Coding Hints</vt:lpstr>
      <vt:lpstr>Coding Hints</vt:lpstr>
      <vt:lpstr>Coding Hints</vt:lpstr>
      <vt:lpstr>Coding Hints</vt:lpstr>
      <vt:lpstr>Coding Hints</vt:lpstr>
      <vt:lpstr>Zip train data Set</vt:lpstr>
      <vt:lpstr>Using google Collab. To create custom model</vt:lpstr>
      <vt:lpstr>Perform Yolo Training &amp; Inference for AMR Controller</vt:lpstr>
      <vt:lpstr>Undock/dock amr</vt:lpstr>
      <vt:lpstr>Coding Hints</vt:lpstr>
      <vt:lpstr>Running in simulation</vt:lpstr>
      <vt:lpstr>operating a robot(SIM)</vt:lpstr>
      <vt:lpstr>Setup Nvidia gpu for slam</vt:lpstr>
      <vt:lpstr>digital Mapping using SLAM (SIM)</vt:lpstr>
      <vt:lpstr>digital Mapping with Auto – SLAM (SIM)</vt:lpstr>
      <vt:lpstr>Auto slam concept/algorithm</vt:lpstr>
      <vt:lpstr>Algorithm Detail</vt:lpstr>
      <vt:lpstr>Algorithm detail</vt:lpstr>
      <vt:lpstr>Algorithm detail</vt:lpstr>
      <vt:lpstr>Checking Digital Map (SIM)</vt:lpstr>
      <vt:lpstr>Navigation w/ Digital map (SIM)</vt:lpstr>
      <vt:lpstr>Parameter tuning???</vt:lpstr>
      <vt:lpstr>Tutorial(sim)</vt:lpstr>
      <vt:lpstr>Using Depth (SIM)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96</cp:revision>
  <dcterms:created xsi:type="dcterms:W3CDTF">2024-04-03T06:12:51Z</dcterms:created>
  <dcterms:modified xsi:type="dcterms:W3CDTF">2025-04-30T13:09:41Z</dcterms:modified>
</cp:coreProperties>
</file>