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31" r:id="rId2"/>
    <p:sldId id="611" r:id="rId3"/>
    <p:sldId id="640" r:id="rId4"/>
    <p:sldId id="550" r:id="rId5"/>
    <p:sldId id="581" r:id="rId6"/>
    <p:sldId id="626" r:id="rId7"/>
    <p:sldId id="542" r:id="rId8"/>
    <p:sldId id="269" r:id="rId9"/>
    <p:sldId id="594" r:id="rId10"/>
    <p:sldId id="343" r:id="rId11"/>
    <p:sldId id="428" r:id="rId12"/>
    <p:sldId id="595" r:id="rId13"/>
    <p:sldId id="445" r:id="rId14"/>
    <p:sldId id="456" r:id="rId15"/>
    <p:sldId id="548" r:id="rId16"/>
    <p:sldId id="623" r:id="rId17"/>
    <p:sldId id="627" r:id="rId18"/>
    <p:sldId id="624" r:id="rId19"/>
    <p:sldId id="615" r:id="rId20"/>
    <p:sldId id="625" r:id="rId21"/>
    <p:sldId id="537" r:id="rId22"/>
    <p:sldId id="583" r:id="rId23"/>
    <p:sldId id="584" r:id="rId24"/>
    <p:sldId id="649" r:id="rId25"/>
    <p:sldId id="617" r:id="rId26"/>
    <p:sldId id="590" r:id="rId27"/>
    <p:sldId id="587" r:id="rId28"/>
    <p:sldId id="639" r:id="rId29"/>
    <p:sldId id="645" r:id="rId30"/>
    <p:sldId id="647" r:id="rId31"/>
    <p:sldId id="646" r:id="rId32"/>
    <p:sldId id="648" r:id="rId33"/>
    <p:sldId id="650" r:id="rId34"/>
    <p:sldId id="468" r:id="rId35"/>
    <p:sldId id="438" r:id="rId36"/>
    <p:sldId id="478" r:id="rId37"/>
    <p:sldId id="609" r:id="rId38"/>
    <p:sldId id="610" r:id="rId39"/>
    <p:sldId id="455" r:id="rId40"/>
    <p:sldId id="439" r:id="rId41"/>
    <p:sldId id="549" r:id="rId42"/>
    <p:sldId id="598" r:id="rId43"/>
    <p:sldId id="461" r:id="rId44"/>
    <p:sldId id="440" r:id="rId45"/>
    <p:sldId id="474" r:id="rId46"/>
    <p:sldId id="602" r:id="rId47"/>
    <p:sldId id="606" r:id="rId48"/>
    <p:sldId id="605" r:id="rId49"/>
    <p:sldId id="607" r:id="rId50"/>
    <p:sldId id="608" r:id="rId51"/>
    <p:sldId id="475" r:id="rId52"/>
    <p:sldId id="434" r:id="rId53"/>
    <p:sldId id="464" r:id="rId54"/>
    <p:sldId id="448" r:id="rId55"/>
    <p:sldId id="463" r:id="rId56"/>
    <p:sldId id="599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027"/>
    <a:srgbClr val="D22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Kim" userId="d39d342fa9446bf4" providerId="LiveId" clId="{7C10F9DB-FBF5-496D-88A9-C49A660B7F98}"/>
    <pc:docChg chg="undo custSel addSld delSld modSld">
      <pc:chgData name="Andreas Kim" userId="d39d342fa9446bf4" providerId="LiveId" clId="{7C10F9DB-FBF5-496D-88A9-C49A660B7F98}" dt="2025-04-30T13:10:34.528" v="875"/>
      <pc:docMkLst>
        <pc:docMk/>
      </pc:docMkLst>
      <pc:sldChg chg="modSp mod">
        <pc:chgData name="Andreas Kim" userId="d39d342fa9446bf4" providerId="LiveId" clId="{7C10F9DB-FBF5-496D-88A9-C49A660B7F98}" dt="2025-04-18T19:39:42.590" v="2" actId="20577"/>
        <pc:sldMkLst>
          <pc:docMk/>
          <pc:sldMk cId="891450682" sldId="331"/>
        </pc:sldMkLst>
        <pc:spChg chg="mod">
          <ac:chgData name="Andreas Kim" userId="d39d342fa9446bf4" providerId="LiveId" clId="{7C10F9DB-FBF5-496D-88A9-C49A660B7F98}" dt="2025-04-18T19:39:42.590" v="2" actId="20577"/>
          <ac:spMkLst>
            <pc:docMk/>
            <pc:sldMk cId="891450682" sldId="331"/>
            <ac:spMk id="3" creationId="{113B180F-5C71-936A-34FA-CFDB04A97AE5}"/>
          </ac:spMkLst>
        </pc:spChg>
      </pc:sldChg>
      <pc:sldChg chg="del">
        <pc:chgData name="Andreas Kim" userId="d39d342fa9446bf4" providerId="LiveId" clId="{7C10F9DB-FBF5-496D-88A9-C49A660B7F98}" dt="2025-04-19T02:10:38.076" v="105" actId="47"/>
        <pc:sldMkLst>
          <pc:docMk/>
          <pc:sldMk cId="376481134" sldId="514"/>
        </pc:sldMkLst>
      </pc:sldChg>
      <pc:sldChg chg="add">
        <pc:chgData name="Andreas Kim" userId="d39d342fa9446bf4" providerId="LiveId" clId="{7C10F9DB-FBF5-496D-88A9-C49A660B7F98}" dt="2025-04-19T02:10:33.995" v="104"/>
        <pc:sldMkLst>
          <pc:docMk/>
          <pc:sldMk cId="3461644723" sldId="550"/>
        </pc:sldMkLst>
      </pc:sldChg>
      <pc:sldChg chg="del">
        <pc:chgData name="Andreas Kim" userId="d39d342fa9446bf4" providerId="LiveId" clId="{7C10F9DB-FBF5-496D-88A9-C49A660B7F98}" dt="2025-04-18T18:54:53.455" v="0" actId="47"/>
        <pc:sldMkLst>
          <pc:docMk/>
          <pc:sldMk cId="854408148" sldId="556"/>
        </pc:sldMkLst>
      </pc:sldChg>
      <pc:sldChg chg="add">
        <pc:chgData name="Andreas Kim" userId="d39d342fa9446bf4" providerId="LiveId" clId="{7C10F9DB-FBF5-496D-88A9-C49A660B7F98}" dt="2025-04-19T02:10:33.995" v="104"/>
        <pc:sldMkLst>
          <pc:docMk/>
          <pc:sldMk cId="104354686" sldId="581"/>
        </pc:sldMkLst>
      </pc:sldChg>
      <pc:sldChg chg="addSp delSp modSp mod">
        <pc:chgData name="Andreas Kim" userId="d39d342fa9446bf4" providerId="LiveId" clId="{7C10F9DB-FBF5-496D-88A9-C49A660B7F98}" dt="2025-04-30T12:27:39.606" v="528" actId="12"/>
        <pc:sldMkLst>
          <pc:docMk/>
          <pc:sldMk cId="1267585028" sldId="583"/>
        </pc:sldMkLst>
        <pc:spChg chg="mod">
          <ac:chgData name="Andreas Kim" userId="d39d342fa9446bf4" providerId="LiveId" clId="{7C10F9DB-FBF5-496D-88A9-C49A660B7F98}" dt="2025-04-30T12:19:42.117" v="512" actId="20577"/>
          <ac:spMkLst>
            <pc:docMk/>
            <pc:sldMk cId="1267585028" sldId="583"/>
            <ac:spMk id="2" creationId="{D2018FBA-F308-C344-1117-5CD2CE409227}"/>
          </ac:spMkLst>
        </pc:spChg>
        <pc:spChg chg="mod">
          <ac:chgData name="Andreas Kim" userId="d39d342fa9446bf4" providerId="LiveId" clId="{7C10F9DB-FBF5-496D-88A9-C49A660B7F98}" dt="2025-04-30T12:21:37.418" v="515"/>
          <ac:spMkLst>
            <pc:docMk/>
            <pc:sldMk cId="1267585028" sldId="583"/>
            <ac:spMk id="3" creationId="{A785F2B4-13A1-8915-AD7A-6966F4336A9D}"/>
          </ac:spMkLst>
        </pc:spChg>
        <pc:spChg chg="add del mod">
          <ac:chgData name="Andreas Kim" userId="d39d342fa9446bf4" providerId="LiveId" clId="{7C10F9DB-FBF5-496D-88A9-C49A660B7F98}" dt="2025-04-30T12:27:39.606" v="528" actId="12"/>
          <ac:spMkLst>
            <pc:docMk/>
            <pc:sldMk cId="1267585028" sldId="583"/>
            <ac:spMk id="4" creationId="{0EDCD57C-B532-62C3-98C5-52D5DB3BDDC5}"/>
          </ac:spMkLst>
        </pc:spChg>
        <pc:spChg chg="add del mod">
          <ac:chgData name="Andreas Kim" userId="d39d342fa9446bf4" providerId="LiveId" clId="{7C10F9DB-FBF5-496D-88A9-C49A660B7F98}" dt="2025-04-30T12:21:57.791" v="516" actId="478"/>
          <ac:spMkLst>
            <pc:docMk/>
            <pc:sldMk cId="1267585028" sldId="583"/>
            <ac:spMk id="5" creationId="{E9958540-C141-D2C7-140A-08B6A9AA70AB}"/>
          </ac:spMkLst>
        </pc:spChg>
        <pc:spChg chg="add del mod">
          <ac:chgData name="Andreas Kim" userId="d39d342fa9446bf4" providerId="LiveId" clId="{7C10F9DB-FBF5-496D-88A9-C49A660B7F98}" dt="2025-04-30T12:23:38.640" v="518"/>
          <ac:spMkLst>
            <pc:docMk/>
            <pc:sldMk cId="1267585028" sldId="583"/>
            <ac:spMk id="6" creationId="{2881B145-B287-9109-2295-EA4A73609B4C}"/>
          </ac:spMkLst>
        </pc:spChg>
      </pc:sldChg>
      <pc:sldChg chg="addSp delSp modSp mod">
        <pc:chgData name="Andreas Kim" userId="d39d342fa9446bf4" providerId="LiveId" clId="{7C10F9DB-FBF5-496D-88A9-C49A660B7F98}" dt="2025-04-30T12:32:02.589" v="568" actId="27636"/>
        <pc:sldMkLst>
          <pc:docMk/>
          <pc:sldMk cId="1964028732" sldId="584"/>
        </pc:sldMkLst>
        <pc:spChg chg="mod">
          <ac:chgData name="Andreas Kim" userId="d39d342fa9446bf4" providerId="LiveId" clId="{7C10F9DB-FBF5-496D-88A9-C49A660B7F98}" dt="2025-04-30T12:32:02.588" v="567" actId="27636"/>
          <ac:spMkLst>
            <pc:docMk/>
            <pc:sldMk cId="1964028732" sldId="584"/>
            <ac:spMk id="3" creationId="{BF80586B-8710-799F-063F-167EDF3B7241}"/>
          </ac:spMkLst>
        </pc:spChg>
        <pc:spChg chg="mod">
          <ac:chgData name="Andreas Kim" userId="d39d342fa9446bf4" providerId="LiveId" clId="{7C10F9DB-FBF5-496D-88A9-C49A660B7F98}" dt="2025-04-30T12:32:02.589" v="568" actId="27636"/>
          <ac:spMkLst>
            <pc:docMk/>
            <pc:sldMk cId="1964028732" sldId="584"/>
            <ac:spMk id="4" creationId="{30D22BB3-5511-28CB-D8E9-82122C784ABB}"/>
          </ac:spMkLst>
        </pc:spChg>
        <pc:spChg chg="add del mod">
          <ac:chgData name="Andreas Kim" userId="d39d342fa9446bf4" providerId="LiveId" clId="{7C10F9DB-FBF5-496D-88A9-C49A660B7F98}" dt="2025-04-30T12:26:25.633" v="527" actId="478"/>
          <ac:spMkLst>
            <pc:docMk/>
            <pc:sldMk cId="1964028732" sldId="584"/>
            <ac:spMk id="5" creationId="{7F44E0C4-E136-37A3-0519-1D645C5715E7}"/>
          </ac:spMkLst>
        </pc:spChg>
        <pc:spChg chg="add del">
          <ac:chgData name="Andreas Kim" userId="d39d342fa9446bf4" providerId="LiveId" clId="{7C10F9DB-FBF5-496D-88A9-C49A660B7F98}" dt="2025-04-30T12:30:52.565" v="535"/>
          <ac:spMkLst>
            <pc:docMk/>
            <pc:sldMk cId="1964028732" sldId="584"/>
            <ac:spMk id="6" creationId="{9E0CD267-A841-3C64-F0A0-3CF9733B08E1}"/>
          </ac:spMkLst>
        </pc:spChg>
      </pc:sldChg>
      <pc:sldChg chg="addSp delSp modSp mod">
        <pc:chgData name="Andreas Kim" userId="d39d342fa9446bf4" providerId="LiveId" clId="{7C10F9DB-FBF5-496D-88A9-C49A660B7F98}" dt="2025-04-30T12:48:49.636" v="849" actId="20577"/>
        <pc:sldMkLst>
          <pc:docMk/>
          <pc:sldMk cId="111820842" sldId="587"/>
        </pc:sldMkLst>
        <pc:spChg chg="mod">
          <ac:chgData name="Andreas Kim" userId="d39d342fa9446bf4" providerId="LiveId" clId="{7C10F9DB-FBF5-496D-88A9-C49A660B7F98}" dt="2025-04-30T12:48:49.636" v="849" actId="20577"/>
          <ac:spMkLst>
            <pc:docMk/>
            <pc:sldMk cId="111820842" sldId="587"/>
            <ac:spMk id="3" creationId="{2201C7AB-A5CA-123A-FA1C-DE15DB361243}"/>
          </ac:spMkLst>
        </pc:spChg>
        <pc:spChg chg="mod">
          <ac:chgData name="Andreas Kim" userId="d39d342fa9446bf4" providerId="LiveId" clId="{7C10F9DB-FBF5-496D-88A9-C49A660B7F98}" dt="2025-04-30T12:45:14.071" v="792" actId="27636"/>
          <ac:spMkLst>
            <pc:docMk/>
            <pc:sldMk cId="111820842" sldId="587"/>
            <ac:spMk id="4" creationId="{9ED2636F-49D6-F4AC-03B5-9EEDEBB08EA0}"/>
          </ac:spMkLst>
        </pc:spChg>
        <pc:spChg chg="add del mod">
          <ac:chgData name="Andreas Kim" userId="d39d342fa9446bf4" providerId="LiveId" clId="{7C10F9DB-FBF5-496D-88A9-C49A660B7F98}" dt="2025-04-18T20:20:12.993" v="8"/>
          <ac:spMkLst>
            <pc:docMk/>
            <pc:sldMk cId="111820842" sldId="587"/>
            <ac:spMk id="5" creationId="{7BA25F78-33B7-57B9-9AC4-BAE06930285A}"/>
          </ac:spMkLst>
        </pc:spChg>
        <pc:spChg chg="add del mod">
          <ac:chgData name="Andreas Kim" userId="d39d342fa9446bf4" providerId="LiveId" clId="{7C10F9DB-FBF5-496D-88A9-C49A660B7F98}" dt="2025-04-30T12:45:19.197" v="793" actId="478"/>
          <ac:spMkLst>
            <pc:docMk/>
            <pc:sldMk cId="111820842" sldId="587"/>
            <ac:spMk id="6" creationId="{36DD8D84-77DD-F89C-BB9F-55D047077877}"/>
          </ac:spMkLst>
        </pc:spChg>
      </pc:sldChg>
      <pc:sldChg chg="add del">
        <pc:chgData name="Andreas Kim" userId="d39d342fa9446bf4" providerId="LiveId" clId="{7C10F9DB-FBF5-496D-88A9-C49A660B7F98}" dt="2025-04-18T20:20:14.276" v="9" actId="47"/>
        <pc:sldMkLst>
          <pc:docMk/>
          <pc:sldMk cId="703523755" sldId="590"/>
        </pc:sldMkLst>
      </pc:sldChg>
      <pc:sldChg chg="add">
        <pc:chgData name="Andreas Kim" userId="d39d342fa9446bf4" providerId="LiveId" clId="{7C10F9DB-FBF5-496D-88A9-C49A660B7F98}" dt="2025-04-30T10:33:11.534" v="133"/>
        <pc:sldMkLst>
          <pc:docMk/>
          <pc:sldMk cId="3736455704" sldId="598"/>
        </pc:sldMkLst>
      </pc:sldChg>
      <pc:sldChg chg="del">
        <pc:chgData name="Andreas Kim" userId="d39d342fa9446bf4" providerId="LiveId" clId="{7C10F9DB-FBF5-496D-88A9-C49A660B7F98}" dt="2025-04-30T10:32:59.594" v="132" actId="2696"/>
        <pc:sldMkLst>
          <pc:docMk/>
          <pc:sldMk cId="3904367311" sldId="598"/>
        </pc:sldMkLst>
      </pc:sldChg>
      <pc:sldChg chg="del">
        <pc:chgData name="Andreas Kim" userId="d39d342fa9446bf4" providerId="LiveId" clId="{7C10F9DB-FBF5-496D-88A9-C49A660B7F98}" dt="2025-04-19T02:10:38.976" v="106" actId="47"/>
        <pc:sldMkLst>
          <pc:docMk/>
          <pc:sldMk cId="2799158578" sldId="612"/>
        </pc:sldMkLst>
      </pc:sldChg>
      <pc:sldChg chg="del">
        <pc:chgData name="Andreas Kim" userId="d39d342fa9446bf4" providerId="LiveId" clId="{7C10F9DB-FBF5-496D-88A9-C49A660B7F98}" dt="2025-04-19T02:10:40.572" v="107" actId="47"/>
        <pc:sldMkLst>
          <pc:docMk/>
          <pc:sldMk cId="1024979142" sldId="613"/>
        </pc:sldMkLst>
      </pc:sldChg>
      <pc:sldChg chg="addSp delSp modSp mod">
        <pc:chgData name="Andreas Kim" userId="d39d342fa9446bf4" providerId="LiveId" clId="{7C10F9DB-FBF5-496D-88A9-C49A660B7F98}" dt="2025-04-30T12:43:38.487" v="789"/>
        <pc:sldMkLst>
          <pc:docMk/>
          <pc:sldMk cId="1115326110" sldId="617"/>
        </pc:sldMkLst>
        <pc:spChg chg="mod">
          <ac:chgData name="Andreas Kim" userId="d39d342fa9446bf4" providerId="LiveId" clId="{7C10F9DB-FBF5-496D-88A9-C49A660B7F98}" dt="2025-04-30T12:38:20.109" v="606" actId="27636"/>
          <ac:spMkLst>
            <pc:docMk/>
            <pc:sldMk cId="1115326110" sldId="617"/>
            <ac:spMk id="3" creationId="{80D39A5B-3E06-2DA6-2C19-2E228EE6AEC3}"/>
          </ac:spMkLst>
        </pc:spChg>
        <pc:spChg chg="mod">
          <ac:chgData name="Andreas Kim" userId="d39d342fa9446bf4" providerId="LiveId" clId="{7C10F9DB-FBF5-496D-88A9-C49A660B7F98}" dt="2025-04-30T12:43:38.487" v="789"/>
          <ac:spMkLst>
            <pc:docMk/>
            <pc:sldMk cId="1115326110" sldId="617"/>
            <ac:spMk id="4" creationId="{2475BA18-03B5-3C27-630E-095190DCEF9E}"/>
          </ac:spMkLst>
        </pc:spChg>
        <pc:spChg chg="add del mod">
          <ac:chgData name="Andreas Kim" userId="d39d342fa9446bf4" providerId="LiveId" clId="{7C10F9DB-FBF5-496D-88A9-C49A660B7F98}" dt="2025-04-30T12:37:52.296" v="603" actId="478"/>
          <ac:spMkLst>
            <pc:docMk/>
            <pc:sldMk cId="1115326110" sldId="617"/>
            <ac:spMk id="5" creationId="{34A6DC62-634E-72FE-8939-551C7FE7BC4F}"/>
          </ac:spMkLst>
        </pc:spChg>
      </pc:sldChg>
      <pc:sldChg chg="delSp modSp mod">
        <pc:chgData name="Andreas Kim" userId="d39d342fa9446bf4" providerId="LiveId" clId="{7C10F9DB-FBF5-496D-88A9-C49A660B7F98}" dt="2025-04-19T02:12:34.739" v="125" actId="20577"/>
        <pc:sldMkLst>
          <pc:docMk/>
          <pc:sldMk cId="3644027568" sldId="625"/>
        </pc:sldMkLst>
        <pc:spChg chg="mod">
          <ac:chgData name="Andreas Kim" userId="d39d342fa9446bf4" providerId="LiveId" clId="{7C10F9DB-FBF5-496D-88A9-C49A660B7F98}" dt="2025-04-19T02:12:34.739" v="125" actId="20577"/>
          <ac:spMkLst>
            <pc:docMk/>
            <pc:sldMk cId="3644027568" sldId="625"/>
            <ac:spMk id="8" creationId="{FB4ECF5C-6D9A-4E37-266A-6E883E399DE4}"/>
          </ac:spMkLst>
        </pc:spChg>
        <pc:spChg chg="del">
          <ac:chgData name="Andreas Kim" userId="d39d342fa9446bf4" providerId="LiveId" clId="{7C10F9DB-FBF5-496D-88A9-C49A660B7F98}" dt="2025-04-19T02:02:04.740" v="77" actId="478"/>
          <ac:spMkLst>
            <pc:docMk/>
            <pc:sldMk cId="3644027568" sldId="625"/>
            <ac:spMk id="9" creationId="{AB2F9D87-FBC1-B0CB-0402-AF4DE4EF93F4}"/>
          </ac:spMkLst>
        </pc:spChg>
      </pc:sldChg>
      <pc:sldChg chg="delSp modSp mod">
        <pc:chgData name="Andreas Kim" userId="d39d342fa9446bf4" providerId="LiveId" clId="{7C10F9DB-FBF5-496D-88A9-C49A660B7F98}" dt="2025-04-19T02:01:02.380" v="57" actId="478"/>
        <pc:sldMkLst>
          <pc:docMk/>
          <pc:sldMk cId="53374691" sldId="627"/>
        </pc:sldMkLst>
        <pc:spChg chg="mod">
          <ac:chgData name="Andreas Kim" userId="d39d342fa9446bf4" providerId="LiveId" clId="{7C10F9DB-FBF5-496D-88A9-C49A660B7F98}" dt="2025-04-19T02:00:39.583" v="41" actId="20577"/>
          <ac:spMkLst>
            <pc:docMk/>
            <pc:sldMk cId="53374691" sldId="627"/>
            <ac:spMk id="5" creationId="{5731F422-FD3C-A38F-97C2-9BBCC7E4D2EF}"/>
          </ac:spMkLst>
        </pc:spChg>
        <pc:spChg chg="mod">
          <ac:chgData name="Andreas Kim" userId="d39d342fa9446bf4" providerId="LiveId" clId="{7C10F9DB-FBF5-496D-88A9-C49A660B7F98}" dt="2025-04-19T02:00:57.517" v="56" actId="20577"/>
          <ac:spMkLst>
            <pc:docMk/>
            <pc:sldMk cId="53374691" sldId="627"/>
            <ac:spMk id="6" creationId="{BF130EF2-66E1-0F03-D8E0-BB3CC480EB44}"/>
          </ac:spMkLst>
        </pc:spChg>
        <pc:spChg chg="del">
          <ac:chgData name="Andreas Kim" userId="d39d342fa9446bf4" providerId="LiveId" clId="{7C10F9DB-FBF5-496D-88A9-C49A660B7F98}" dt="2025-04-19T02:01:02.380" v="57" actId="478"/>
          <ac:spMkLst>
            <pc:docMk/>
            <pc:sldMk cId="53374691" sldId="627"/>
            <ac:spMk id="7" creationId="{B346D331-D43F-FBBF-9E2C-5A0363BB5089}"/>
          </ac:spMkLst>
        </pc:spChg>
      </pc:sldChg>
      <pc:sldChg chg="add">
        <pc:chgData name="Andreas Kim" userId="d39d342fa9446bf4" providerId="LiveId" clId="{7C10F9DB-FBF5-496D-88A9-C49A660B7F98}" dt="2025-04-19T02:06:49.931" v="103"/>
        <pc:sldMkLst>
          <pc:docMk/>
          <pc:sldMk cId="2551289222" sldId="639"/>
        </pc:sldMkLst>
      </pc:sldChg>
      <pc:sldChg chg="add">
        <pc:chgData name="Andreas Kim" userId="d39d342fa9446bf4" providerId="LiveId" clId="{7C10F9DB-FBF5-496D-88A9-C49A660B7F98}" dt="2025-04-19T02:10:33.995" v="104"/>
        <pc:sldMkLst>
          <pc:docMk/>
          <pc:sldMk cId="1830782272" sldId="640"/>
        </pc:sldMkLst>
      </pc:sldChg>
      <pc:sldChg chg="addSp delSp modSp add mod modClrScheme chgLayout">
        <pc:chgData name="Andreas Kim" userId="d39d342fa9446bf4" providerId="LiveId" clId="{7C10F9DB-FBF5-496D-88A9-C49A660B7F98}" dt="2025-04-30T11:28:02.459" v="159" actId="27636"/>
        <pc:sldMkLst>
          <pc:docMk/>
          <pc:sldMk cId="2471934114" sldId="645"/>
        </pc:sldMkLst>
        <pc:spChg chg="mod ord">
          <ac:chgData name="Andreas Kim" userId="d39d342fa9446bf4" providerId="LiveId" clId="{7C10F9DB-FBF5-496D-88A9-C49A660B7F98}" dt="2025-04-30T11:26:55.334" v="139" actId="700"/>
          <ac:spMkLst>
            <pc:docMk/>
            <pc:sldMk cId="2471934114" sldId="645"/>
            <ac:spMk id="2" creationId="{DEA9D8CB-5C19-B5BA-6796-2C256659CB92}"/>
          </ac:spMkLst>
        </pc:spChg>
        <pc:spChg chg="add mod ord">
          <ac:chgData name="Andreas Kim" userId="d39d342fa9446bf4" providerId="LiveId" clId="{7C10F9DB-FBF5-496D-88A9-C49A660B7F98}" dt="2025-04-30T11:27:04.786" v="151" actId="20577"/>
          <ac:spMkLst>
            <pc:docMk/>
            <pc:sldMk cId="2471934114" sldId="645"/>
            <ac:spMk id="3" creationId="{20D1CFED-96EE-0AB1-EB77-59832921BBFE}"/>
          </ac:spMkLst>
        </pc:spChg>
        <pc:spChg chg="add mod ord">
          <ac:chgData name="Andreas Kim" userId="d39d342fa9446bf4" providerId="LiveId" clId="{7C10F9DB-FBF5-496D-88A9-C49A660B7F98}" dt="2025-04-30T11:26:55.334" v="139" actId="700"/>
          <ac:spMkLst>
            <pc:docMk/>
            <pc:sldMk cId="2471934114" sldId="645"/>
            <ac:spMk id="4" creationId="{2124E1E0-835B-D280-ADCD-4CDEC5C28428}"/>
          </ac:spMkLst>
        </pc:spChg>
        <pc:spChg chg="add mod ord">
          <ac:chgData name="Andreas Kim" userId="d39d342fa9446bf4" providerId="LiveId" clId="{7C10F9DB-FBF5-496D-88A9-C49A660B7F98}" dt="2025-04-30T11:28:02.457" v="158" actId="27636"/>
          <ac:spMkLst>
            <pc:docMk/>
            <pc:sldMk cId="2471934114" sldId="645"/>
            <ac:spMk id="5" creationId="{B7804D63-E907-0965-236F-97D5E82FDE79}"/>
          </ac:spMkLst>
        </pc:spChg>
        <pc:spChg chg="del">
          <ac:chgData name="Andreas Kim" userId="d39d342fa9446bf4" providerId="LiveId" clId="{7C10F9DB-FBF5-496D-88A9-C49A660B7F98}" dt="2025-04-30T11:26:12.341" v="137" actId="478"/>
          <ac:spMkLst>
            <pc:docMk/>
            <pc:sldMk cId="2471934114" sldId="645"/>
            <ac:spMk id="7" creationId="{9F44968F-CAB8-B563-5716-DF975C71E4E8}"/>
          </ac:spMkLst>
        </pc:spChg>
        <pc:spChg chg="mod ord">
          <ac:chgData name="Andreas Kim" userId="d39d342fa9446bf4" providerId="LiveId" clId="{7C10F9DB-FBF5-496D-88A9-C49A660B7F98}" dt="2025-04-30T11:28:02.459" v="159" actId="27636"/>
          <ac:spMkLst>
            <pc:docMk/>
            <pc:sldMk cId="2471934114" sldId="645"/>
            <ac:spMk id="8" creationId="{4883F22A-D2C4-3259-92ED-A837574021FC}"/>
          </ac:spMkLst>
        </pc:spChg>
        <pc:spChg chg="del mod ord">
          <ac:chgData name="Andreas Kim" userId="d39d342fa9446bf4" providerId="LiveId" clId="{7C10F9DB-FBF5-496D-88A9-C49A660B7F98}" dt="2025-04-30T11:26:55.334" v="139" actId="700"/>
          <ac:spMkLst>
            <pc:docMk/>
            <pc:sldMk cId="2471934114" sldId="645"/>
            <ac:spMk id="9" creationId="{2314EF0A-671B-6161-6FE2-0BABB61F0E12}"/>
          </ac:spMkLst>
        </pc:spChg>
      </pc:sldChg>
      <pc:sldChg chg="addSp delSp modSp new mod modClrScheme chgLayout">
        <pc:chgData name="Andreas Kim" userId="d39d342fa9446bf4" providerId="LiveId" clId="{7C10F9DB-FBF5-496D-88A9-C49A660B7F98}" dt="2025-04-30T11:45:09.612" v="454"/>
        <pc:sldMkLst>
          <pc:docMk/>
          <pc:sldMk cId="2738854601" sldId="646"/>
        </pc:sldMkLst>
        <pc:spChg chg="del mod ord">
          <ac:chgData name="Andreas Kim" userId="d39d342fa9446bf4" providerId="LiveId" clId="{7C10F9DB-FBF5-496D-88A9-C49A660B7F98}" dt="2025-04-30T11:29:46.410" v="170" actId="700"/>
          <ac:spMkLst>
            <pc:docMk/>
            <pc:sldMk cId="2738854601" sldId="646"/>
            <ac:spMk id="2" creationId="{86F1CF07-F2C5-EA6C-8227-BEE5A0C41E0A}"/>
          </ac:spMkLst>
        </pc:spChg>
        <pc:spChg chg="mod ord">
          <ac:chgData name="Andreas Kim" userId="d39d342fa9446bf4" providerId="LiveId" clId="{7C10F9DB-FBF5-496D-88A9-C49A660B7F98}" dt="2025-04-30T11:45:09.612" v="454"/>
          <ac:spMkLst>
            <pc:docMk/>
            <pc:sldMk cId="2738854601" sldId="646"/>
            <ac:spMk id="3" creationId="{C4BC087A-FF2C-E7B8-468C-751E9F694A92}"/>
          </ac:spMkLst>
        </pc:spChg>
        <pc:spChg chg="mod ord">
          <ac:chgData name="Andreas Kim" userId="d39d342fa9446bf4" providerId="LiveId" clId="{7C10F9DB-FBF5-496D-88A9-C49A660B7F98}" dt="2025-04-30T11:44:25.891" v="446" actId="27636"/>
          <ac:spMkLst>
            <pc:docMk/>
            <pc:sldMk cId="2738854601" sldId="646"/>
            <ac:spMk id="4" creationId="{963ACBF5-B315-F8BA-086B-5F0889269DED}"/>
          </ac:spMkLst>
        </pc:spChg>
        <pc:spChg chg="add del mod ord">
          <ac:chgData name="Andreas Kim" userId="d39d342fa9446bf4" providerId="LiveId" clId="{7C10F9DB-FBF5-496D-88A9-C49A660B7F98}" dt="2025-04-30T11:30:07.839" v="171" actId="700"/>
          <ac:spMkLst>
            <pc:docMk/>
            <pc:sldMk cId="2738854601" sldId="646"/>
            <ac:spMk id="5" creationId="{4EBF55BE-EA74-1687-E20C-BA4ABD7B5C0A}"/>
          </ac:spMkLst>
        </pc:spChg>
        <pc:spChg chg="add del mod ord">
          <ac:chgData name="Andreas Kim" userId="d39d342fa9446bf4" providerId="LiveId" clId="{7C10F9DB-FBF5-496D-88A9-C49A660B7F98}" dt="2025-04-30T11:30:07.839" v="171" actId="700"/>
          <ac:spMkLst>
            <pc:docMk/>
            <pc:sldMk cId="2738854601" sldId="646"/>
            <ac:spMk id="6" creationId="{C7AB68C0-12FA-E033-BBB7-4751358F7901}"/>
          </ac:spMkLst>
        </pc:spChg>
        <pc:spChg chg="add del mod ord">
          <ac:chgData name="Andreas Kim" userId="d39d342fa9446bf4" providerId="LiveId" clId="{7C10F9DB-FBF5-496D-88A9-C49A660B7F98}" dt="2025-04-30T11:30:07.839" v="171" actId="700"/>
          <ac:spMkLst>
            <pc:docMk/>
            <pc:sldMk cId="2738854601" sldId="646"/>
            <ac:spMk id="7" creationId="{67260C15-C3D2-3E83-97CD-CCBF64CEF18F}"/>
          </ac:spMkLst>
        </pc:spChg>
        <pc:spChg chg="add mod ord">
          <ac:chgData name="Andreas Kim" userId="d39d342fa9446bf4" providerId="LiveId" clId="{7C10F9DB-FBF5-496D-88A9-C49A660B7F98}" dt="2025-04-30T11:30:57.241" v="210"/>
          <ac:spMkLst>
            <pc:docMk/>
            <pc:sldMk cId="2738854601" sldId="646"/>
            <ac:spMk id="8" creationId="{8AE4B937-5C21-95FD-5C2B-549D7D8F2B72}"/>
          </ac:spMkLst>
        </pc:spChg>
      </pc:sldChg>
      <pc:sldChg chg="modSp add mod">
        <pc:chgData name="Andreas Kim" userId="d39d342fa9446bf4" providerId="LiveId" clId="{7C10F9DB-FBF5-496D-88A9-C49A660B7F98}" dt="2025-04-30T11:38:25.805" v="410" actId="20577"/>
        <pc:sldMkLst>
          <pc:docMk/>
          <pc:sldMk cId="3845674859" sldId="647"/>
        </pc:sldMkLst>
        <pc:spChg chg="mod">
          <ac:chgData name="Andreas Kim" userId="d39d342fa9446bf4" providerId="LiveId" clId="{7C10F9DB-FBF5-496D-88A9-C49A660B7F98}" dt="2025-04-30T11:32:25.425" v="269" actId="20577"/>
          <ac:spMkLst>
            <pc:docMk/>
            <pc:sldMk cId="3845674859" sldId="647"/>
            <ac:spMk id="5" creationId="{A879FF74-61FD-2942-0D25-84E019F13F2B}"/>
          </ac:spMkLst>
        </pc:spChg>
        <pc:spChg chg="mod">
          <ac:chgData name="Andreas Kim" userId="d39d342fa9446bf4" providerId="LiveId" clId="{7C10F9DB-FBF5-496D-88A9-C49A660B7F98}" dt="2025-04-30T11:38:25.805" v="410" actId="20577"/>
          <ac:spMkLst>
            <pc:docMk/>
            <pc:sldMk cId="3845674859" sldId="647"/>
            <ac:spMk id="6" creationId="{1399231E-3D9A-873F-FC6E-CE7F548992B3}"/>
          </ac:spMkLst>
        </pc:spChg>
      </pc:sldChg>
      <pc:sldChg chg="addSp delSp modSp add mod">
        <pc:chgData name="Andreas Kim" userId="d39d342fa9446bf4" providerId="LiveId" clId="{7C10F9DB-FBF5-496D-88A9-C49A660B7F98}" dt="2025-04-30T13:02:26.637" v="861" actId="27636"/>
        <pc:sldMkLst>
          <pc:docMk/>
          <pc:sldMk cId="2691421095" sldId="648"/>
        </pc:sldMkLst>
        <pc:spChg chg="add del mod">
          <ac:chgData name="Andreas Kim" userId="d39d342fa9446bf4" providerId="LiveId" clId="{7C10F9DB-FBF5-496D-88A9-C49A660B7F98}" dt="2025-04-30T13:02:03.612" v="855" actId="478"/>
          <ac:spMkLst>
            <pc:docMk/>
            <pc:sldMk cId="2691421095" sldId="648"/>
            <ac:spMk id="2" creationId="{88F64A77-0735-D073-157C-D85A0C3F0A2E}"/>
          </ac:spMkLst>
        </pc:spChg>
        <pc:spChg chg="del mod">
          <ac:chgData name="Andreas Kim" userId="d39d342fa9446bf4" providerId="LiveId" clId="{7C10F9DB-FBF5-496D-88A9-C49A660B7F98}" dt="2025-04-30T13:01:17.624" v="850" actId="931"/>
          <ac:spMkLst>
            <pc:docMk/>
            <pc:sldMk cId="2691421095" sldId="648"/>
            <ac:spMk id="3" creationId="{C4BC087A-FF2C-E7B8-468C-751E9F694A92}"/>
          </ac:spMkLst>
        </pc:spChg>
        <pc:spChg chg="mod">
          <ac:chgData name="Andreas Kim" userId="d39d342fa9446bf4" providerId="LiveId" clId="{7C10F9DB-FBF5-496D-88A9-C49A660B7F98}" dt="2025-04-30T13:02:26.637" v="861" actId="27636"/>
          <ac:spMkLst>
            <pc:docMk/>
            <pc:sldMk cId="2691421095" sldId="648"/>
            <ac:spMk id="4" creationId="{963ACBF5-B315-F8BA-086B-5F0889269DED}"/>
          </ac:spMkLst>
        </pc:spChg>
        <pc:picChg chg="add mod modCrop">
          <ac:chgData name="Andreas Kim" userId="d39d342fa9446bf4" providerId="LiveId" clId="{7C10F9DB-FBF5-496D-88A9-C49A660B7F98}" dt="2025-04-30T13:01:58.292" v="854" actId="14100"/>
          <ac:picMkLst>
            <pc:docMk/>
            <pc:sldMk cId="2691421095" sldId="648"/>
            <ac:picMk id="6" creationId="{7C37EE01-7FFD-FFB8-EDAE-EAF92DFA6DEA}"/>
          </ac:picMkLst>
        </pc:picChg>
      </pc:sldChg>
      <pc:sldChg chg="add del">
        <pc:chgData name="Andreas Kim" userId="d39d342fa9446bf4" providerId="LiveId" clId="{7C10F9DB-FBF5-496D-88A9-C49A660B7F98}" dt="2025-04-30T11:40:41.928" v="419"/>
        <pc:sldMkLst>
          <pc:docMk/>
          <pc:sldMk cId="3740539974" sldId="648"/>
        </pc:sldMkLst>
      </pc:sldChg>
      <pc:sldChg chg="modSp add mod">
        <pc:chgData name="Andreas Kim" userId="d39d342fa9446bf4" providerId="LiveId" clId="{7C10F9DB-FBF5-496D-88A9-C49A660B7F98}" dt="2025-04-30T12:39:50.514" v="629" actId="13926"/>
        <pc:sldMkLst>
          <pc:docMk/>
          <pc:sldMk cId="135845425" sldId="649"/>
        </pc:sldMkLst>
        <pc:spChg chg="mod">
          <ac:chgData name="Andreas Kim" userId="d39d342fa9446bf4" providerId="LiveId" clId="{7C10F9DB-FBF5-496D-88A9-C49A660B7F98}" dt="2025-04-30T12:32:58.810" v="576" actId="27636"/>
          <ac:spMkLst>
            <pc:docMk/>
            <pc:sldMk cId="135845425" sldId="649"/>
            <ac:spMk id="3" creationId="{BF80586B-8710-799F-063F-167EDF3B7241}"/>
          </ac:spMkLst>
        </pc:spChg>
        <pc:spChg chg="mod">
          <ac:chgData name="Andreas Kim" userId="d39d342fa9446bf4" providerId="LiveId" clId="{7C10F9DB-FBF5-496D-88A9-C49A660B7F98}" dt="2025-04-30T12:39:50.514" v="629" actId="13926"/>
          <ac:spMkLst>
            <pc:docMk/>
            <pc:sldMk cId="135845425" sldId="649"/>
            <ac:spMk id="4" creationId="{30D22BB3-5511-28CB-D8E9-82122C784ABB}"/>
          </ac:spMkLst>
        </pc:spChg>
      </pc:sldChg>
      <pc:sldChg chg="addSp modSp add mod">
        <pc:chgData name="Andreas Kim" userId="d39d342fa9446bf4" providerId="LiveId" clId="{7C10F9DB-FBF5-496D-88A9-C49A660B7F98}" dt="2025-04-30T13:10:34.528" v="875"/>
        <pc:sldMkLst>
          <pc:docMk/>
          <pc:sldMk cId="3399442335" sldId="650"/>
        </pc:sldMkLst>
        <pc:spChg chg="mod">
          <ac:chgData name="Andreas Kim" userId="d39d342fa9446bf4" providerId="LiveId" clId="{7C10F9DB-FBF5-496D-88A9-C49A660B7F98}" dt="2025-04-30T13:03:45.988" v="874" actId="20577"/>
          <ac:spMkLst>
            <pc:docMk/>
            <pc:sldMk cId="3399442335" sldId="650"/>
            <ac:spMk id="2" creationId="{CF2B7E05-6400-4247-D13E-D3F6C063877D}"/>
          </ac:spMkLst>
        </pc:spChg>
        <pc:spChg chg="add mod">
          <ac:chgData name="Andreas Kim" userId="d39d342fa9446bf4" providerId="LiveId" clId="{7C10F9DB-FBF5-496D-88A9-C49A660B7F98}" dt="2025-04-30T13:10:34.528" v="875"/>
          <ac:spMkLst>
            <pc:docMk/>
            <pc:sldMk cId="3399442335" sldId="650"/>
            <ac:spMk id="5" creationId="{B8648C61-0038-2F38-993D-DAAD2C1A04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8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8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0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7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9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9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3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5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0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0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urtlebot.github.io/turtlebot4-user-manual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urtlebot.github.io/turtlebot4-user-manual/tutorials/driving.htm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urtlebot.github.io/turtlebot4-user-manual/tutorials/generate_map.html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urtlebot.github.io/turtlebot4-user-manual/tutorials/navigation.html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8EE22-64D2-EF9A-2721-70DF4851E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Good Morning!</a:t>
            </a:r>
            <a:br>
              <a:rPr lang="en-US" altLang="ko-KR" dirty="0"/>
            </a:br>
            <a:r>
              <a:rPr lang="ko-KR" altLang="en-US" dirty="0"/>
              <a:t>早上好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안녕하세요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B180F-5C71-936A-34FA-CFDB04A97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Day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5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Is Sprint Planning? 5 Stages of Scrum Sprint - Business2Community">
            <a:extLst>
              <a:ext uri="{FF2B5EF4-FFF2-40B4-BE49-F238E27FC236}">
                <a16:creationId xmlns:a16="http://schemas.microsoft.com/office/drawing/2014/main" id="{75D4BA0C-035E-B94C-6D3E-BDFFB85A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95" y="325437"/>
            <a:ext cx="9635412" cy="6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8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 Development Process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위로 구부러짐 5">
            <a:extLst>
              <a:ext uri="{FF2B5EF4-FFF2-40B4-BE49-F238E27FC236}">
                <a16:creationId xmlns:a16="http://schemas.microsoft.com/office/drawing/2014/main" id="{01A288B2-A7B3-3BA9-3121-EC0ED64028DB}"/>
              </a:ext>
            </a:extLst>
          </p:cNvPr>
          <p:cNvSpPr/>
          <p:nvPr/>
        </p:nvSpPr>
        <p:spPr>
          <a:xfrm rot="20063289">
            <a:off x="3904147" y="3001884"/>
            <a:ext cx="6643568" cy="2573216"/>
          </a:xfrm>
          <a:prstGeom prst="curvedUpArrow">
            <a:avLst>
              <a:gd name="adj1" fmla="val 14085"/>
              <a:gd name="adj2" fmla="val 25219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321D2-0A99-62B8-B4E7-2132981C3C9E}"/>
              </a:ext>
            </a:extLst>
          </p:cNvPr>
          <p:cNvSpPr txBox="1"/>
          <p:nvPr/>
        </p:nvSpPr>
        <p:spPr>
          <a:xfrm>
            <a:off x="9251004" y="4640094"/>
            <a:ext cx="15520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Agile-SPRINTs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24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4E009-12F0-0812-D45A-6EBF86AF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Sprints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3EAFD-D09B-13E8-CD46-713022C9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2755018" cy="34485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Detection Alert</a:t>
            </a:r>
          </a:p>
          <a:p>
            <a:pPr lvl="1"/>
            <a:r>
              <a:rPr lang="en-US" altLang="ko-KR" dirty="0"/>
              <a:t>Camera Capture</a:t>
            </a:r>
          </a:p>
          <a:p>
            <a:pPr lvl="1"/>
            <a:r>
              <a:rPr lang="en-US" altLang="ko-KR" dirty="0"/>
              <a:t>Object Detection</a:t>
            </a:r>
          </a:p>
          <a:p>
            <a:pPr lvl="1"/>
            <a:r>
              <a:rPr lang="en-US" altLang="ko-KR" dirty="0"/>
              <a:t>Send messages to other subsystems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6D783A-2587-F715-747E-83026869D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0057" y="2008130"/>
            <a:ext cx="2663953" cy="40357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AMR Controller</a:t>
            </a:r>
          </a:p>
          <a:p>
            <a:pPr lvl="1"/>
            <a:r>
              <a:rPr lang="en-US" altLang="ko-KR" dirty="0"/>
              <a:t>Receive messages and act accordingly</a:t>
            </a:r>
          </a:p>
          <a:p>
            <a:pPr lvl="1"/>
            <a:r>
              <a:rPr lang="en-US" altLang="ko-KR" dirty="0"/>
              <a:t>Move using (SLAM) with Obstruction avoidance </a:t>
            </a:r>
          </a:p>
          <a:p>
            <a:pPr lvl="1"/>
            <a:r>
              <a:rPr lang="en-US" altLang="ko-KR" dirty="0"/>
              <a:t>Target Acquisition (Obj. Det.) and Tracking</a:t>
            </a:r>
          </a:p>
          <a:p>
            <a:pPr lvl="1"/>
            <a:r>
              <a:rPr lang="en-US" altLang="ko-KR" dirty="0"/>
              <a:t>Follow target using camera and motor control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551228-BD75-C8AA-ECB5-F98B1DAF901B}"/>
              </a:ext>
            </a:extLst>
          </p:cNvPr>
          <p:cNvSpPr txBox="1">
            <a:spLocks/>
          </p:cNvSpPr>
          <p:nvPr/>
        </p:nvSpPr>
        <p:spPr>
          <a:xfrm>
            <a:off x="8847229" y="2025079"/>
            <a:ext cx="2356184" cy="3448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System Monitor</a:t>
            </a:r>
          </a:p>
          <a:p>
            <a:pPr lvl="1"/>
            <a:r>
              <a:rPr lang="en-US" altLang="ko-KR" dirty="0"/>
              <a:t>Receive and Display Detection Camera and info</a:t>
            </a:r>
          </a:p>
          <a:p>
            <a:pPr lvl="1"/>
            <a:r>
              <a:rPr lang="en-US" altLang="ko-KR" dirty="0"/>
              <a:t>Receive and Display AMR Camera and info</a:t>
            </a:r>
          </a:p>
          <a:p>
            <a:pPr lvl="1"/>
            <a:r>
              <a:rPr lang="en-US" altLang="ko-KR" dirty="0"/>
              <a:t>Store, display, and report Information and Alerts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BBF564-12F3-4DD2-2699-1E34FCBC30B7}"/>
              </a:ext>
            </a:extLst>
          </p:cNvPr>
          <p:cNvSpPr/>
          <p:nvPr/>
        </p:nvSpPr>
        <p:spPr>
          <a:xfrm>
            <a:off x="1133078" y="1643974"/>
            <a:ext cx="3161490" cy="3814889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5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 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coding and testing of Detection Alert Module</a:t>
            </a:r>
          </a:p>
        </p:txBody>
      </p:sp>
    </p:spTree>
    <p:extLst>
      <p:ext uri="{BB962C8B-B14F-4D97-AF65-F5344CB8AC3E}">
        <p14:creationId xmlns:p14="http://schemas.microsoft.com/office/powerpoint/2010/main" val="333278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Code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actual results against the expected results and explain the code written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98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4E009-12F0-0812-D45A-6EBF86AF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Sprints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3EAFD-D09B-13E8-CD46-713022C9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2755018" cy="34485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Detection Alert</a:t>
            </a:r>
          </a:p>
          <a:p>
            <a:pPr lvl="1"/>
            <a:r>
              <a:rPr lang="en-US" altLang="ko-KR" dirty="0"/>
              <a:t>Camera Capture</a:t>
            </a:r>
          </a:p>
          <a:p>
            <a:pPr lvl="1"/>
            <a:r>
              <a:rPr lang="en-US" altLang="ko-KR" dirty="0"/>
              <a:t>Object Detection</a:t>
            </a:r>
          </a:p>
          <a:p>
            <a:pPr lvl="1"/>
            <a:r>
              <a:rPr lang="en-US" altLang="ko-KR" dirty="0"/>
              <a:t>Send messages to other subsystems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6D783A-2587-F715-747E-83026869D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0057" y="2008130"/>
            <a:ext cx="2663953" cy="40357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AMR Controller</a:t>
            </a:r>
          </a:p>
          <a:p>
            <a:pPr lvl="1"/>
            <a:r>
              <a:rPr lang="en-US" altLang="ko-KR" dirty="0"/>
              <a:t>Receive messages and act accordingly</a:t>
            </a:r>
          </a:p>
          <a:p>
            <a:pPr lvl="1"/>
            <a:r>
              <a:rPr lang="en-US" altLang="ko-KR" dirty="0"/>
              <a:t>Move using (SLAM) with Obstruction avoidance </a:t>
            </a:r>
          </a:p>
          <a:p>
            <a:pPr lvl="1"/>
            <a:r>
              <a:rPr lang="en-US" altLang="ko-KR" dirty="0"/>
              <a:t>Target Acquisition (Obj. Det.) and Tracking</a:t>
            </a:r>
          </a:p>
          <a:p>
            <a:pPr lvl="1"/>
            <a:r>
              <a:rPr lang="en-US" altLang="ko-KR" dirty="0"/>
              <a:t>Follow target using camera and motor control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551228-BD75-C8AA-ECB5-F98B1DAF901B}"/>
              </a:ext>
            </a:extLst>
          </p:cNvPr>
          <p:cNvSpPr txBox="1">
            <a:spLocks/>
          </p:cNvSpPr>
          <p:nvPr/>
        </p:nvSpPr>
        <p:spPr>
          <a:xfrm>
            <a:off x="8847229" y="2025079"/>
            <a:ext cx="2356184" cy="3448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System Monitor</a:t>
            </a:r>
          </a:p>
          <a:p>
            <a:pPr lvl="1"/>
            <a:r>
              <a:rPr lang="en-US" altLang="ko-KR" dirty="0"/>
              <a:t>Receive and Display Detection Camera and info</a:t>
            </a:r>
          </a:p>
          <a:p>
            <a:pPr lvl="1"/>
            <a:r>
              <a:rPr lang="en-US" altLang="ko-KR" dirty="0"/>
              <a:t>Receive and Display AMR Camera and info</a:t>
            </a:r>
          </a:p>
          <a:p>
            <a:pPr lvl="1"/>
            <a:r>
              <a:rPr lang="en-US" altLang="ko-KR" dirty="0"/>
              <a:t>Store, display, and report Information and Alerts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BBF564-12F3-4DD2-2699-1E34FCBC30B7}"/>
              </a:ext>
            </a:extLst>
          </p:cNvPr>
          <p:cNvSpPr/>
          <p:nvPr/>
        </p:nvSpPr>
        <p:spPr>
          <a:xfrm>
            <a:off x="4671288" y="1644584"/>
            <a:ext cx="3161490" cy="4399314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3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5C0256F-3AFC-AEBD-DC63-A8C358AB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in simulation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590B0B3-6E86-4110-40A4-8AC7FD2C3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5016716-9053-152B-9079-8ED435DF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Summary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731F422-FD3C-A38F-97C2-9BBCC7E4D2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Topics</a:t>
            </a:r>
          </a:p>
          <a:p>
            <a:r>
              <a:rPr lang="en-US" altLang="ko-KR" dirty="0"/>
              <a:t>Sensors</a:t>
            </a:r>
          </a:p>
          <a:p>
            <a:r>
              <a:rPr lang="en-US" altLang="ko-KR" dirty="0" err="1"/>
              <a:t>Teleops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130EF2-66E1-0F03-D8E0-BB3CC480EB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SLAM</a:t>
            </a:r>
          </a:p>
          <a:p>
            <a:r>
              <a:rPr lang="en-US" altLang="ko-KR" dirty="0"/>
              <a:t>Navigation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7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5C0256F-3AFC-AEBD-DC63-A8C358AB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Controlling actual robot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590B0B3-6E86-4110-40A4-8AC7FD2C3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6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83C672-47D9-5CA1-99AE-DE2C01D8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AMR 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98A3E73-73C3-0608-FABB-FFBB70551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User Manual · Turtlebot4 User Manual</a:t>
            </a:r>
            <a:endParaRPr lang="en-US" altLang="ko-KR" dirty="0"/>
          </a:p>
          <a:p>
            <a:r>
              <a:rPr lang="en-US" altLang="ko-KR" dirty="0"/>
              <a:t>https://turtlebot.github.io/turtlebot4-user-manual/</a:t>
            </a:r>
          </a:p>
          <a:p>
            <a:endParaRPr lang="en-US" altLang="ko-KR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3E055803-D91D-390D-FA29-DFD91A689A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19" y="2116777"/>
            <a:ext cx="5114721" cy="2877030"/>
          </a:xfrm>
        </p:spPr>
      </p:pic>
    </p:spTree>
    <p:extLst>
      <p:ext uri="{BB962C8B-B14F-4D97-AF65-F5344CB8AC3E}">
        <p14:creationId xmlns:p14="http://schemas.microsoft.com/office/powerpoint/2010/main" val="215183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Welcome</a:t>
            </a:r>
          </a:p>
          <a:p>
            <a:r>
              <a:rPr lang="en-US" altLang="ko-KR" dirty="0"/>
              <a:t>Project Introduction</a:t>
            </a:r>
          </a:p>
          <a:p>
            <a:r>
              <a:rPr lang="en-US" altLang="ko-KR" dirty="0"/>
              <a:t>Introduction to Project</a:t>
            </a:r>
            <a:r>
              <a:rPr lang="ko-KR" altLang="en-US" dirty="0"/>
              <a:t> </a:t>
            </a:r>
            <a:r>
              <a:rPr lang="en-US" altLang="ko-KR" dirty="0"/>
              <a:t>Development Process</a:t>
            </a:r>
          </a:p>
          <a:p>
            <a:r>
              <a:rPr lang="en-US" altLang="ko-KR" dirty="0"/>
              <a:t>Business Requirement Development</a:t>
            </a:r>
          </a:p>
          <a:p>
            <a:r>
              <a:rPr lang="en-US" altLang="ko-KR" dirty="0"/>
              <a:t>System Requirement Development</a:t>
            </a:r>
          </a:p>
          <a:p>
            <a:r>
              <a:rPr lang="en-US" altLang="ko-KR" dirty="0"/>
              <a:t>System(High Level) Design</a:t>
            </a:r>
          </a:p>
          <a:p>
            <a:r>
              <a:rPr lang="en-US" altLang="ko-KR" dirty="0"/>
              <a:t>Time Management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6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1160B-9AA8-D380-5AC2-59F64A30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Tracking with AMR Camera</a:t>
            </a:r>
            <a:endParaRPr lang="ko-KR" altLang="en-US" dirty="0"/>
          </a:p>
        </p:txBody>
      </p:sp>
      <p:pic>
        <p:nvPicPr>
          <p:cNvPr id="7" name="Picture 8" descr="Turtlebot4 - move robot - Products and solutions - Jingtian robot">
            <a:extLst>
              <a:ext uri="{FF2B5EF4-FFF2-40B4-BE49-F238E27FC236}">
                <a16:creationId xmlns:a16="http://schemas.microsoft.com/office/drawing/2014/main" id="{7A78803E-9DEF-32E4-8446-64609BA604B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463" y="2535176"/>
            <a:ext cx="3873699" cy="240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B4ECF5C-6D9A-4E37-266A-6E883E399D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  <a:p>
            <a:pPr lvl="1"/>
            <a:r>
              <a:rPr lang="en-US" altLang="ko-KR" dirty="0"/>
              <a:t>Data Collection</a:t>
            </a:r>
          </a:p>
          <a:p>
            <a:pPr lvl="1"/>
            <a:r>
              <a:rPr lang="en-US" altLang="ko-KR" dirty="0" err="1"/>
              <a:t>PreProcessing</a:t>
            </a:r>
            <a:endParaRPr lang="en-US" altLang="ko-KR" dirty="0"/>
          </a:p>
          <a:p>
            <a:pPr lvl="1"/>
            <a:r>
              <a:rPr lang="en-US" altLang="ko-KR" dirty="0"/>
              <a:t>Training</a:t>
            </a:r>
          </a:p>
          <a:p>
            <a:pPr lvl="1"/>
            <a:r>
              <a:rPr lang="en-US" altLang="ko-KR" dirty="0"/>
              <a:t>Inferences</a:t>
            </a:r>
          </a:p>
          <a:p>
            <a:pPr lvl="1"/>
            <a:r>
              <a:rPr lang="en-US" altLang="ko-KR" dirty="0" err="1"/>
              <a:t>ROSify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02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83C672-47D9-5CA1-99AE-DE2C01D8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Controlling the AMR Movement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98A3E73-73C3-0608-FABB-FFBB70551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Teleop</a:t>
            </a:r>
            <a:r>
              <a:rPr lang="en-US" altLang="ko-KR" dirty="0"/>
              <a:t> with keyboard</a:t>
            </a:r>
            <a:endParaRPr lang="ko-KR" altLang="en-US" dirty="0"/>
          </a:p>
          <a:p>
            <a:r>
              <a:rPr lang="en-US" altLang="ko-KR" dirty="0"/>
              <a:t>Navigation with SLAM</a:t>
            </a:r>
          </a:p>
        </p:txBody>
      </p:sp>
      <p:pic>
        <p:nvPicPr>
          <p:cNvPr id="3" name="내용 개체 틀 11">
            <a:extLst>
              <a:ext uri="{FF2B5EF4-FFF2-40B4-BE49-F238E27FC236}">
                <a16:creationId xmlns:a16="http://schemas.microsoft.com/office/drawing/2014/main" id="{8C9FB34D-6F0D-B35C-206B-DF071E8E9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83" y="2118467"/>
            <a:ext cx="5748294" cy="3233415"/>
          </a:xfrm>
        </p:spPr>
      </p:pic>
    </p:spTree>
    <p:extLst>
      <p:ext uri="{BB962C8B-B14F-4D97-AF65-F5344CB8AC3E}">
        <p14:creationId xmlns:p14="http://schemas.microsoft.com/office/powerpoint/2010/main" val="366094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18FBA-F308-C344-1117-5CD2CE40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Driving your robot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5F2B4-13A1-8915-AD7A-6966F4336A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Driving your TurtleBot 4 · User Manual</a:t>
            </a:r>
            <a:endParaRPr lang="en-US" altLang="ko-KR" dirty="0"/>
          </a:p>
          <a:p>
            <a:r>
              <a:rPr lang="en-US" altLang="ko-KR" dirty="0"/>
              <a:t>https://turtlebot.github.io/turtlebot4-user-manual/tutorials/driving.html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DCD57C-B532-62C3-98C5-52D5DB3BDD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run </a:t>
            </a:r>
            <a:r>
              <a:rPr lang="en-US" altLang="ko-KR" dirty="0" err="1"/>
              <a:t>teleop_twist_keyboard</a:t>
            </a:r>
            <a:r>
              <a:rPr lang="en-US" altLang="ko-KR" dirty="0"/>
              <a:t> </a:t>
            </a:r>
            <a:r>
              <a:rPr lang="en-US" altLang="ko-KR" dirty="0" err="1"/>
              <a:t>teleop_twist_keyboard</a:t>
            </a:r>
            <a:r>
              <a:rPr lang="en-US" altLang="ko-KR" dirty="0"/>
              <a:t> namespace:=robot</a:t>
            </a:r>
            <a:r>
              <a:rPr lang="en-US" altLang="ko-KR" dirty="0">
                <a:highlight>
                  <a:srgbClr val="FFFF00"/>
                </a:highlight>
              </a:rPr>
              <a:t> &lt;n&gt;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58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7AC6A-13FF-73B7-4A87-244CA8EC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Mapping (SLAM)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0586B-8710-799F-063F-167EDF3B72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hlinkClick r:id="rId2"/>
              </a:rPr>
              <a:t>Generating a map · User Manual </a:t>
            </a:r>
            <a:r>
              <a:rPr lang="en-US" altLang="ko-KR" dirty="0"/>
              <a:t>https://turtlebot.github.io/turtlebot4-user-manual/tutorials/generate_map.html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D22BB3-5511-28CB-D8E9-82122C784A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Terminal 1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launch turtlebot4_navigation slam.launch.py namespace:=robot</a:t>
            </a:r>
            <a:r>
              <a:rPr lang="en-US" altLang="ko-KR" dirty="0">
                <a:highlight>
                  <a:srgbClr val="FFFF00"/>
                </a:highlight>
              </a:rPr>
              <a:t> &lt;n&gt; </a:t>
            </a:r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Terminal 2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launch turtlebot4_viz view_robot.launch.py namespace:=robot</a:t>
            </a:r>
            <a:r>
              <a:rPr lang="en-US" altLang="ko-KR" dirty="0">
                <a:highlight>
                  <a:srgbClr val="FFFF00"/>
                </a:highlight>
              </a:rPr>
              <a:t> &lt;n&gt;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028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7AC6A-13FF-73B7-4A87-244CA8EC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Mapping (SLAM)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0586B-8710-799F-063F-167EDF3B72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Terminal 1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launch turtlebot4_navigation slam.launch.py namespace:=robot</a:t>
            </a:r>
            <a:r>
              <a:rPr lang="en-US" altLang="ko-KR" dirty="0">
                <a:highlight>
                  <a:srgbClr val="FFFF00"/>
                </a:highlight>
              </a:rPr>
              <a:t> &lt;n&gt; </a:t>
            </a:r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Terminal 2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launch turtlebot4_viz view_robot.launch.py namespace:=robot</a:t>
            </a:r>
            <a:r>
              <a:rPr lang="en-US" altLang="ko-KR" dirty="0">
                <a:highlight>
                  <a:srgbClr val="FFFF00"/>
                </a:highlight>
              </a:rPr>
              <a:t> &lt;n&gt;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D22BB3-5511-28CB-D8E9-82122C784A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Terminal 3</a:t>
            </a:r>
          </a:p>
          <a:p>
            <a:pPr>
              <a:lnSpc>
                <a:spcPct val="130000"/>
              </a:lnSpc>
              <a:buFont typeface="Gill Sans MT" panose="020B0502020104020203" pitchFamily="34" charset="0"/>
              <a:buChar char="$"/>
            </a:pPr>
            <a:r>
              <a:rPr lang="en-US" altLang="ko-KR" dirty="0"/>
              <a:t>cd &lt;</a:t>
            </a:r>
            <a:r>
              <a:rPr lang="en-US" altLang="ko-KR" dirty="0" err="1">
                <a:highlight>
                  <a:srgbClr val="FFFF00"/>
                </a:highlight>
              </a:rPr>
              <a:t>map_directory</a:t>
            </a:r>
            <a:r>
              <a:rPr lang="en-US" altLang="ko-KR" dirty="0"/>
              <a:t>&gt;</a:t>
            </a:r>
          </a:p>
          <a:p>
            <a:pPr>
              <a:lnSpc>
                <a:spcPct val="130000"/>
              </a:lnSpc>
              <a:buFont typeface="Gill Sans MT" panose="020B0502020104020203" pitchFamily="34" charset="0"/>
              <a:buChar char="$"/>
            </a:pPr>
            <a:r>
              <a:rPr lang="en-US" altLang="ko-KR" dirty="0"/>
              <a:t>ros2 run nav2_map_server </a:t>
            </a:r>
            <a:r>
              <a:rPr lang="en-US" altLang="ko-KR" dirty="0" err="1"/>
              <a:t>map_saver_cli</a:t>
            </a:r>
            <a:r>
              <a:rPr lang="en-US" altLang="ko-KR" dirty="0"/>
              <a:t> -f 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“</a:t>
            </a:r>
            <a:r>
              <a:rPr lang="en-US" altLang="ko-KR" dirty="0">
                <a:highlight>
                  <a:srgbClr val="FFFF00"/>
                </a:highlight>
              </a:rPr>
              <a:t>&lt;</a:t>
            </a:r>
            <a:r>
              <a:rPr lang="en-US" altLang="ko-KR" dirty="0" err="1">
                <a:highlight>
                  <a:srgbClr val="FFFF00"/>
                </a:highlight>
              </a:rPr>
              <a:t>map_name</a:t>
            </a:r>
            <a:r>
              <a:rPr lang="en-US" altLang="ko-KR" dirty="0">
                <a:highlight>
                  <a:srgbClr val="FFFF00"/>
                </a:highlight>
              </a:rPr>
              <a:t>&gt;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"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/>
              <a:t>--</a:t>
            </a:r>
            <a:r>
              <a:rPr lang="en-US" altLang="ko-KR" dirty="0" err="1"/>
              <a:t>ros-args</a:t>
            </a:r>
            <a:r>
              <a:rPr lang="en-US" altLang="ko-KR" dirty="0"/>
              <a:t> -p </a:t>
            </a:r>
            <a:r>
              <a:rPr lang="en-US" altLang="ko-KR" dirty="0" err="1"/>
              <a:t>map_subscribe_transient_local</a:t>
            </a:r>
            <a:r>
              <a:rPr lang="en-US" altLang="ko-KR" dirty="0"/>
              <a:t>:=true -r __ns:=</a:t>
            </a:r>
            <a:r>
              <a:rPr lang="en-US" altLang="ko-KR" dirty="0">
                <a:highlight>
                  <a:srgbClr val="FFFF00"/>
                </a:highlight>
              </a:rPr>
              <a:t>&lt;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en-US" altLang="ko-KR" dirty="0">
                <a:highlight>
                  <a:srgbClr val="FFFF00"/>
                </a:highlight>
              </a:rPr>
              <a:t>namespace&gt;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5845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7AC6A-13FF-73B7-4A87-244CA8EC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Mapping (Auto – SLAM)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39A5B-3E06-2DA6-2C19-2E228EE6AE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Terminal 1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launch turtlebot4_navigation slam.launch.py namespace:=robot</a:t>
            </a:r>
            <a:r>
              <a:rPr lang="en-US" altLang="ko-KR" dirty="0">
                <a:highlight>
                  <a:srgbClr val="FFFF00"/>
                </a:highlight>
              </a:rPr>
              <a:t> &lt;n&gt; </a:t>
            </a:r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Terminal 2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launch turtlebot4_viz view_robot.launch.py namespace:=robot</a:t>
            </a:r>
            <a:r>
              <a:rPr lang="en-US" altLang="ko-KR" dirty="0">
                <a:highlight>
                  <a:srgbClr val="FFFF00"/>
                </a:highlight>
              </a:rPr>
              <a:t> &lt;n&gt;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75BA18-03B5-3C27-630E-095190DCEF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Terminal 3</a:t>
            </a:r>
          </a:p>
          <a:p>
            <a:pPr>
              <a:lnSpc>
                <a:spcPct val="130000"/>
              </a:lnSpc>
              <a:buFont typeface="Gill Sans MT" panose="020B0502020104020203" pitchFamily="34" charset="0"/>
              <a:buChar char="$"/>
            </a:pPr>
            <a:r>
              <a:rPr lang="en-US" altLang="ko-KR" dirty="0"/>
              <a:t>ros2 launch </a:t>
            </a:r>
            <a:r>
              <a:rPr lang="en-US" altLang="ko-KR" dirty="0" err="1"/>
              <a:t>explore_lite</a:t>
            </a:r>
            <a:r>
              <a:rPr lang="en-US" altLang="ko-KR" dirty="0"/>
              <a:t> explore.launch.py namespace:=robot</a:t>
            </a:r>
            <a:r>
              <a:rPr lang="en-US" altLang="ko-KR" dirty="0">
                <a:highlight>
                  <a:srgbClr val="FFFF00"/>
                </a:highlight>
              </a:rPr>
              <a:t> &lt;n&gt; </a:t>
            </a:r>
          </a:p>
          <a:p>
            <a:pPr>
              <a:lnSpc>
                <a:spcPct val="130000"/>
              </a:lnSpc>
              <a:buFont typeface="Gill Sans MT" panose="020B0502020104020203" pitchFamily="34" charset="0"/>
              <a:buChar char="$"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326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57959EA-1940-0580-2A75-EFAE8F00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Mapping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BD6658B-12CA-5599-A5FD-764D31D81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Check if correct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FA98602-ADC3-64AB-8B29-D48AE6F34F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 err="1"/>
              <a:t>xdg</a:t>
            </a:r>
            <a:r>
              <a:rPr lang="en-US" altLang="ko-KR" dirty="0"/>
              <a:t>-open &lt;map-path&gt;/</a:t>
            </a:r>
            <a:r>
              <a:rPr lang="en-US" altLang="ko-KR" dirty="0" err="1"/>
              <a:t>map.pgm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Or,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 err="1"/>
              <a:t>eog</a:t>
            </a:r>
            <a:r>
              <a:rPr lang="en-US" altLang="ko-KR" dirty="0"/>
              <a:t> &lt;map-path&gt;/</a:t>
            </a:r>
            <a:r>
              <a:rPr lang="en-US" altLang="ko-KR" dirty="0" err="1"/>
              <a:t>map.pgm</a:t>
            </a:r>
            <a:endParaRPr lang="ko-KR" altLang="en-US" dirty="0"/>
          </a:p>
          <a:p>
            <a:pPr>
              <a:buFont typeface="Gill Sans MT" panose="020B0502020104020203" pitchFamily="34" charset="0"/>
              <a:buChar char="$"/>
            </a:pP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2A709E-D798-D0BA-52BB-646DF950E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63DDB9C-49D6-C12C-A529-96F9FAAF83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523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6F06D-9EF7-0DB6-EE6A-19F9B44F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Navigation w/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1C7AB-A5CA-123A-FA1C-DE15DB3612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>
                <a:hlinkClick r:id="rId2"/>
              </a:rPr>
              <a:t>Navigation · User Manual</a:t>
            </a:r>
            <a:endParaRPr lang="en-US" altLang="ko-KR" dirty="0"/>
          </a:p>
          <a:p>
            <a:r>
              <a:rPr lang="en-US" altLang="ko-KR" dirty="0"/>
              <a:t>https://turtlebot.github.io/turtlebot4-user-manual/tutorials/navigation.html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2D_Pose_Estimate</a:t>
            </a:r>
          </a:p>
          <a:p>
            <a:r>
              <a:rPr lang="en-US" altLang="ko-KR" dirty="0"/>
              <a:t>Nav2_Goal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D2636F-49D6-F4AC-03B5-9EEDEBB08E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Terminal 1</a:t>
            </a:r>
          </a:p>
          <a:p>
            <a:pPr marL="685800" lvl="2">
              <a:lnSpc>
                <a:spcPct val="130000"/>
              </a:lnSpc>
              <a:spcBef>
                <a:spcPts val="1000"/>
              </a:spcBef>
              <a:buFont typeface="Gill Sans MT" panose="020B0502020104020203" pitchFamily="34" charset="0"/>
              <a:buChar char="$"/>
            </a:pPr>
            <a:r>
              <a:rPr lang="en-US" altLang="ko-KR" dirty="0"/>
              <a:t>ros2 launch turtlebot4_navigation localization.launch.py namespace:=robot</a:t>
            </a:r>
            <a:r>
              <a:rPr lang="en-US" altLang="ko-KR" dirty="0">
                <a:highlight>
                  <a:srgbClr val="FFFF00"/>
                </a:highlight>
              </a:rPr>
              <a:t>&lt;n&gt; </a:t>
            </a:r>
            <a:r>
              <a:rPr lang="en-US" altLang="ko-KR" dirty="0"/>
              <a:t>map</a:t>
            </a:r>
            <a:r>
              <a:rPr lang="en-US" altLang="ko-KR" dirty="0">
                <a:highlight>
                  <a:srgbClr val="FFFF00"/>
                </a:highlight>
              </a:rPr>
              <a:t>:=$HOME/Documents/room/</a:t>
            </a:r>
            <a:r>
              <a:rPr lang="en-US" altLang="ko-KR" dirty="0" err="1">
                <a:highlight>
                  <a:srgbClr val="FFFF00"/>
                </a:highlight>
              </a:rPr>
              <a:t>room_map.yaml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Terminal 2</a:t>
            </a:r>
          </a:p>
          <a:p>
            <a:pPr marL="685800" lvl="2">
              <a:lnSpc>
                <a:spcPct val="130000"/>
              </a:lnSpc>
              <a:spcBef>
                <a:spcPts val="1000"/>
              </a:spcBef>
              <a:buFont typeface="Gill Sans MT" panose="020B0502020104020203" pitchFamily="34" charset="0"/>
              <a:buChar char="$"/>
            </a:pPr>
            <a:r>
              <a:rPr lang="en-US" altLang="ko-KR" dirty="0"/>
              <a:t>ros2 launch turtlebot4_navigation nav2.launch.py namespace:=robot</a:t>
            </a:r>
            <a:r>
              <a:rPr lang="en-US" altLang="ko-KR" dirty="0">
                <a:highlight>
                  <a:srgbClr val="FFFF00"/>
                </a:highlight>
              </a:rPr>
              <a:t> &lt;n&gt; </a:t>
            </a:r>
            <a:endParaRPr lang="en-US" altLang="ko-KR" dirty="0"/>
          </a:p>
          <a:p>
            <a:r>
              <a:rPr lang="en-US" altLang="ko-KR" dirty="0"/>
              <a:t>Terminal 3</a:t>
            </a:r>
          </a:p>
          <a:p>
            <a:pPr marL="685800" lvl="2">
              <a:lnSpc>
                <a:spcPct val="130000"/>
              </a:lnSpc>
              <a:spcBef>
                <a:spcPts val="1000"/>
              </a:spcBef>
              <a:buFont typeface="Gill Sans MT" panose="020B0502020104020203" pitchFamily="34" charset="0"/>
              <a:buChar char="$"/>
            </a:pPr>
            <a:r>
              <a:rPr lang="en-US" altLang="ko-KR" dirty="0"/>
              <a:t>ros2 launch turtlebot4_viz view_robot.launch.py namespace:=/robot</a:t>
            </a:r>
            <a:r>
              <a:rPr lang="en-US" altLang="ko-KR" dirty="0">
                <a:highlight>
                  <a:srgbClr val="FFFF00"/>
                </a:highlight>
              </a:rPr>
              <a:t> &lt;n&gt;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20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02F5B-68E5-23D5-26B1-DECA19FC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tuning???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99702-BAA9-05A2-56F9-71049B287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slam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B2AE2E-C374-F0AF-DEA8-FC8E68B57E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7F5A98-7AB6-F037-4331-23C70DB0F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navigation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D5713D-A807-2C39-5E16-F661C095E5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4649F0-DF01-4DC0-6C40-5FD84C89E572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2551289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9D8CB-5C19-B5BA-6796-2C256659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D1CFED-96EE-0AB1-EB77-59832921B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turtlebot4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83F22A-D2C4-3259-92ED-A837574021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Gill Sans MT" panose="020B0502020104020203" pitchFamily="34" charset="0"/>
              <a:buChar char="$"/>
            </a:pPr>
            <a:r>
              <a:rPr lang="en-US" altLang="ko-KR" sz="1900" dirty="0"/>
              <a:t>cd /opt/</a:t>
            </a:r>
            <a:r>
              <a:rPr lang="en-US" altLang="ko-KR" sz="1900" dirty="0" err="1"/>
              <a:t>ros</a:t>
            </a:r>
            <a:r>
              <a:rPr lang="en-US" altLang="ko-KR" sz="1900" dirty="0"/>
              <a:t>/humble/share/turtlebot4_bringup/config</a:t>
            </a:r>
          </a:p>
          <a:p>
            <a:pPr>
              <a:lnSpc>
                <a:spcPct val="110000"/>
              </a:lnSpc>
              <a:buFont typeface="Gill Sans MT" panose="020B0502020104020203" pitchFamily="34" charset="0"/>
              <a:buChar char="$"/>
            </a:pPr>
            <a:r>
              <a:rPr lang="en-US" altLang="ko-KR" sz="1900" dirty="0" err="1"/>
              <a:t>sudo</a:t>
            </a:r>
            <a:r>
              <a:rPr lang="en-US" altLang="ko-KR" sz="1900" dirty="0"/>
              <a:t> cp </a:t>
            </a:r>
            <a:r>
              <a:rPr lang="en-US" altLang="ko-KR" sz="1900" dirty="0" err="1"/>
              <a:t>oakd_pro.yaml</a:t>
            </a:r>
            <a:r>
              <a:rPr lang="en-US" altLang="ko-KR" sz="1900" dirty="0"/>
              <a:t> </a:t>
            </a:r>
            <a:r>
              <a:rPr lang="en-US" altLang="ko-KR" sz="1900" dirty="0" err="1"/>
              <a:t>oakd_pro_orig.yaml</a:t>
            </a:r>
            <a:endParaRPr lang="en-US" altLang="ko-KR" sz="1900" dirty="0"/>
          </a:p>
          <a:p>
            <a:pPr>
              <a:lnSpc>
                <a:spcPct val="110000"/>
              </a:lnSpc>
              <a:buFont typeface="Gill Sans MT" panose="020B0502020104020203" pitchFamily="34" charset="0"/>
              <a:buChar char="$"/>
            </a:pPr>
            <a:r>
              <a:rPr lang="en-US" altLang="ko-KR" sz="1900" dirty="0" err="1"/>
              <a:t>sudo</a:t>
            </a:r>
            <a:r>
              <a:rPr lang="en-US" altLang="ko-KR" sz="1900" dirty="0"/>
              <a:t> cp </a:t>
            </a:r>
            <a:r>
              <a:rPr lang="en-US" altLang="ko-KR" sz="1900" dirty="0" err="1"/>
              <a:t>oakd_pro_new.yaml</a:t>
            </a:r>
            <a:r>
              <a:rPr lang="en-US" altLang="ko-KR" sz="1900" dirty="0"/>
              <a:t> </a:t>
            </a:r>
            <a:r>
              <a:rPr lang="en-US" altLang="ko-KR" sz="1900" dirty="0" err="1"/>
              <a:t>oakd_pro.yaml</a:t>
            </a:r>
            <a:endParaRPr lang="en-US" altLang="ko-KR" sz="1900" dirty="0"/>
          </a:p>
          <a:p>
            <a:pPr>
              <a:lnSpc>
                <a:spcPct val="110000"/>
              </a:lnSpc>
              <a:buFont typeface="Gill Sans MT" panose="020B0502020104020203" pitchFamily="34" charset="0"/>
              <a:buChar char="$"/>
            </a:pPr>
            <a:r>
              <a:rPr lang="en-US" altLang="ko-KR" sz="1900" dirty="0" err="1"/>
              <a:t>sudo</a:t>
            </a:r>
            <a:r>
              <a:rPr lang="en-US" altLang="ko-KR" sz="1900" dirty="0"/>
              <a:t> reboot</a:t>
            </a:r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24E1E0-835B-D280-ADCD-4CDEC5C28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7804D63-E907-0965-236F-97D5E82FDE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Gill Sans MT" panose="020B0502020104020203" pitchFamily="34" charset="0"/>
              <a:buChar char="$"/>
            </a:pPr>
            <a:r>
              <a:rPr lang="en-US" altLang="ko-KR" sz="1900" dirty="0" err="1"/>
              <a:t>sudo</a:t>
            </a:r>
            <a:r>
              <a:rPr lang="en-US" altLang="ko-KR" sz="1900" dirty="0"/>
              <a:t> </a:t>
            </a:r>
            <a:r>
              <a:rPr lang="en-US" altLang="ko-KR" sz="1900" dirty="0" err="1"/>
              <a:t>systemctl</a:t>
            </a:r>
            <a:r>
              <a:rPr lang="en-US" altLang="ko-KR" sz="1900" dirty="0"/>
              <a:t> status turtlebot4.service </a:t>
            </a:r>
          </a:p>
          <a:p>
            <a:pPr>
              <a:lnSpc>
                <a:spcPct val="110000"/>
              </a:lnSpc>
              <a:buFont typeface="Gill Sans MT" panose="020B0502020104020203" pitchFamily="34" charset="0"/>
              <a:buChar char="$"/>
            </a:pPr>
            <a:r>
              <a:rPr lang="en-US" altLang="ko-KR" sz="1900" dirty="0" err="1"/>
              <a:t>sudo</a:t>
            </a:r>
            <a:r>
              <a:rPr lang="en-US" altLang="ko-KR" sz="1900" dirty="0"/>
              <a:t> </a:t>
            </a:r>
            <a:r>
              <a:rPr lang="en-US" altLang="ko-KR" sz="1900" dirty="0" err="1"/>
              <a:t>systemctl</a:t>
            </a:r>
            <a:r>
              <a:rPr lang="en-US" altLang="ko-KR" sz="1900" dirty="0"/>
              <a:t> restart turtlebot4.service </a:t>
            </a:r>
          </a:p>
          <a:p>
            <a:pPr>
              <a:lnSpc>
                <a:spcPct val="110000"/>
              </a:lnSpc>
              <a:buFont typeface="Gill Sans MT" panose="020B0502020104020203" pitchFamily="34" charset="0"/>
              <a:buChar char="$"/>
            </a:pPr>
            <a:r>
              <a:rPr lang="en-US" altLang="ko-KR" sz="1900" dirty="0"/>
              <a:t>ros2 topic list</a:t>
            </a:r>
            <a:endParaRPr lang="ko-KR" altLang="en-US" sz="19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93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2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Yolo</a:t>
            </a:r>
            <a:r>
              <a:rPr lang="ko-KR" altLang="en-US" dirty="0"/>
              <a:t>객체 인식 모델 활용과 성능 평가 방법 이해</a:t>
            </a:r>
          </a:p>
          <a:p>
            <a:r>
              <a:rPr lang="en-US" altLang="ko-KR" dirty="0"/>
              <a:t>Custom Dataset</a:t>
            </a:r>
            <a:r>
              <a:rPr lang="ko-KR" altLang="en-US" dirty="0"/>
              <a:t>과 </a:t>
            </a:r>
            <a:r>
              <a:rPr lang="en-US" altLang="ko-KR" dirty="0"/>
              <a:t>Fine Tuning</a:t>
            </a:r>
            <a:r>
              <a:rPr lang="ko-KR" altLang="en-US" dirty="0"/>
              <a:t>으로 자체 객체 인식 모델 구현 및 평가</a:t>
            </a:r>
          </a:p>
          <a:p>
            <a:r>
              <a:rPr lang="en-US" altLang="ko-KR" i="1" dirty="0">
                <a:highlight>
                  <a:srgbClr val="FFFF00"/>
                </a:highlight>
              </a:rPr>
              <a:t>(Optional)</a:t>
            </a:r>
            <a:r>
              <a:rPr lang="en-US" altLang="ko-KR" i="1" dirty="0" err="1">
                <a:highlight>
                  <a:srgbClr val="FFFF00"/>
                </a:highlight>
              </a:rPr>
              <a:t>Segmentation,Tracking</a:t>
            </a:r>
            <a:r>
              <a:rPr lang="en-US" altLang="ko-KR" i="1" dirty="0">
                <a:highlight>
                  <a:srgbClr val="FFFF00"/>
                </a:highlight>
              </a:rPr>
              <a:t>,</a:t>
            </a:r>
            <a:r>
              <a:rPr lang="ko-KR" altLang="en-US" i="1" dirty="0">
                <a:highlight>
                  <a:srgbClr val="FFFF00"/>
                </a:highlight>
              </a:rPr>
              <a:t>경량화 모델 등 개별 요구사항에 적합한 모델 탐색 및 성능 검증</a:t>
            </a:r>
          </a:p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6468A4B-8A2A-8BC4-E77D-E68A4DC6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YOLOv8 </a:t>
            </a:r>
            <a:r>
              <a:rPr lang="ko-KR" altLang="en-US" dirty="0"/>
              <a:t>기반 데이터 수집</a:t>
            </a:r>
            <a:r>
              <a:rPr lang="en-US" altLang="ko-KR" dirty="0"/>
              <a:t>/</a:t>
            </a:r>
            <a:r>
              <a:rPr lang="ko-KR" altLang="en-US" dirty="0"/>
              <a:t>학습</a:t>
            </a:r>
            <a:r>
              <a:rPr lang="en-US" altLang="ko-KR" dirty="0"/>
              <a:t>/deploy (Detection Alert)</a:t>
            </a:r>
          </a:p>
          <a:p>
            <a:pPr lvl="1"/>
            <a:r>
              <a:rPr lang="ko-KR" altLang="en-US" dirty="0"/>
              <a:t>감시용 데이터 수집</a:t>
            </a:r>
            <a:r>
              <a:rPr lang="en-US" altLang="ko-KR" dirty="0"/>
              <a:t>(bus, truck, tank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감시용 데이터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lvl="1"/>
            <a:r>
              <a:rPr lang="en-US" altLang="ko-KR" dirty="0"/>
              <a:t>YOLOv8 </a:t>
            </a:r>
            <a:r>
              <a:rPr lang="ko-KR" altLang="en-US" dirty="0"/>
              <a:t>기반 학습</a:t>
            </a:r>
            <a:endParaRPr lang="en-US" altLang="ko-KR" dirty="0"/>
          </a:p>
          <a:p>
            <a:pPr lvl="1"/>
            <a:r>
              <a:rPr lang="en-US" altLang="ko-KR" dirty="0"/>
              <a:t>YOLOv8 Object Detection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Porting to ROS</a:t>
            </a:r>
          </a:p>
          <a:p>
            <a:pPr lvl="1"/>
            <a:r>
              <a:rPr lang="en-US" altLang="ko-KR" dirty="0"/>
              <a:t>Create Detection Alert Node</a:t>
            </a:r>
          </a:p>
          <a:p>
            <a:pPr lvl="1"/>
            <a:r>
              <a:rPr lang="en-US" altLang="ko-KR" dirty="0"/>
              <a:t>Generate Topics to send image and Obj. Det. results</a:t>
            </a:r>
          </a:p>
          <a:p>
            <a:pPr lvl="1"/>
            <a:r>
              <a:rPr lang="en-US" altLang="ko-KR" dirty="0"/>
              <a:t>Create Subscriber node and display image and print data from the Topic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782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879FF74-61FD-2942-0D25-84E019F1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 Exercise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9231E-3D9A-873F-FC6E-CE7F54899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Make copy and Update the tutorial code to successfully execute in the project environment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74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AE4B937-5C21-95FD-5C2B-549D7D8F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C087A-FF2C-E7B8-468C-751E9F694A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Terminal 1</a:t>
            </a:r>
          </a:p>
          <a:p>
            <a:pPr marL="685800" lvl="2">
              <a:lnSpc>
                <a:spcPct val="130000"/>
              </a:lnSpc>
              <a:spcBef>
                <a:spcPts val="1000"/>
              </a:spcBef>
              <a:buFont typeface="Gill Sans MT" panose="020B0502020104020203" pitchFamily="34" charset="0"/>
              <a:buChar char="$"/>
            </a:pPr>
            <a:r>
              <a:rPr lang="en-US" altLang="ko-KR" dirty="0"/>
              <a:t>ros2 launch turtlebot4_navigation localization.launch.py namespace:=robot</a:t>
            </a:r>
            <a:r>
              <a:rPr lang="en-US" altLang="ko-KR" dirty="0">
                <a:highlight>
                  <a:srgbClr val="FFFF00"/>
                </a:highlight>
              </a:rPr>
              <a:t>&lt;n&gt; </a:t>
            </a:r>
            <a:r>
              <a:rPr lang="en-US" altLang="ko-KR" dirty="0"/>
              <a:t>map</a:t>
            </a:r>
            <a:r>
              <a:rPr lang="en-US" altLang="ko-KR" dirty="0">
                <a:highlight>
                  <a:srgbClr val="FFFF00"/>
                </a:highlight>
              </a:rPr>
              <a:t>:=$HOME/Documents/room/</a:t>
            </a:r>
            <a:r>
              <a:rPr lang="en-US" altLang="ko-KR" dirty="0" err="1">
                <a:highlight>
                  <a:srgbClr val="FFFF00"/>
                </a:highlight>
              </a:rPr>
              <a:t>room_map.yaml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Terminal 2</a:t>
            </a:r>
          </a:p>
          <a:p>
            <a:pPr marL="685800" lvl="2">
              <a:lnSpc>
                <a:spcPct val="130000"/>
              </a:lnSpc>
              <a:spcBef>
                <a:spcPts val="1000"/>
              </a:spcBef>
              <a:buFont typeface="Gill Sans MT" panose="020B0502020104020203" pitchFamily="34" charset="0"/>
              <a:buChar char="$"/>
            </a:pPr>
            <a:r>
              <a:rPr lang="en-US" altLang="ko-KR" dirty="0"/>
              <a:t>ros2 launch turtlebot4_navigation nav2.launch.py namespace:=robot</a:t>
            </a:r>
            <a:r>
              <a:rPr lang="en-US" altLang="ko-KR" dirty="0">
                <a:highlight>
                  <a:srgbClr val="FFFF00"/>
                </a:highlight>
              </a:rPr>
              <a:t> &lt;n&gt; </a:t>
            </a:r>
            <a:endParaRPr lang="en-US" altLang="ko-KR" dirty="0"/>
          </a:p>
          <a:p>
            <a:r>
              <a:rPr lang="en-US" altLang="ko-KR" dirty="0"/>
              <a:t>Terminal 3</a:t>
            </a:r>
          </a:p>
          <a:p>
            <a:pPr marL="685800" lvl="2">
              <a:lnSpc>
                <a:spcPct val="130000"/>
              </a:lnSpc>
              <a:spcBef>
                <a:spcPts val="1000"/>
              </a:spcBef>
              <a:buFont typeface="Gill Sans MT" panose="020B0502020104020203" pitchFamily="34" charset="0"/>
              <a:buChar char="$"/>
            </a:pPr>
            <a:r>
              <a:rPr lang="en-US" altLang="ko-KR" dirty="0"/>
              <a:t>ros2 launch turtlebot4_viz view_robot.launch.py namespace:=/robot</a:t>
            </a:r>
            <a:r>
              <a:rPr lang="en-US" altLang="ko-KR" dirty="0">
                <a:highlight>
                  <a:srgbClr val="FFFF00"/>
                </a:highlight>
              </a:rPr>
              <a:t> &lt;n&gt;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ACBF5-B315-F8BA-086B-5F0889269D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  <a:buFont typeface="Gill Sans MT" panose="020B0502020104020203" pitchFamily="34" charset="0"/>
              <a:buChar char="$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38854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AE4B937-5C21-95FD-5C2B-549D7D8F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C37EE01-7FFD-FFB8-EDAE-EAF92DFA6D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62"/>
          <a:stretch/>
        </p:blipFill>
        <p:spPr>
          <a:xfrm>
            <a:off x="1739157" y="2047415"/>
            <a:ext cx="3863613" cy="2946391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ACBF5-B315-F8BA-086B-5F0889269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778230" cy="429590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800" dirty="0"/>
              <a:t>Terminal 4</a:t>
            </a:r>
          </a:p>
          <a:p>
            <a:pPr lvl="1">
              <a:lnSpc>
                <a:spcPct val="130000"/>
              </a:lnSpc>
              <a:buFont typeface="Gill Sans MT" panose="020B0502020104020203" pitchFamily="34" charset="0"/>
              <a:buChar char="$"/>
            </a:pPr>
            <a:r>
              <a:rPr lang="en-US" altLang="ko-KR" sz="1600" dirty="0"/>
              <a:t>ros2 run day4 </a:t>
            </a:r>
            <a:r>
              <a:rPr lang="en-US" altLang="ko-KR" sz="1600" dirty="0" err="1"/>
              <a:t>create_path</a:t>
            </a:r>
            <a:r>
              <a:rPr lang="en-US" altLang="ko-KR" sz="1600" dirty="0"/>
              <a:t> --</a:t>
            </a:r>
            <a:r>
              <a:rPr lang="en-US" altLang="ko-KR" sz="1600" dirty="0" err="1"/>
              <a:t>ros-args</a:t>
            </a:r>
            <a:r>
              <a:rPr lang="en-US" altLang="ko-KR" sz="1600" dirty="0"/>
              <a:t> -r __ns:=/robot</a:t>
            </a:r>
            <a:r>
              <a:rPr lang="en-US" altLang="ko-KR" sz="1600" dirty="0">
                <a:highlight>
                  <a:srgbClr val="FFFF00"/>
                </a:highlight>
              </a:rPr>
              <a:t>&lt;n&gt;</a:t>
            </a:r>
          </a:p>
          <a:p>
            <a:pPr lvl="1">
              <a:lnSpc>
                <a:spcPct val="130000"/>
              </a:lnSpc>
              <a:buFont typeface="Gill Sans MT" panose="020B0502020104020203" pitchFamily="34" charset="0"/>
              <a:buChar char="$"/>
            </a:pPr>
            <a:r>
              <a:rPr lang="en-US" altLang="ko-KR" sz="1600" dirty="0"/>
              <a:t>ros2 run day4 </a:t>
            </a:r>
            <a:r>
              <a:rPr lang="en-US" altLang="ko-KR" sz="1600" dirty="0" err="1"/>
              <a:t>nav_to_poses</a:t>
            </a:r>
            <a:r>
              <a:rPr lang="en-US" altLang="ko-KR" sz="1600" dirty="0"/>
              <a:t> --</a:t>
            </a:r>
            <a:r>
              <a:rPr lang="en-US" altLang="ko-KR" sz="1600" dirty="0" err="1"/>
              <a:t>ros-args</a:t>
            </a:r>
            <a:r>
              <a:rPr lang="en-US" altLang="ko-KR" sz="1600" dirty="0"/>
              <a:t> -r __ns:=/robot</a:t>
            </a:r>
            <a:r>
              <a:rPr lang="en-US" altLang="ko-KR" sz="1600" dirty="0">
                <a:highlight>
                  <a:srgbClr val="FFFF00"/>
                </a:highlight>
              </a:rPr>
              <a:t>&lt;n&gt;</a:t>
            </a:r>
            <a:endParaRPr lang="en-US" altLang="ko-KR" sz="1600" dirty="0"/>
          </a:p>
          <a:p>
            <a:pPr lvl="1">
              <a:lnSpc>
                <a:spcPct val="130000"/>
              </a:lnSpc>
              <a:buFont typeface="Gill Sans MT" panose="020B0502020104020203" pitchFamily="34" charset="0"/>
              <a:buChar char="$"/>
            </a:pPr>
            <a:r>
              <a:rPr lang="en-US" altLang="ko-KR" sz="1600" dirty="0"/>
              <a:t>ros2 run day4 </a:t>
            </a:r>
            <a:r>
              <a:rPr lang="en-US" altLang="ko-KR" sz="1600" dirty="0" err="1"/>
              <a:t>nav_through_poses</a:t>
            </a:r>
            <a:r>
              <a:rPr lang="en-US" altLang="ko-KR" sz="1600" dirty="0"/>
              <a:t> --</a:t>
            </a:r>
            <a:r>
              <a:rPr lang="en-US" altLang="ko-KR" sz="1600" dirty="0" err="1"/>
              <a:t>ros-args</a:t>
            </a:r>
            <a:r>
              <a:rPr lang="en-US" altLang="ko-KR" sz="1600" dirty="0"/>
              <a:t> -r __ns:=/robot</a:t>
            </a:r>
            <a:r>
              <a:rPr lang="en-US" altLang="ko-KR" sz="1600" dirty="0">
                <a:highlight>
                  <a:srgbClr val="FFFF00"/>
                </a:highlight>
              </a:rPr>
              <a:t>&lt;n&gt;</a:t>
            </a:r>
            <a:endParaRPr lang="en-US" altLang="ko-KR" sz="1600" dirty="0"/>
          </a:p>
          <a:p>
            <a:pPr lvl="1">
              <a:lnSpc>
                <a:spcPct val="130000"/>
              </a:lnSpc>
              <a:buFont typeface="Gill Sans MT" panose="020B0502020104020203" pitchFamily="34" charset="0"/>
              <a:buChar char="$"/>
            </a:pPr>
            <a:r>
              <a:rPr lang="en-US" altLang="ko-KR" sz="1600" dirty="0"/>
              <a:t>ros2 run day4 </a:t>
            </a:r>
            <a:r>
              <a:rPr lang="en-US" altLang="ko-KR" sz="1600" dirty="0" err="1"/>
              <a:t>follow_waypoints</a:t>
            </a:r>
            <a:r>
              <a:rPr lang="en-US" altLang="ko-KR" sz="1600" dirty="0"/>
              <a:t> --</a:t>
            </a:r>
            <a:r>
              <a:rPr lang="en-US" altLang="ko-KR" sz="1600" dirty="0" err="1"/>
              <a:t>ros-args</a:t>
            </a:r>
            <a:r>
              <a:rPr lang="en-US" altLang="ko-KR" sz="1600" dirty="0"/>
              <a:t> -r __ns:=/robot</a:t>
            </a:r>
            <a:r>
              <a:rPr lang="en-US" altLang="ko-KR" sz="1600" dirty="0">
                <a:highlight>
                  <a:srgbClr val="FFFF00"/>
                </a:highlight>
              </a:rPr>
              <a:t>&lt;n&gt;</a:t>
            </a:r>
            <a:endParaRPr lang="en-US" altLang="ko-KR" sz="1600" dirty="0"/>
          </a:p>
          <a:p>
            <a:pPr lvl="1">
              <a:lnSpc>
                <a:spcPct val="130000"/>
              </a:lnSpc>
              <a:buFont typeface="Gill Sans MT" panose="020B0502020104020203" pitchFamily="34" charset="0"/>
              <a:buChar char="$"/>
            </a:pPr>
            <a:r>
              <a:rPr lang="en-US" altLang="ko-KR" sz="1600" dirty="0"/>
              <a:t>ros2 run day4 </a:t>
            </a:r>
            <a:r>
              <a:rPr lang="en-US" altLang="ko-KR" sz="1600" dirty="0" err="1"/>
              <a:t>mail_delivery</a:t>
            </a:r>
            <a:r>
              <a:rPr lang="en-US" altLang="ko-KR" sz="1600" dirty="0"/>
              <a:t> --</a:t>
            </a:r>
            <a:r>
              <a:rPr lang="en-US" altLang="ko-KR" sz="1600" dirty="0" err="1"/>
              <a:t>ros-args</a:t>
            </a:r>
            <a:r>
              <a:rPr lang="en-US" altLang="ko-KR" sz="1600" dirty="0"/>
              <a:t> -r __ns:=/robot</a:t>
            </a:r>
            <a:r>
              <a:rPr lang="en-US" altLang="ko-KR" sz="1600" dirty="0">
                <a:highlight>
                  <a:srgbClr val="FFFF00"/>
                </a:highlight>
              </a:rPr>
              <a:t>&lt;n&gt;</a:t>
            </a:r>
            <a:endParaRPr lang="en-US" altLang="ko-KR" sz="1600" dirty="0"/>
          </a:p>
          <a:p>
            <a:pPr lvl="1">
              <a:lnSpc>
                <a:spcPct val="130000"/>
              </a:lnSpc>
              <a:buFont typeface="Gill Sans MT" panose="020B0502020104020203" pitchFamily="34" charset="0"/>
              <a:buChar char="$"/>
            </a:pPr>
            <a:r>
              <a:rPr lang="en-US" altLang="ko-KR" sz="1600" dirty="0"/>
              <a:t>ros2 run day4 </a:t>
            </a:r>
            <a:r>
              <a:rPr lang="en-US" altLang="ko-KR" sz="1600" dirty="0" err="1"/>
              <a:t>patrol_loop</a:t>
            </a:r>
            <a:r>
              <a:rPr lang="en-US" altLang="ko-KR" sz="1600" dirty="0"/>
              <a:t> --</a:t>
            </a:r>
            <a:r>
              <a:rPr lang="en-US" altLang="ko-KR" sz="1600" dirty="0" err="1"/>
              <a:t>ros-args</a:t>
            </a:r>
            <a:r>
              <a:rPr lang="en-US" altLang="ko-KR" sz="1600" dirty="0"/>
              <a:t> -r __ns:=/robot</a:t>
            </a:r>
            <a:r>
              <a:rPr lang="en-US" altLang="ko-KR" sz="1600" dirty="0">
                <a:highlight>
                  <a:srgbClr val="FFFF00"/>
                </a:highlight>
              </a:rPr>
              <a:t>&lt;n&gt;</a:t>
            </a:r>
          </a:p>
        </p:txBody>
      </p:sp>
    </p:spTree>
    <p:extLst>
      <p:ext uri="{BB962C8B-B14F-4D97-AF65-F5344CB8AC3E}">
        <p14:creationId xmlns:p14="http://schemas.microsoft.com/office/powerpoint/2010/main" val="26914210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B7E05-6400-4247-D13E-D3F6C063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Depth (Robot)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B2EAAC-F114-A256-F93C-FB275C2FC5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C4DF93-F1BD-B1B2-FC68-743BD9D408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48C61-0038-2F38-993D-DAAD2C1A0410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3399442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879FF74-61FD-2942-0D25-84E019F1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AMR controller sprint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9231E-3D9A-873F-FC6E-CE7F54899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80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2 – AMR controller 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>
            <a:off x="3605113" y="4207871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93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 6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Detail Design of AMR Controller Module using Process Flow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211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67E18-5F35-801A-AC44-9126DCE8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hint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7B73B8B-1D34-96FE-FA0F-EE3DF5691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Initial Pose</a:t>
            </a:r>
          </a:p>
          <a:p>
            <a:pPr lvl="1"/>
            <a:r>
              <a:rPr lang="en-US" altLang="ko-KR" dirty="0"/>
              <a:t>nav2</a:t>
            </a:r>
          </a:p>
          <a:p>
            <a:pPr lvl="1"/>
            <a:r>
              <a:rPr lang="en-US" altLang="ko-KR" dirty="0"/>
              <a:t>rviz2 – 2D estimate pose</a:t>
            </a:r>
          </a:p>
          <a:p>
            <a:pPr lvl="1"/>
            <a:r>
              <a:rPr lang="en-US" altLang="ko-KR" dirty="0"/>
              <a:t>ros2 topic echo /</a:t>
            </a:r>
            <a:r>
              <a:rPr lang="en-US" altLang="ko-KR" dirty="0" err="1"/>
              <a:t>initialpose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How do you find AMR current position and orientation?</a:t>
            </a:r>
          </a:p>
          <a:p>
            <a:r>
              <a:rPr lang="en-US" altLang="ko-KR" dirty="0"/>
              <a:t>Sending Goals</a:t>
            </a:r>
          </a:p>
          <a:p>
            <a:pPr lvl="1"/>
            <a:r>
              <a:rPr lang="en-US" altLang="ko-KR" dirty="0"/>
              <a:t>nav2</a:t>
            </a:r>
          </a:p>
          <a:p>
            <a:pPr lvl="1"/>
            <a:r>
              <a:rPr lang="en-US" altLang="ko-KR" dirty="0"/>
              <a:t>Rviz2 – send goals</a:t>
            </a:r>
          </a:p>
          <a:p>
            <a:pPr lvl="2"/>
            <a:r>
              <a:rPr lang="en-US" altLang="ko-KR" dirty="0" err="1"/>
              <a:t>ActionClient</a:t>
            </a:r>
            <a:endParaRPr lang="en-US" altLang="ko-KR" dirty="0"/>
          </a:p>
          <a:p>
            <a:pPr lvl="2"/>
            <a:r>
              <a:rPr lang="en-US" altLang="ko-KR" dirty="0" err="1"/>
              <a:t>NavigateToPose.send_goal_async</a:t>
            </a:r>
            <a:r>
              <a:rPr lang="en-US" altLang="ko-KR" dirty="0"/>
              <a:t>()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0757210-31C6-7774-B50D-3A3F2FE81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416944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Stopping Navigation</a:t>
            </a:r>
            <a:br>
              <a:rPr lang="en-US" altLang="ko-KR" dirty="0"/>
            </a:br>
            <a:r>
              <a:rPr lang="en-US" altLang="ko-KR" dirty="0" err="1"/>
              <a:t>NavigateToPose.cancel_all_goals_async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Sending multiple goals</a:t>
            </a:r>
          </a:p>
          <a:p>
            <a:pPr lvl="1"/>
            <a:r>
              <a:rPr lang="en-US" altLang="ko-KR" dirty="0" err="1"/>
              <a:t>ActionClient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follow_waypoints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Manual control of AMR Odometry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How to move forward, backward, left and right???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D3CE8A-F054-8E3E-1062-8A5C9BF41E71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1090800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92277E4-83B3-32BC-DFF2-14711033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the follow Algorithm?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0B50F-A8AD-116C-CC68-161CDB0A8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Left/Right?</a:t>
            </a:r>
          </a:p>
          <a:p>
            <a:r>
              <a:rPr lang="en-US" altLang="ko-KR" dirty="0"/>
              <a:t>Forward/Backward?</a:t>
            </a:r>
          </a:p>
          <a:p>
            <a:r>
              <a:rPr lang="en-US" altLang="ko-KR" dirty="0"/>
              <a:t>Velocity?</a:t>
            </a:r>
          </a:p>
          <a:p>
            <a:r>
              <a:rPr lang="en-US" altLang="ko-KR" dirty="0"/>
              <a:t>Camera position?</a:t>
            </a:r>
          </a:p>
          <a:p>
            <a:r>
              <a:rPr lang="en-US" altLang="ko-KR" dirty="0"/>
              <a:t>Depth?</a:t>
            </a:r>
            <a:r>
              <a:rPr lang="ko-KR" altLang="en-US" dirty="0"/>
              <a:t> </a:t>
            </a:r>
            <a:r>
              <a:rPr lang="en-US" altLang="ko-KR" dirty="0"/>
              <a:t>Local/Global Coordinate transform?</a:t>
            </a:r>
          </a:p>
        </p:txBody>
      </p:sp>
    </p:spTree>
    <p:extLst>
      <p:ext uri="{BB962C8B-B14F-4D97-AF65-F5344CB8AC3E}">
        <p14:creationId xmlns:p14="http://schemas.microsoft.com/office/powerpoint/2010/main" val="4245882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Design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Using the process flow diagram present team’s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0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3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AMR(Autonomous Mobile Robot) Turtlebot4 </a:t>
            </a:r>
            <a:r>
              <a:rPr lang="ko-KR" altLang="en-US" dirty="0"/>
              <a:t>개발 환경 구축</a:t>
            </a:r>
            <a:endParaRPr lang="en-US" altLang="ko-KR" dirty="0"/>
          </a:p>
          <a:p>
            <a:r>
              <a:rPr lang="ko-KR" altLang="en-US" dirty="0"/>
              <a:t>로봇 개발 환경에 완성 모델 서빙 및 테스트 </a:t>
            </a:r>
            <a:r>
              <a:rPr lang="en-US" altLang="ko-KR" dirty="0"/>
              <a:t>/ </a:t>
            </a:r>
            <a:r>
              <a:rPr lang="ko-KR" altLang="en-US" dirty="0"/>
              <a:t>로봇 </a:t>
            </a:r>
            <a:r>
              <a:rPr lang="en-US" altLang="ko-KR" dirty="0"/>
              <a:t>H/W, </a:t>
            </a:r>
            <a:r>
              <a:rPr lang="ko-KR" altLang="en-US" dirty="0">
                <a:highlight>
                  <a:srgbClr val="FFFF00"/>
                </a:highlight>
              </a:rPr>
              <a:t>제반 환경의 한계점 도출</a:t>
            </a:r>
          </a:p>
          <a:p>
            <a:pPr lvl="1"/>
            <a:r>
              <a:rPr lang="en-US" altLang="ko-KR" dirty="0"/>
              <a:t>Tracking</a:t>
            </a:r>
            <a:r>
              <a:rPr lang="ko-KR" altLang="en-US" dirty="0"/>
              <a:t> 데이터 수집</a:t>
            </a:r>
            <a:r>
              <a:rPr lang="en-US" altLang="ko-KR" dirty="0"/>
              <a:t>(bus, truck, tank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Tracking</a:t>
            </a:r>
            <a:r>
              <a:rPr lang="ko-KR" altLang="en-US" dirty="0"/>
              <a:t> 데이터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lvl="1"/>
            <a:r>
              <a:rPr lang="en-US" altLang="ko-KR" dirty="0"/>
              <a:t>YOLOv8 </a:t>
            </a:r>
            <a:r>
              <a:rPr lang="ko-KR" altLang="en-US" dirty="0"/>
              <a:t>기반 학습</a:t>
            </a:r>
            <a:endParaRPr lang="en-US" altLang="ko-KR" dirty="0"/>
          </a:p>
          <a:p>
            <a:pPr lvl="1"/>
            <a:r>
              <a:rPr lang="en-US" altLang="ko-KR" dirty="0"/>
              <a:t>YOLOv8 Object </a:t>
            </a:r>
            <a:r>
              <a:rPr lang="en-US" altLang="ko-KR" dirty="0">
                <a:solidFill>
                  <a:srgbClr val="FF0000"/>
                </a:solidFill>
              </a:rPr>
              <a:t>Tracking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C334E-1E2B-543E-D8B8-5F041E863F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altLang="ko-KR" dirty="0"/>
              <a:t>Turtlebot4 </a:t>
            </a:r>
            <a:r>
              <a:rPr lang="ko-KR" altLang="en-US" dirty="0"/>
              <a:t>시뮬레이션 환경 구축</a:t>
            </a:r>
          </a:p>
          <a:p>
            <a:pPr lvl="1"/>
            <a:r>
              <a:rPr lang="en-US" altLang="ko-KR" dirty="0"/>
              <a:t>SLAM</a:t>
            </a:r>
            <a:r>
              <a:rPr lang="ko-KR" altLang="en-US" dirty="0"/>
              <a:t>과 </a:t>
            </a:r>
            <a:r>
              <a:rPr lang="en-US" altLang="ko-KR" dirty="0"/>
              <a:t>Map </a:t>
            </a:r>
            <a:r>
              <a:rPr lang="ko-KR" altLang="en-US" dirty="0"/>
              <a:t>생성 및 파라미터 튜닝</a:t>
            </a:r>
            <a:r>
              <a:rPr lang="en-US" altLang="ko-KR" dirty="0"/>
              <a:t>(Localization, AMCL)</a:t>
            </a:r>
          </a:p>
          <a:p>
            <a:pPr lvl="1"/>
            <a:r>
              <a:rPr lang="en-US" altLang="ko-KR" dirty="0" err="1"/>
              <a:t>AutoSLAM</a:t>
            </a:r>
            <a:r>
              <a:rPr lang="ko-KR" altLang="en-US" dirty="0"/>
              <a:t>으로 맵 생성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644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2 – AMR controller 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>
            <a:off x="4869709" y="4888807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34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67E18-5F35-801A-AC44-9126DCE8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7B73B8B-1D34-96FE-FA0F-EE3DF5691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Initial Pose</a:t>
            </a:r>
          </a:p>
          <a:p>
            <a:pPr lvl="1"/>
            <a:r>
              <a:rPr lang="en-US" altLang="ko-KR" dirty="0"/>
              <a:t>nav2</a:t>
            </a:r>
          </a:p>
          <a:p>
            <a:pPr lvl="1"/>
            <a:r>
              <a:rPr lang="en-US" altLang="ko-KR" dirty="0"/>
              <a:t>rviz2 – 2D estimate pose</a:t>
            </a:r>
          </a:p>
          <a:p>
            <a:pPr lvl="1"/>
            <a:r>
              <a:rPr lang="en-US" altLang="ko-KR" dirty="0"/>
              <a:t>ros2 topic echo /</a:t>
            </a:r>
            <a:r>
              <a:rPr lang="en-US" altLang="ko-KR" dirty="0" err="1"/>
              <a:t>initialpose</a:t>
            </a:r>
            <a:endParaRPr lang="en-US" altLang="ko-KR" dirty="0"/>
          </a:p>
          <a:p>
            <a:r>
              <a:rPr lang="en-US" altLang="ko-KR" dirty="0"/>
              <a:t>Sending Goals</a:t>
            </a:r>
          </a:p>
          <a:p>
            <a:pPr lvl="1"/>
            <a:r>
              <a:rPr lang="en-US" altLang="ko-KR" dirty="0"/>
              <a:t>nav2</a:t>
            </a:r>
          </a:p>
          <a:p>
            <a:pPr lvl="1"/>
            <a:r>
              <a:rPr lang="en-US" altLang="ko-KR" dirty="0"/>
              <a:t>Rviz2 – send goals</a:t>
            </a:r>
          </a:p>
          <a:p>
            <a:pPr lvl="2"/>
            <a:r>
              <a:rPr lang="en-US" altLang="ko-KR" dirty="0" err="1"/>
              <a:t>ActionClient</a:t>
            </a:r>
            <a:endParaRPr lang="en-US" altLang="ko-KR" dirty="0"/>
          </a:p>
          <a:p>
            <a:pPr lvl="2"/>
            <a:r>
              <a:rPr lang="en-US" altLang="ko-KR" dirty="0" err="1"/>
              <a:t>NavigateToPose.send_goal_async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ros2 topic echo /</a:t>
            </a:r>
            <a:r>
              <a:rPr lang="en-US" altLang="ko-KR" dirty="0" err="1"/>
              <a:t>amcl_pose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0757210-31C6-7774-B50D-3A3F2FE81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416944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Stopping Navigation</a:t>
            </a:r>
          </a:p>
          <a:p>
            <a:pPr lvl="1"/>
            <a:r>
              <a:rPr lang="en-US" altLang="ko-KR" dirty="0" err="1"/>
              <a:t>ActionClient</a:t>
            </a:r>
            <a:endParaRPr lang="en-US" altLang="ko-KR" dirty="0"/>
          </a:p>
          <a:p>
            <a:pPr lvl="1"/>
            <a:r>
              <a:rPr lang="en-US" altLang="ko-KR" dirty="0" err="1"/>
              <a:t>NavigateToPose.cancel_all_goals_async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Sending multiple goals</a:t>
            </a:r>
          </a:p>
          <a:p>
            <a:pPr lvl="1"/>
            <a:r>
              <a:rPr lang="en-US" altLang="ko-KR" dirty="0" err="1"/>
              <a:t>ActionClient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follow_waypoints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Manual control of AMR Odometry</a:t>
            </a:r>
          </a:p>
          <a:p>
            <a:pPr lvl="1"/>
            <a:r>
              <a:rPr lang="en-US" altLang="ko-KR" dirty="0"/>
              <a:t>Twist</a:t>
            </a:r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cmd</a:t>
            </a:r>
            <a:r>
              <a:rPr lang="en-US" altLang="ko-KR" dirty="0"/>
              <a:t>-vel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34C4CE-0DAB-FBFF-1B21-39278900A863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3059380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14EDE00-5D45-79A3-71C5-992EF637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A66A9CB-23E2-AC74-7EA3-D64F94A397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31916" y="2973281"/>
            <a:ext cx="2276793" cy="1524213"/>
          </a:xfr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CD0569-DB88-085E-F04C-BC320A3B7D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18B171-7F63-4650-D272-A732BA58C6DA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3736455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outcome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A54A34-D255-8FE4-16F6-5B509EB27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AMR navigates to avoid obstacles, ignores dummies,  track, and follow target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196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2 – AMR controller 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 rot="10800000">
            <a:off x="8341869" y="4237055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40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 7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coding and testing of AMR Controller Module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852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7AC6A-13FF-73B7-4A87-244CA8EC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TurtleSIM</a:t>
            </a:r>
            <a:r>
              <a:rPr lang="en-US" altLang="ko-KR" dirty="0"/>
              <a:t> to test following logic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A1DF82F-5D07-4D2D-CB3D-C45712764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9700" y="1806183"/>
            <a:ext cx="4645152" cy="801943"/>
          </a:xfrm>
        </p:spPr>
        <p:txBody>
          <a:bodyPr/>
          <a:lstStyle/>
          <a:p>
            <a:r>
              <a:rPr lang="en-US" altLang="ko-KR" dirty="0"/>
              <a:t>Step2: PC Term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14D44-3650-D129-0DCC-3FDBF7E31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700" y="2610904"/>
            <a:ext cx="4645152" cy="146233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source ~/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run turtlebot3_teleop </a:t>
            </a:r>
            <a:r>
              <a:rPr lang="en-US" altLang="ko-KR" dirty="0" err="1"/>
              <a:t>teleop_keyboard</a:t>
            </a:r>
            <a:endParaRPr lang="en-US" altLang="ko-KR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EFEC76B0-FC5C-07E3-561B-7DDD9C5F5DAA}"/>
              </a:ext>
            </a:extLst>
          </p:cNvPr>
          <p:cNvSpPr txBox="1">
            <a:spLocks/>
          </p:cNvSpPr>
          <p:nvPr/>
        </p:nvSpPr>
        <p:spPr>
          <a:xfrm>
            <a:off x="1460592" y="1762757"/>
            <a:ext cx="4645152" cy="802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Step1: PC Term 1</a:t>
            </a:r>
            <a:endParaRPr lang="ko-KR" altLang="en-US" dirty="0"/>
          </a:p>
        </p:txBody>
      </p:sp>
      <p:sp>
        <p:nvSpPr>
          <p:cNvPr id="14" name="내용 개체 틀 6">
            <a:extLst>
              <a:ext uri="{FF2B5EF4-FFF2-40B4-BE49-F238E27FC236}">
                <a16:creationId xmlns:a16="http://schemas.microsoft.com/office/drawing/2014/main" id="{CE48831F-3F04-F4D8-93FF-0D204104DF04}"/>
              </a:ext>
            </a:extLst>
          </p:cNvPr>
          <p:cNvSpPr txBox="1">
            <a:spLocks/>
          </p:cNvSpPr>
          <p:nvPr/>
        </p:nvSpPr>
        <p:spPr>
          <a:xfrm>
            <a:off x="1460592" y="2608127"/>
            <a:ext cx="4645152" cy="1465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source ~/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run 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turtlesim_node</a:t>
            </a:r>
            <a:r>
              <a:rPr lang="en-US" altLang="ko-KR" dirty="0"/>
              <a:t> --</a:t>
            </a:r>
            <a:r>
              <a:rPr lang="en-US" altLang="ko-KR" dirty="0" err="1"/>
              <a:t>ros-args</a:t>
            </a:r>
            <a:r>
              <a:rPr lang="en-US" altLang="ko-KR" dirty="0"/>
              <a:t> -r /turtle1/</a:t>
            </a:r>
            <a:r>
              <a:rPr lang="en-US" altLang="ko-KR" dirty="0" err="1"/>
              <a:t>cmd_vel</a:t>
            </a:r>
            <a:r>
              <a:rPr lang="en-US" altLang="ko-KR" dirty="0"/>
              <a:t>:=/</a:t>
            </a:r>
            <a:r>
              <a:rPr lang="en-US" altLang="ko-KR" dirty="0" err="1"/>
              <a:t>cmd_vel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A188CC-BE4C-BE69-7E25-3BFBA1EA31F5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1066458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ploaded image">
            <a:extLst>
              <a:ext uri="{FF2B5EF4-FFF2-40B4-BE49-F238E27FC236}">
                <a16:creationId xmlns:a16="http://schemas.microsoft.com/office/drawing/2014/main" id="{3EF8F8B1-AE67-CC6F-413F-0AFE43ECF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0"/>
            <a:ext cx="10231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921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9F17376C-5E04-DE01-D15D-2ED74E1A3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688"/>
            <a:ext cx="12192000" cy="47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561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ploaded image">
            <a:extLst>
              <a:ext uri="{FF2B5EF4-FFF2-40B4-BE49-F238E27FC236}">
                <a16:creationId xmlns:a16="http://schemas.microsoft.com/office/drawing/2014/main" id="{44C3308E-CE3B-1210-22B4-318E7C75B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688"/>
            <a:ext cx="12192000" cy="47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64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4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i="1" dirty="0">
                <a:highlight>
                  <a:srgbClr val="FFFF00"/>
                </a:highlight>
              </a:rPr>
              <a:t>Turtlebot4 Navigation</a:t>
            </a:r>
            <a:r>
              <a:rPr lang="ko-KR" altLang="en-US" i="1" dirty="0">
                <a:highlight>
                  <a:srgbClr val="FFFF00"/>
                </a:highlight>
              </a:rPr>
              <a:t>과 파라미터 튜닝</a:t>
            </a:r>
            <a:r>
              <a:rPr lang="en-US" altLang="ko-KR" i="1" dirty="0">
                <a:highlight>
                  <a:srgbClr val="FFFF00"/>
                </a:highlight>
              </a:rPr>
              <a:t>(Local </a:t>
            </a:r>
            <a:r>
              <a:rPr lang="en-US" altLang="ko-KR" i="1" dirty="0" err="1">
                <a:highlight>
                  <a:srgbClr val="FFFF00"/>
                </a:highlight>
              </a:rPr>
              <a:t>Costmap</a:t>
            </a:r>
            <a:r>
              <a:rPr lang="en-US" altLang="ko-KR" i="1" dirty="0">
                <a:highlight>
                  <a:srgbClr val="FFFF00"/>
                </a:highlight>
              </a:rPr>
              <a:t>, Global </a:t>
            </a:r>
            <a:r>
              <a:rPr lang="en-US" altLang="ko-KR" i="1" dirty="0" err="1">
                <a:highlight>
                  <a:srgbClr val="FFFF00"/>
                </a:highlight>
              </a:rPr>
              <a:t>Costmap</a:t>
            </a:r>
            <a:r>
              <a:rPr lang="en-US" altLang="ko-KR" i="1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dirty="0"/>
              <a:t>Turtlebot4 API</a:t>
            </a:r>
            <a:r>
              <a:rPr lang="ko-KR" altLang="en-US" dirty="0"/>
              <a:t>를 활용한 </a:t>
            </a:r>
            <a:r>
              <a:rPr lang="en-US" altLang="ko-KR" dirty="0"/>
              <a:t>Initial Pose </a:t>
            </a:r>
            <a:r>
              <a:rPr lang="en-US" altLang="ko-KR" dirty="0" err="1"/>
              <a:t>Navigate_to</a:t>
            </a:r>
            <a:r>
              <a:rPr lang="en-US" altLang="ko-KR" dirty="0"/>
              <a:t> Pose </a:t>
            </a:r>
            <a:r>
              <a:rPr lang="ko-KR" altLang="en-US" dirty="0"/>
              <a:t>구현</a:t>
            </a:r>
          </a:p>
          <a:p>
            <a:r>
              <a:rPr lang="en-US" altLang="ko-KR" dirty="0"/>
              <a:t>Turtlebot4 API</a:t>
            </a:r>
            <a:r>
              <a:rPr lang="ko-KR" altLang="en-US" dirty="0"/>
              <a:t>를 활용한 </a:t>
            </a:r>
            <a:r>
              <a:rPr lang="en-US" altLang="ko-KR" dirty="0" err="1"/>
              <a:t>Navigate_Through_pose</a:t>
            </a:r>
            <a:r>
              <a:rPr lang="en-US" altLang="ko-KR" dirty="0"/>
              <a:t>, Follow Waypoints </a:t>
            </a:r>
            <a:r>
              <a:rPr lang="ko-KR" altLang="en-US" dirty="0"/>
              <a:t>구현</a:t>
            </a:r>
          </a:p>
          <a:p>
            <a:r>
              <a:rPr lang="ko-KR" altLang="en-US" i="1" dirty="0">
                <a:highlight>
                  <a:srgbClr val="FFFF00"/>
                </a:highlight>
              </a:rPr>
              <a:t>로봇 개발 환경에 적용 및 테스트 </a:t>
            </a:r>
            <a:r>
              <a:rPr lang="en-US" altLang="ko-KR" i="1" dirty="0">
                <a:highlight>
                  <a:srgbClr val="FFFF00"/>
                </a:highlight>
              </a:rPr>
              <a:t>/ </a:t>
            </a:r>
            <a:r>
              <a:rPr lang="ko-KR" altLang="en-US" i="1" dirty="0">
                <a:highlight>
                  <a:srgbClr val="FFFF00"/>
                </a:highlight>
              </a:rPr>
              <a:t>로봇 </a:t>
            </a:r>
            <a:r>
              <a:rPr lang="en-US" altLang="ko-KR" i="1" dirty="0">
                <a:highlight>
                  <a:srgbClr val="FFFF00"/>
                </a:highlight>
              </a:rPr>
              <a:t>H/W, </a:t>
            </a:r>
            <a:r>
              <a:rPr lang="ko-KR" altLang="en-US" i="1" dirty="0">
                <a:highlight>
                  <a:srgbClr val="FFFF00"/>
                </a:highlight>
              </a:rPr>
              <a:t>제반 환경의 한계점 도출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C334E-1E2B-543E-D8B8-5F041E863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5356697" cy="403576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AMR</a:t>
            </a:r>
            <a:r>
              <a:rPr lang="ko-KR" altLang="en-US" dirty="0"/>
              <a:t>기반 카메라 인식 </a:t>
            </a:r>
            <a:r>
              <a:rPr lang="en-US" altLang="ko-KR" dirty="0"/>
              <a:t>autonomous driving </a:t>
            </a:r>
            <a:r>
              <a:rPr lang="ko-KR" altLang="en-US" dirty="0"/>
              <a:t>시스템 </a:t>
            </a:r>
            <a:r>
              <a:rPr lang="en-US" altLang="ko-KR" dirty="0"/>
              <a:t>with obstacle avoidance </a:t>
            </a:r>
            <a:r>
              <a:rPr lang="ko-KR" altLang="en-US" dirty="0"/>
              <a:t>구축 </a:t>
            </a:r>
            <a:r>
              <a:rPr lang="en-US" altLang="ko-KR" dirty="0"/>
              <a:t>(AMR Controller)</a:t>
            </a:r>
            <a:endParaRPr lang="ko-KR" altLang="en-US" dirty="0"/>
          </a:p>
          <a:p>
            <a:pPr lvl="1"/>
            <a:r>
              <a:rPr lang="en-US" altLang="ko-KR" dirty="0"/>
              <a:t>Digital Mapping of environment</a:t>
            </a:r>
          </a:p>
          <a:p>
            <a:pPr lvl="1"/>
            <a:r>
              <a:rPr lang="en-US" altLang="ko-KR" dirty="0"/>
              <a:t>Goal Setting and Obstacle Avoidance using Navigation</a:t>
            </a:r>
          </a:p>
          <a:p>
            <a:pPr lvl="1"/>
            <a:r>
              <a:rPr lang="en-US" altLang="ko-KR" dirty="0"/>
              <a:t>Object Tracking w/ AMR camera</a:t>
            </a:r>
          </a:p>
          <a:p>
            <a:pPr lvl="1"/>
            <a:r>
              <a:rPr lang="en-US" altLang="ko-KR" dirty="0"/>
              <a:t>Control logic between navigation/obj. tracking/ obj. following (</a:t>
            </a:r>
            <a:r>
              <a:rPr lang="en-US" altLang="ko-KR" dirty="0" err="1"/>
              <a:t>teleop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Porting to ROS</a:t>
            </a:r>
            <a:endParaRPr lang="ko-KR" altLang="en-US" dirty="0"/>
          </a:p>
          <a:p>
            <a:pPr lvl="1"/>
            <a:r>
              <a:rPr lang="en-US" altLang="ko-KR" dirty="0"/>
              <a:t>Create AMR Controller Node</a:t>
            </a:r>
          </a:p>
          <a:p>
            <a:pPr lvl="1"/>
            <a:r>
              <a:rPr lang="en-US" altLang="ko-KR" dirty="0"/>
              <a:t>Create and send Obj. Tracking Image and data to Sysmon</a:t>
            </a:r>
          </a:p>
          <a:p>
            <a:r>
              <a:rPr lang="en-US" altLang="ko-KR" dirty="0"/>
              <a:t>Integrate and test with Detection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546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7AC6A-13FF-73B7-4A87-244CA8EC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TurtleSIM</a:t>
            </a:r>
            <a:r>
              <a:rPr lang="en-US" altLang="ko-KR" dirty="0"/>
              <a:t> to test following logic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A1DF82F-5D07-4D2D-CB3D-C45712764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9700" y="1806183"/>
            <a:ext cx="4645152" cy="801943"/>
          </a:xfrm>
        </p:spPr>
        <p:txBody>
          <a:bodyPr/>
          <a:lstStyle/>
          <a:p>
            <a:r>
              <a:rPr lang="en-US" altLang="ko-KR" dirty="0"/>
              <a:t>Step2: PC Term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14D44-3650-D129-0DCC-3FDBF7E31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700" y="2610904"/>
            <a:ext cx="4645152" cy="146233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source ~/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run turtlebot3_teleop </a:t>
            </a:r>
            <a:r>
              <a:rPr lang="en-US" altLang="ko-KR" dirty="0" err="1"/>
              <a:t>teleop_keyboard</a:t>
            </a:r>
            <a:endParaRPr lang="en-US" altLang="ko-KR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EFEC76B0-FC5C-07E3-561B-7DDD9C5F5DAA}"/>
              </a:ext>
            </a:extLst>
          </p:cNvPr>
          <p:cNvSpPr txBox="1">
            <a:spLocks/>
          </p:cNvSpPr>
          <p:nvPr/>
        </p:nvSpPr>
        <p:spPr>
          <a:xfrm>
            <a:off x="1460592" y="1762757"/>
            <a:ext cx="4645152" cy="802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Step1: PC Term 1</a:t>
            </a:r>
            <a:endParaRPr lang="ko-KR" altLang="en-US" dirty="0"/>
          </a:p>
        </p:txBody>
      </p:sp>
      <p:sp>
        <p:nvSpPr>
          <p:cNvPr id="14" name="내용 개체 틀 6">
            <a:extLst>
              <a:ext uri="{FF2B5EF4-FFF2-40B4-BE49-F238E27FC236}">
                <a16:creationId xmlns:a16="http://schemas.microsoft.com/office/drawing/2014/main" id="{CE48831F-3F04-F4D8-93FF-0D204104DF04}"/>
              </a:ext>
            </a:extLst>
          </p:cNvPr>
          <p:cNvSpPr txBox="1">
            <a:spLocks/>
          </p:cNvSpPr>
          <p:nvPr/>
        </p:nvSpPr>
        <p:spPr>
          <a:xfrm>
            <a:off x="1460592" y="2608127"/>
            <a:ext cx="4645152" cy="1465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source ~/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run 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turtlesim_node</a:t>
            </a:r>
            <a:r>
              <a:rPr lang="en-US" altLang="ko-KR" dirty="0"/>
              <a:t> --</a:t>
            </a:r>
            <a:r>
              <a:rPr lang="en-US" altLang="ko-KR" dirty="0" err="1"/>
              <a:t>ros-args</a:t>
            </a:r>
            <a:r>
              <a:rPr lang="en-US" altLang="ko-KR" dirty="0"/>
              <a:t> -r /turtle1/</a:t>
            </a:r>
            <a:r>
              <a:rPr lang="en-US" altLang="ko-KR" dirty="0" err="1"/>
              <a:t>cmd_vel</a:t>
            </a:r>
            <a:r>
              <a:rPr lang="en-US" altLang="ko-KR" dirty="0"/>
              <a:t>:=/</a:t>
            </a:r>
            <a:r>
              <a:rPr lang="en-US" altLang="ko-KR" dirty="0" err="1"/>
              <a:t>cmd_vel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53C0FA-9809-7E86-D2FF-6ECB9D0D10F8}"/>
              </a:ext>
            </a:extLst>
          </p:cNvPr>
          <p:cNvCxnSpPr/>
          <p:nvPr/>
        </p:nvCxnSpPr>
        <p:spPr>
          <a:xfrm flipH="1" flipV="1">
            <a:off x="8287966" y="3900791"/>
            <a:ext cx="739302" cy="134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A1EDF0-72A3-44CB-3333-0D86BECF37F3}"/>
              </a:ext>
            </a:extLst>
          </p:cNvPr>
          <p:cNvSpPr txBox="1"/>
          <p:nvPr/>
        </p:nvSpPr>
        <p:spPr>
          <a:xfrm>
            <a:off x="9182911" y="5350213"/>
            <a:ext cx="239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Replace with your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986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Code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actual results against the expected results and explain the code generated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5162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1&amp;2 – Detection Alert/AMR Controller Integration &amp; Test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 rot="10800000">
            <a:off x="8546150" y="3507480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34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outcome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Detection Alert and AMR Controller able to pass topics for necessary actions between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9402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 8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integrate and test of </a:t>
            </a:r>
            <a:r>
              <a:rPr lang="en-US" altLang="ko-KR" u="sng" dirty="0"/>
              <a:t>Detection Alert and AMR Controller </a:t>
            </a:r>
            <a:r>
              <a:rPr lang="en-US" altLang="ko-KR" dirty="0"/>
              <a:t>Modules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801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Code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actual results against the expected results and explain the code written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508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485191" y="3162304"/>
            <a:ext cx="54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Are we still having FUN!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5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5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를 이용한 웹 서버 구축 </a:t>
            </a:r>
            <a:r>
              <a:rPr lang="en-US" altLang="ko-KR" dirty="0"/>
              <a:t>(System Monitor)</a:t>
            </a:r>
            <a:endParaRPr lang="ko-KR" altLang="en-US" dirty="0"/>
          </a:p>
          <a:p>
            <a:pPr lvl="1"/>
            <a:r>
              <a:rPr lang="en-US" altLang="ko-KR" dirty="0"/>
              <a:t>Flask/HTML Intro</a:t>
            </a:r>
          </a:p>
          <a:p>
            <a:pPr lvl="1"/>
            <a:r>
              <a:rPr lang="en-US" altLang="ko-KR" dirty="0"/>
              <a:t>Deploy YOLOv8</a:t>
            </a:r>
            <a:r>
              <a:rPr lang="ko-KR" altLang="en-US" dirty="0"/>
              <a:t> </a:t>
            </a:r>
            <a:r>
              <a:rPr lang="en-US" altLang="ko-KR" dirty="0"/>
              <a:t>Obj.</a:t>
            </a:r>
            <a:r>
              <a:rPr lang="ko-KR" altLang="en-US" dirty="0"/>
              <a:t> </a:t>
            </a:r>
            <a:r>
              <a:rPr lang="en-US" altLang="ko-KR" dirty="0"/>
              <a:t>Det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r>
              <a:rPr lang="ko-KR" altLang="en-US" dirty="0"/>
              <a:t> </a:t>
            </a:r>
            <a:r>
              <a:rPr lang="en-US" altLang="ko-KR" dirty="0"/>
              <a:t>to web</a:t>
            </a:r>
          </a:p>
          <a:p>
            <a:pPr lvl="1"/>
            <a:r>
              <a:rPr lang="en-US" altLang="ko-KR" dirty="0"/>
              <a:t>Log in </a:t>
            </a:r>
            <a:r>
              <a:rPr lang="ko-KR" altLang="en-US" dirty="0"/>
              <a:t>기능 구현</a:t>
            </a:r>
          </a:p>
          <a:p>
            <a:pPr lvl="1"/>
            <a:r>
              <a:rPr lang="en-US" altLang="ko-KR" dirty="0"/>
              <a:t>Sysmon</a:t>
            </a:r>
            <a:r>
              <a:rPr lang="ko-KR" altLang="en-US" dirty="0"/>
              <a:t> </a:t>
            </a:r>
            <a:r>
              <a:rPr lang="ko-KR" altLang="en-US" dirty="0" err="1"/>
              <a:t>웹기능</a:t>
            </a:r>
            <a:r>
              <a:rPr lang="ko-KR" altLang="en-US" dirty="0"/>
              <a:t> 구현</a:t>
            </a:r>
          </a:p>
          <a:p>
            <a:pPr lvl="1"/>
            <a:r>
              <a:rPr lang="ko-KR" altLang="en-US" dirty="0"/>
              <a:t>알람 기능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F53B98-20D3-6C2B-2150-BBE57D9A5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SQLite3</a:t>
            </a:r>
            <a:r>
              <a:rPr lang="ko-KR" altLang="en-US" dirty="0"/>
              <a:t>를 이용한 데이터베이스 구축 및 연동 </a:t>
            </a:r>
            <a:r>
              <a:rPr lang="en-US" altLang="ko-KR" dirty="0"/>
              <a:t>(System Monitor)</a:t>
            </a:r>
            <a:endParaRPr lang="ko-KR" altLang="en-US" dirty="0"/>
          </a:p>
          <a:p>
            <a:pPr lvl="1"/>
            <a:r>
              <a:rPr lang="en-US" altLang="ko-KR" dirty="0"/>
              <a:t>SQLite3 </a:t>
            </a:r>
            <a:r>
              <a:rPr lang="ko-KR" altLang="en-US" dirty="0"/>
              <a:t>기본 기능 구현</a:t>
            </a:r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기능 구축</a:t>
            </a:r>
          </a:p>
          <a:p>
            <a:pPr lvl="1"/>
            <a:r>
              <a:rPr lang="ko-KR" altLang="en-US" dirty="0"/>
              <a:t>알람이 울리는 경우 </a:t>
            </a:r>
            <a:r>
              <a:rPr lang="en-US" altLang="ko-KR" dirty="0"/>
              <a:t>DB</a:t>
            </a:r>
            <a:r>
              <a:rPr lang="ko-KR" altLang="en-US" dirty="0"/>
              <a:t>에 저장하는 기능 구현</a:t>
            </a:r>
          </a:p>
          <a:p>
            <a:pPr lvl="1"/>
            <a:r>
              <a:rPr lang="ko-KR" altLang="en-US" dirty="0"/>
              <a:t>저장된 내용 검색하는 기능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9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5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Porting to ROS</a:t>
            </a:r>
          </a:p>
          <a:p>
            <a:pPr lvl="1"/>
            <a:r>
              <a:rPr lang="en-US" altLang="ko-KR" dirty="0"/>
              <a:t>Update Sysmon Node code</a:t>
            </a:r>
          </a:p>
          <a:p>
            <a:pPr lvl="1"/>
            <a:r>
              <a:rPr lang="en-US" altLang="ko-KR" dirty="0"/>
              <a:t>Update the database with received Obj. Det. Data from Detection Alert Node</a:t>
            </a:r>
          </a:p>
          <a:p>
            <a:pPr lvl="1"/>
            <a:r>
              <a:rPr lang="en-US" altLang="ko-KR" dirty="0"/>
              <a:t>Display the content of DB on System Monitor web page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And finally, Integration and Test of Detection Alert &amp; System Monitor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30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485191" y="3162305"/>
            <a:ext cx="6120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Have Fun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!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1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STEMS +: The Agile - Scrum Framework">
            <a:extLst>
              <a:ext uri="{FF2B5EF4-FFF2-40B4-BE49-F238E27FC236}">
                <a16:creationId xmlns:a16="http://schemas.microsoft.com/office/drawing/2014/main" id="{68F8DA14-F8E7-369C-4178-C744D95FA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41" y="300977"/>
            <a:ext cx="9307318" cy="625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49294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111452</TotalTime>
  <Words>1813</Words>
  <Application>Microsoft Office PowerPoint</Application>
  <PresentationFormat>와이드스크린</PresentationFormat>
  <Paragraphs>295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9" baseType="lpstr">
      <vt:lpstr>Arial</vt:lpstr>
      <vt:lpstr>Gill Sans MT</vt:lpstr>
      <vt:lpstr>갤러리</vt:lpstr>
      <vt:lpstr>Good Morning! 早上好! 안녕하세요!</vt:lpstr>
      <vt:lpstr>Day 1</vt:lpstr>
      <vt:lpstr>Day 2 (Mini project)</vt:lpstr>
      <vt:lpstr>Day 3 (Mini project)</vt:lpstr>
      <vt:lpstr>Day 4 (Mini project)</vt:lpstr>
      <vt:lpstr>Day 5 (Mini project)</vt:lpstr>
      <vt:lpstr>Day 5 (Mini project)</vt:lpstr>
      <vt:lpstr>프로젝트 rule number ONE!!!</vt:lpstr>
      <vt:lpstr>PowerPoint 프레젠테이션</vt:lpstr>
      <vt:lpstr>PowerPoint 프레젠테이션</vt:lpstr>
      <vt:lpstr>SW  Development Process</vt:lpstr>
      <vt:lpstr>Project Sprints</vt:lpstr>
      <vt:lpstr>Team Exercise 5</vt:lpstr>
      <vt:lpstr>Results &amp; Code Review by each team</vt:lpstr>
      <vt:lpstr>Project Sprints</vt:lpstr>
      <vt:lpstr>Running in simulation</vt:lpstr>
      <vt:lpstr>Simulation Summary</vt:lpstr>
      <vt:lpstr>Controlling actual robot</vt:lpstr>
      <vt:lpstr>AMR Introduction</vt:lpstr>
      <vt:lpstr>Object Tracking with AMR Camera</vt:lpstr>
      <vt:lpstr>Controlling the AMR Movement</vt:lpstr>
      <vt:lpstr>Driving your robot</vt:lpstr>
      <vt:lpstr>digital Mapping (SLAM)</vt:lpstr>
      <vt:lpstr>digital Mapping (SLAM)</vt:lpstr>
      <vt:lpstr>digital Mapping (Auto – SLAM)</vt:lpstr>
      <vt:lpstr>Digital Mapping</vt:lpstr>
      <vt:lpstr>Navigation w/ map</vt:lpstr>
      <vt:lpstr>Parameter tuning???</vt:lpstr>
      <vt:lpstr>Tutorial</vt:lpstr>
      <vt:lpstr>Tutorial Exercise</vt:lpstr>
      <vt:lpstr>Tutorial</vt:lpstr>
      <vt:lpstr>Tutorial</vt:lpstr>
      <vt:lpstr>Using Depth (Robot)</vt:lpstr>
      <vt:lpstr>AMR controller sprint</vt:lpstr>
      <vt:lpstr>Sprint 2 – AMR controller </vt:lpstr>
      <vt:lpstr>Team Exercise 6</vt:lpstr>
      <vt:lpstr>Design hint</vt:lpstr>
      <vt:lpstr>What is the follow Algorithm?</vt:lpstr>
      <vt:lpstr>Detail Design Review by each team</vt:lpstr>
      <vt:lpstr>Sprint 2 – AMR controller </vt:lpstr>
      <vt:lpstr>Coding hint</vt:lpstr>
      <vt:lpstr>Coding hint</vt:lpstr>
      <vt:lpstr>Expected outcome</vt:lpstr>
      <vt:lpstr>Sprint 2 – AMR controller </vt:lpstr>
      <vt:lpstr>Team Exercise 7</vt:lpstr>
      <vt:lpstr>Using TurtleSIM to test following logic</vt:lpstr>
      <vt:lpstr>PowerPoint 프레젠테이션</vt:lpstr>
      <vt:lpstr>PowerPoint 프레젠테이션</vt:lpstr>
      <vt:lpstr>PowerPoint 프레젠테이션</vt:lpstr>
      <vt:lpstr>Using TurtleSIM to test following logic</vt:lpstr>
      <vt:lpstr>Results &amp; Code Review by each team</vt:lpstr>
      <vt:lpstr>Sprint 1&amp;2 – Detection Alert/AMR Controller Integration &amp; Test</vt:lpstr>
      <vt:lpstr>Expected outcome</vt:lpstr>
      <vt:lpstr>Team Exercise 8</vt:lpstr>
      <vt:lpstr>Results &amp; Code Review by each team</vt:lpstr>
      <vt:lpstr>프로젝트 rule number ONE!!!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Andreas Kim</dc:creator>
  <cp:lastModifiedBy>Andreas Kim</cp:lastModifiedBy>
  <cp:revision>98</cp:revision>
  <dcterms:created xsi:type="dcterms:W3CDTF">2024-04-03T06:12:51Z</dcterms:created>
  <dcterms:modified xsi:type="dcterms:W3CDTF">2025-04-30T13:14:13Z</dcterms:modified>
</cp:coreProperties>
</file>