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573" r:id="rId3"/>
    <p:sldId id="574" r:id="rId4"/>
    <p:sldId id="594" r:id="rId5"/>
    <p:sldId id="269" r:id="rId6"/>
    <p:sldId id="435" r:id="rId7"/>
    <p:sldId id="446" r:id="rId8"/>
    <p:sldId id="453" r:id="rId9"/>
    <p:sldId id="436" r:id="rId10"/>
    <p:sldId id="437" r:id="rId11"/>
    <p:sldId id="447" r:id="rId12"/>
    <p:sldId id="462" r:id="rId13"/>
    <p:sldId id="596" r:id="rId14"/>
    <p:sldId id="597" r:id="rId15"/>
    <p:sldId id="598" r:id="rId16"/>
    <p:sldId id="599" r:id="rId17"/>
    <p:sldId id="600" r:id="rId18"/>
    <p:sldId id="601" r:id="rId19"/>
    <p:sldId id="602" r:id="rId20"/>
    <p:sldId id="595" r:id="rId21"/>
    <p:sldId id="448" r:id="rId22"/>
    <p:sldId id="463" r:id="rId23"/>
    <p:sldId id="52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2604"/>
    <a:srgbClr val="FFE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13146D53-2460-43DF-BEBA-5174F9C96012}"/>
    <pc:docChg chg="undo custSel addSld delSld modSld">
      <pc:chgData name="Andreas Kim" userId="d39d342fa9446bf4" providerId="LiveId" clId="{13146D53-2460-43DF-BEBA-5174F9C96012}" dt="2025-04-18T19:37:38.341" v="284" actId="5793"/>
      <pc:docMkLst>
        <pc:docMk/>
      </pc:docMkLst>
      <pc:sldChg chg="modSp mod">
        <pc:chgData name="Andreas Kim" userId="d39d342fa9446bf4" providerId="LiveId" clId="{13146D53-2460-43DF-BEBA-5174F9C96012}" dt="2025-04-18T19:37:38.341" v="284" actId="5793"/>
        <pc:sldMkLst>
          <pc:docMk/>
          <pc:sldMk cId="891450682" sldId="331"/>
        </pc:sldMkLst>
        <pc:spChg chg="mod">
          <ac:chgData name="Andreas Kim" userId="d39d342fa9446bf4" providerId="LiveId" clId="{13146D53-2460-43DF-BEBA-5174F9C96012}" dt="2025-04-18T19:37:38.341" v="284" actId="5793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13146D53-2460-43DF-BEBA-5174F9C96012}" dt="2025-04-18T19:08:00.987" v="205" actId="47"/>
        <pc:sldMkLst>
          <pc:docMk/>
          <pc:sldMk cId="2727274564" sldId="352"/>
        </pc:sldMkLst>
      </pc:sldChg>
      <pc:sldChg chg="del">
        <pc:chgData name="Andreas Kim" userId="d39d342fa9446bf4" providerId="LiveId" clId="{13146D53-2460-43DF-BEBA-5174F9C96012}" dt="2025-04-18T19:08:09.110" v="214" actId="47"/>
        <pc:sldMkLst>
          <pc:docMk/>
          <pc:sldMk cId="308321978" sldId="353"/>
        </pc:sldMkLst>
      </pc:sldChg>
      <pc:sldChg chg="del">
        <pc:chgData name="Andreas Kim" userId="d39d342fa9446bf4" providerId="LiveId" clId="{13146D53-2460-43DF-BEBA-5174F9C96012}" dt="2025-04-18T19:08:12.655" v="217" actId="47"/>
        <pc:sldMkLst>
          <pc:docMk/>
          <pc:sldMk cId="3332920022" sldId="354"/>
        </pc:sldMkLst>
      </pc:sldChg>
      <pc:sldChg chg="del">
        <pc:chgData name="Andreas Kim" userId="d39d342fa9446bf4" providerId="LiveId" clId="{13146D53-2460-43DF-BEBA-5174F9C96012}" dt="2025-04-18T19:08:11.203" v="215" actId="47"/>
        <pc:sldMkLst>
          <pc:docMk/>
          <pc:sldMk cId="3885411242" sldId="356"/>
        </pc:sldMkLst>
      </pc:sldChg>
      <pc:sldChg chg="del">
        <pc:chgData name="Andreas Kim" userId="d39d342fa9446bf4" providerId="LiveId" clId="{13146D53-2460-43DF-BEBA-5174F9C96012}" dt="2025-04-18T19:08:11.901" v="216" actId="47"/>
        <pc:sldMkLst>
          <pc:docMk/>
          <pc:sldMk cId="1865560110" sldId="357"/>
        </pc:sldMkLst>
      </pc:sldChg>
      <pc:sldChg chg="del">
        <pc:chgData name="Andreas Kim" userId="d39d342fa9446bf4" providerId="LiveId" clId="{13146D53-2460-43DF-BEBA-5174F9C96012}" dt="2025-04-18T19:08:13.455" v="218" actId="47"/>
        <pc:sldMkLst>
          <pc:docMk/>
          <pc:sldMk cId="4023823440" sldId="358"/>
        </pc:sldMkLst>
      </pc:sldChg>
      <pc:sldChg chg="del">
        <pc:chgData name="Andreas Kim" userId="d39d342fa9446bf4" providerId="LiveId" clId="{13146D53-2460-43DF-BEBA-5174F9C96012}" dt="2025-04-18T19:07:52.952" v="199" actId="47"/>
        <pc:sldMkLst>
          <pc:docMk/>
          <pc:sldMk cId="1836354564" sldId="371"/>
        </pc:sldMkLst>
      </pc:sldChg>
      <pc:sldChg chg="del">
        <pc:chgData name="Andreas Kim" userId="d39d342fa9446bf4" providerId="LiveId" clId="{13146D53-2460-43DF-BEBA-5174F9C96012}" dt="2025-04-18T19:07:53.698" v="200" actId="47"/>
        <pc:sldMkLst>
          <pc:docMk/>
          <pc:sldMk cId="3545038507" sldId="372"/>
        </pc:sldMkLst>
      </pc:sldChg>
      <pc:sldChg chg="del">
        <pc:chgData name="Andreas Kim" userId="d39d342fa9446bf4" providerId="LiveId" clId="{13146D53-2460-43DF-BEBA-5174F9C96012}" dt="2025-04-18T19:08:24.126" v="230" actId="47"/>
        <pc:sldMkLst>
          <pc:docMk/>
          <pc:sldMk cId="2459643935" sldId="378"/>
        </pc:sldMkLst>
      </pc:sldChg>
      <pc:sldChg chg="del">
        <pc:chgData name="Andreas Kim" userId="d39d342fa9446bf4" providerId="LiveId" clId="{13146D53-2460-43DF-BEBA-5174F9C96012}" dt="2025-04-18T19:08:00.673" v="204" actId="47"/>
        <pc:sldMkLst>
          <pc:docMk/>
          <pc:sldMk cId="1221733652" sldId="379"/>
        </pc:sldMkLst>
      </pc:sldChg>
      <pc:sldChg chg="del">
        <pc:chgData name="Andreas Kim" userId="d39d342fa9446bf4" providerId="LiveId" clId="{13146D53-2460-43DF-BEBA-5174F9C96012}" dt="2025-04-18T19:08:24.924" v="231" actId="47"/>
        <pc:sldMkLst>
          <pc:docMk/>
          <pc:sldMk cId="2636274895" sldId="385"/>
        </pc:sldMkLst>
      </pc:sldChg>
      <pc:sldChg chg="del">
        <pc:chgData name="Andreas Kim" userId="d39d342fa9446bf4" providerId="LiveId" clId="{13146D53-2460-43DF-BEBA-5174F9C96012}" dt="2025-04-18T18:40:15.011" v="10" actId="47"/>
        <pc:sldMkLst>
          <pc:docMk/>
          <pc:sldMk cId="550136628" sldId="386"/>
        </pc:sldMkLst>
      </pc:sldChg>
      <pc:sldChg chg="add del">
        <pc:chgData name="Andreas Kim" userId="d39d342fa9446bf4" providerId="LiveId" clId="{13146D53-2460-43DF-BEBA-5174F9C96012}" dt="2025-04-18T19:07:41.207" v="197" actId="47"/>
        <pc:sldMkLst>
          <pc:docMk/>
          <pc:sldMk cId="3845844555" sldId="390"/>
        </pc:sldMkLst>
      </pc:sldChg>
      <pc:sldChg chg="add del">
        <pc:chgData name="Andreas Kim" userId="d39d342fa9446bf4" providerId="LiveId" clId="{13146D53-2460-43DF-BEBA-5174F9C96012}" dt="2025-04-18T19:07:39.466" v="195" actId="47"/>
        <pc:sldMkLst>
          <pc:docMk/>
          <pc:sldMk cId="501507796" sldId="391"/>
        </pc:sldMkLst>
      </pc:sldChg>
      <pc:sldChg chg="add del">
        <pc:chgData name="Andreas Kim" userId="d39d342fa9446bf4" providerId="LiveId" clId="{13146D53-2460-43DF-BEBA-5174F9C96012}" dt="2025-04-18T19:07:40.247" v="196" actId="47"/>
        <pc:sldMkLst>
          <pc:docMk/>
          <pc:sldMk cId="1806954800" sldId="392"/>
        </pc:sldMkLst>
      </pc:sldChg>
      <pc:sldChg chg="add del">
        <pc:chgData name="Andreas Kim" userId="d39d342fa9446bf4" providerId="LiveId" clId="{13146D53-2460-43DF-BEBA-5174F9C96012}" dt="2025-04-18T19:07:31.781" v="194" actId="47"/>
        <pc:sldMkLst>
          <pc:docMk/>
          <pc:sldMk cId="1594825454" sldId="393"/>
        </pc:sldMkLst>
      </pc:sldChg>
      <pc:sldChg chg="del">
        <pc:chgData name="Andreas Kim" userId="d39d342fa9446bf4" providerId="LiveId" clId="{13146D53-2460-43DF-BEBA-5174F9C96012}" dt="2025-04-18T18:39:52.496" v="2" actId="47"/>
        <pc:sldMkLst>
          <pc:docMk/>
          <pc:sldMk cId="2847115034" sldId="408"/>
        </pc:sldMkLst>
      </pc:sldChg>
      <pc:sldChg chg="del">
        <pc:chgData name="Andreas Kim" userId="d39d342fa9446bf4" providerId="LiveId" clId="{13146D53-2460-43DF-BEBA-5174F9C96012}" dt="2025-04-18T19:08:01.571" v="206" actId="47"/>
        <pc:sldMkLst>
          <pc:docMk/>
          <pc:sldMk cId="3735219552" sldId="416"/>
        </pc:sldMkLst>
      </pc:sldChg>
      <pc:sldChg chg="del">
        <pc:chgData name="Andreas Kim" userId="d39d342fa9446bf4" providerId="LiveId" clId="{13146D53-2460-43DF-BEBA-5174F9C96012}" dt="2025-04-18T19:08:03.170" v="208" actId="47"/>
        <pc:sldMkLst>
          <pc:docMk/>
          <pc:sldMk cId="2283999565" sldId="418"/>
        </pc:sldMkLst>
      </pc:sldChg>
      <pc:sldChg chg="del">
        <pc:chgData name="Andreas Kim" userId="d39d342fa9446bf4" providerId="LiveId" clId="{13146D53-2460-43DF-BEBA-5174F9C96012}" dt="2025-04-18T19:08:04.733" v="211" actId="47"/>
        <pc:sldMkLst>
          <pc:docMk/>
          <pc:sldMk cId="1527291100" sldId="419"/>
        </pc:sldMkLst>
      </pc:sldChg>
      <pc:sldChg chg="del">
        <pc:chgData name="Andreas Kim" userId="d39d342fa9446bf4" providerId="LiveId" clId="{13146D53-2460-43DF-BEBA-5174F9C96012}" dt="2025-04-18T19:08:03.623" v="209" actId="47"/>
        <pc:sldMkLst>
          <pc:docMk/>
          <pc:sldMk cId="2953739267" sldId="421"/>
        </pc:sldMkLst>
      </pc:sldChg>
      <pc:sldChg chg="del">
        <pc:chgData name="Andreas Kim" userId="d39d342fa9446bf4" providerId="LiveId" clId="{13146D53-2460-43DF-BEBA-5174F9C96012}" dt="2025-04-18T19:08:07.239" v="213" actId="47"/>
        <pc:sldMkLst>
          <pc:docMk/>
          <pc:sldMk cId="2679386025" sldId="425"/>
        </pc:sldMkLst>
      </pc:sldChg>
      <pc:sldChg chg="del">
        <pc:chgData name="Andreas Kim" userId="d39d342fa9446bf4" providerId="LiveId" clId="{13146D53-2460-43DF-BEBA-5174F9C96012}" dt="2025-04-18T19:08:18.463" v="224" actId="47"/>
        <pc:sldMkLst>
          <pc:docMk/>
          <pc:sldMk cId="898862982" sldId="429"/>
        </pc:sldMkLst>
      </pc:sldChg>
      <pc:sldChg chg="add del">
        <pc:chgData name="Andreas Kim" userId="d39d342fa9446bf4" providerId="LiveId" clId="{13146D53-2460-43DF-BEBA-5174F9C96012}" dt="2025-04-18T19:07:27.622" v="193" actId="47"/>
        <pc:sldMkLst>
          <pc:docMk/>
          <pc:sldMk cId="3422934748" sldId="434"/>
        </pc:sldMkLst>
      </pc:sldChg>
      <pc:sldChg chg="modSp add mod">
        <pc:chgData name="Andreas Kim" userId="d39d342fa9446bf4" providerId="LiveId" clId="{13146D53-2460-43DF-BEBA-5174F9C96012}" dt="2025-04-18T19:02:10.521" v="87" actId="1036"/>
        <pc:sldMkLst>
          <pc:docMk/>
          <pc:sldMk cId="1082919685" sldId="435"/>
        </pc:sldMkLst>
        <pc:spChg chg="mod">
          <ac:chgData name="Andreas Kim" userId="d39d342fa9446bf4" providerId="LiveId" clId="{13146D53-2460-43DF-BEBA-5174F9C96012}" dt="2025-04-18T19:02:10.521" v="87" actId="1036"/>
          <ac:spMkLst>
            <pc:docMk/>
            <pc:sldMk cId="1082919685" sldId="435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2:31.682" v="91" actId="20577"/>
        <pc:sldMkLst>
          <pc:docMk/>
          <pc:sldMk cId="2306189210" sldId="436"/>
        </pc:sldMkLst>
        <pc:spChg chg="mod">
          <ac:chgData name="Andreas Kim" userId="d39d342fa9446bf4" providerId="LiveId" clId="{13146D53-2460-43DF-BEBA-5174F9C96012}" dt="2025-04-18T19:02:31.682" v="91" actId="20577"/>
          <ac:spMkLst>
            <pc:docMk/>
            <pc:sldMk cId="2306189210" sldId="436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2:45.571" v="93" actId="20577"/>
        <pc:sldMkLst>
          <pc:docMk/>
          <pc:sldMk cId="2788927271" sldId="437"/>
        </pc:sldMkLst>
        <pc:spChg chg="mod">
          <ac:chgData name="Andreas Kim" userId="d39d342fa9446bf4" providerId="LiveId" clId="{13146D53-2460-43DF-BEBA-5174F9C96012}" dt="2025-04-18T19:02:45.571" v="93" actId="20577"/>
          <ac:spMkLst>
            <pc:docMk/>
            <pc:sldMk cId="2788927271" sldId="437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5:11.571" v="152" actId="20577"/>
        <pc:sldMkLst>
          <pc:docMk/>
          <pc:sldMk cId="860626456" sldId="446"/>
        </pc:sldMkLst>
        <pc:spChg chg="mod">
          <ac:chgData name="Andreas Kim" userId="d39d342fa9446bf4" providerId="LiveId" clId="{13146D53-2460-43DF-BEBA-5174F9C96012}" dt="2025-04-18T19:02:22.528" v="89" actId="20577"/>
          <ac:spMkLst>
            <pc:docMk/>
            <pc:sldMk cId="860626456" sldId="446"/>
            <ac:spMk id="4" creationId="{BCE1790A-B692-446D-1A1D-AF984C91F990}"/>
          </ac:spMkLst>
        </pc:spChg>
        <pc:spChg chg="mod">
          <ac:chgData name="Andreas Kim" userId="d39d342fa9446bf4" providerId="LiveId" clId="{13146D53-2460-43DF-BEBA-5174F9C96012}" dt="2025-04-18T19:05:11.571" v="152" actId="20577"/>
          <ac:spMkLst>
            <pc:docMk/>
            <pc:sldMk cId="860626456" sldId="446"/>
            <ac:spMk id="5" creationId="{6B354A50-13DF-427D-C255-7E9A3A035802}"/>
          </ac:spMkLst>
        </pc:spChg>
      </pc:sldChg>
      <pc:sldChg chg="modSp add mod">
        <pc:chgData name="Andreas Kim" userId="d39d342fa9446bf4" providerId="LiveId" clId="{13146D53-2460-43DF-BEBA-5174F9C96012}" dt="2025-04-18T19:05:26.083" v="153" actId="20577"/>
        <pc:sldMkLst>
          <pc:docMk/>
          <pc:sldMk cId="1052614752" sldId="447"/>
        </pc:sldMkLst>
        <pc:spChg chg="mod">
          <ac:chgData name="Andreas Kim" userId="d39d342fa9446bf4" providerId="LiveId" clId="{13146D53-2460-43DF-BEBA-5174F9C96012}" dt="2025-04-18T19:02:59.318" v="96" actId="20577"/>
          <ac:spMkLst>
            <pc:docMk/>
            <pc:sldMk cId="1052614752" sldId="447"/>
            <ac:spMk id="4" creationId="{BCE1790A-B692-446D-1A1D-AF984C91F990}"/>
          </ac:spMkLst>
        </pc:spChg>
        <pc:spChg chg="mod">
          <ac:chgData name="Andreas Kim" userId="d39d342fa9446bf4" providerId="LiveId" clId="{13146D53-2460-43DF-BEBA-5174F9C96012}" dt="2025-04-18T19:05:26.083" v="153" actId="20577"/>
          <ac:spMkLst>
            <pc:docMk/>
            <pc:sldMk cId="1052614752" sldId="447"/>
            <ac:spMk id="5" creationId="{6B354A50-13DF-427D-C255-7E9A3A035802}"/>
          </ac:spMkLst>
        </pc:spChg>
      </pc:sldChg>
      <pc:sldChg chg="modSp add mod">
        <pc:chgData name="Andreas Kim" userId="d39d342fa9446bf4" providerId="LiveId" clId="{13146D53-2460-43DF-BEBA-5174F9C96012}" dt="2025-04-18T19:31:19.446" v="237" actId="20577"/>
        <pc:sldMkLst>
          <pc:docMk/>
          <pc:sldMk cId="1237801812" sldId="448"/>
        </pc:sldMkLst>
        <pc:spChg chg="mod">
          <ac:chgData name="Andreas Kim" userId="d39d342fa9446bf4" providerId="LiveId" clId="{13146D53-2460-43DF-BEBA-5174F9C96012}" dt="2025-04-18T19:31:19.446" v="237" actId="20577"/>
          <ac:spMkLst>
            <pc:docMk/>
            <pc:sldMk cId="1237801812" sldId="448"/>
            <ac:spMk id="4" creationId="{BCE1790A-B692-446D-1A1D-AF984C91F990}"/>
          </ac:spMkLst>
        </pc:spChg>
        <pc:spChg chg="mod">
          <ac:chgData name="Andreas Kim" userId="d39d342fa9446bf4" providerId="LiveId" clId="{13146D53-2460-43DF-BEBA-5174F9C96012}" dt="2025-04-18T19:06:54.870" v="192"/>
          <ac:spMkLst>
            <pc:docMk/>
            <pc:sldMk cId="1237801812" sldId="448"/>
            <ac:spMk id="5" creationId="{6B354A50-13DF-427D-C255-7E9A3A035802}"/>
          </ac:spMkLst>
        </pc:spChg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3636367260" sldId="453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464413308" sldId="462"/>
        </pc:sldMkLst>
      </pc:sldChg>
      <pc:sldChg chg="add">
        <pc:chgData name="Andreas Kim" userId="d39d342fa9446bf4" providerId="LiveId" clId="{13146D53-2460-43DF-BEBA-5174F9C96012}" dt="2025-04-18T18:55:03.979" v="81"/>
        <pc:sldMkLst>
          <pc:docMk/>
          <pc:sldMk cId="1412508442" sldId="463"/>
        </pc:sldMkLst>
      </pc:sldChg>
      <pc:sldChg chg="del">
        <pc:chgData name="Andreas Kim" userId="d39d342fa9446bf4" providerId="LiveId" clId="{13146D53-2460-43DF-BEBA-5174F9C96012}" dt="2025-04-18T19:08:02.283" v="207" actId="47"/>
        <pc:sldMkLst>
          <pc:docMk/>
          <pc:sldMk cId="1017136635" sldId="479"/>
        </pc:sldMkLst>
      </pc:sldChg>
      <pc:sldChg chg="del">
        <pc:chgData name="Andreas Kim" userId="d39d342fa9446bf4" providerId="LiveId" clId="{13146D53-2460-43DF-BEBA-5174F9C96012}" dt="2025-04-18T19:07:56.183" v="201" actId="47"/>
        <pc:sldMkLst>
          <pc:docMk/>
          <pc:sldMk cId="1318094421" sldId="480"/>
        </pc:sldMkLst>
      </pc:sldChg>
      <pc:sldChg chg="del">
        <pc:chgData name="Andreas Kim" userId="d39d342fa9446bf4" providerId="LiveId" clId="{13146D53-2460-43DF-BEBA-5174F9C96012}" dt="2025-04-18T19:08:05.446" v="212" actId="47"/>
        <pc:sldMkLst>
          <pc:docMk/>
          <pc:sldMk cId="2203282837" sldId="481"/>
        </pc:sldMkLst>
      </pc:sldChg>
      <pc:sldChg chg="del">
        <pc:chgData name="Andreas Kim" userId="d39d342fa9446bf4" providerId="LiveId" clId="{13146D53-2460-43DF-BEBA-5174F9C96012}" dt="2025-04-18T19:08:00.011" v="203" actId="47"/>
        <pc:sldMkLst>
          <pc:docMk/>
          <pc:sldMk cId="1610736497" sldId="505"/>
        </pc:sldMkLst>
      </pc:sldChg>
      <pc:sldChg chg="del">
        <pc:chgData name="Andreas Kim" userId="d39d342fa9446bf4" providerId="LiveId" clId="{13146D53-2460-43DF-BEBA-5174F9C96012}" dt="2025-04-18T18:39:53.469" v="3" actId="47"/>
        <pc:sldMkLst>
          <pc:docMk/>
          <pc:sldMk cId="376481134" sldId="514"/>
        </pc:sldMkLst>
      </pc:sldChg>
      <pc:sldChg chg="del">
        <pc:chgData name="Andreas Kim" userId="d39d342fa9446bf4" providerId="LiveId" clId="{13146D53-2460-43DF-BEBA-5174F9C96012}" dt="2025-04-18T19:08:20.654" v="226" actId="47"/>
        <pc:sldMkLst>
          <pc:docMk/>
          <pc:sldMk cId="1548941008" sldId="515"/>
        </pc:sldMkLst>
      </pc:sldChg>
      <pc:sldChg chg="del">
        <pc:chgData name="Andreas Kim" userId="d39d342fa9446bf4" providerId="LiveId" clId="{13146D53-2460-43DF-BEBA-5174F9C96012}" dt="2025-04-18T19:08:26.045" v="232" actId="47"/>
        <pc:sldMkLst>
          <pc:docMk/>
          <pc:sldMk cId="4129251267" sldId="522"/>
        </pc:sldMkLst>
      </pc:sldChg>
      <pc:sldChg chg="add del">
        <pc:chgData name="Andreas Kim" userId="d39d342fa9446bf4" providerId="LiveId" clId="{13146D53-2460-43DF-BEBA-5174F9C96012}" dt="2025-04-18T19:08:32.475" v="235" actId="47"/>
        <pc:sldMkLst>
          <pc:docMk/>
          <pc:sldMk cId="1080200611" sldId="527"/>
        </pc:sldMkLst>
      </pc:sldChg>
      <pc:sldChg chg="del">
        <pc:chgData name="Andreas Kim" userId="d39d342fa9446bf4" providerId="LiveId" clId="{13146D53-2460-43DF-BEBA-5174F9C96012}" dt="2025-04-18T19:08:04.145" v="210" actId="47"/>
        <pc:sldMkLst>
          <pc:docMk/>
          <pc:sldMk cId="104453556" sldId="535"/>
        </pc:sldMkLst>
      </pc:sldChg>
      <pc:sldChg chg="del">
        <pc:chgData name="Andreas Kim" userId="d39d342fa9446bf4" providerId="LiveId" clId="{13146D53-2460-43DF-BEBA-5174F9C96012}" dt="2025-04-18T19:07:59.073" v="202" actId="47"/>
        <pc:sldMkLst>
          <pc:docMk/>
          <pc:sldMk cId="4185550330" sldId="538"/>
        </pc:sldMkLst>
      </pc:sldChg>
      <pc:sldChg chg="del">
        <pc:chgData name="Andreas Kim" userId="d39d342fa9446bf4" providerId="LiveId" clId="{13146D53-2460-43DF-BEBA-5174F9C96012}" dt="2025-04-18T18:39:50.960" v="1" actId="47"/>
        <pc:sldMkLst>
          <pc:docMk/>
          <pc:sldMk cId="1828895787" sldId="540"/>
        </pc:sldMkLst>
      </pc:sldChg>
      <pc:sldChg chg="del">
        <pc:chgData name="Andreas Kim" userId="d39d342fa9446bf4" providerId="LiveId" clId="{13146D53-2460-43DF-BEBA-5174F9C96012}" dt="2025-04-18T18:39:55.712" v="6" actId="47"/>
        <pc:sldMkLst>
          <pc:docMk/>
          <pc:sldMk cId="4049392165" sldId="541"/>
        </pc:sldMkLst>
      </pc:sldChg>
      <pc:sldChg chg="del">
        <pc:chgData name="Andreas Kim" userId="d39d342fa9446bf4" providerId="LiveId" clId="{13146D53-2460-43DF-BEBA-5174F9C96012}" dt="2025-04-18T18:39:57.781" v="7" actId="47"/>
        <pc:sldMkLst>
          <pc:docMk/>
          <pc:sldMk cId="1415305775" sldId="542"/>
        </pc:sldMkLst>
      </pc:sldChg>
      <pc:sldChg chg="del">
        <pc:chgData name="Andreas Kim" userId="d39d342fa9446bf4" providerId="LiveId" clId="{13146D53-2460-43DF-BEBA-5174F9C96012}" dt="2025-04-18T18:39:54.136" v="4" actId="47"/>
        <pc:sldMkLst>
          <pc:docMk/>
          <pc:sldMk cId="3461644723" sldId="550"/>
        </pc:sldMkLst>
      </pc:sldChg>
      <pc:sldChg chg="del">
        <pc:chgData name="Andreas Kim" userId="d39d342fa9446bf4" providerId="LiveId" clId="{13146D53-2460-43DF-BEBA-5174F9C96012}" dt="2025-04-18T19:08:22.420" v="228" actId="47"/>
        <pc:sldMkLst>
          <pc:docMk/>
          <pc:sldMk cId="4027552691" sldId="551"/>
        </pc:sldMkLst>
      </pc:sldChg>
      <pc:sldChg chg="del">
        <pc:chgData name="Andreas Kim" userId="d39d342fa9446bf4" providerId="LiveId" clId="{13146D53-2460-43DF-BEBA-5174F9C96012}" dt="2025-04-18T19:08:23.207" v="229" actId="47"/>
        <pc:sldMkLst>
          <pc:docMk/>
          <pc:sldMk cId="1691778816" sldId="552"/>
        </pc:sldMkLst>
      </pc:sldChg>
      <pc:sldChg chg="add del">
        <pc:chgData name="Andreas Kim" userId="d39d342fa9446bf4" providerId="LiveId" clId="{13146D53-2460-43DF-BEBA-5174F9C96012}" dt="2025-04-18T19:34:31.029" v="243" actId="47"/>
        <pc:sldMkLst>
          <pc:docMk/>
          <pc:sldMk cId="854408148" sldId="556"/>
        </pc:sldMkLst>
      </pc:sldChg>
      <pc:sldChg chg="del">
        <pc:chgData name="Andreas Kim" userId="d39d342fa9446bf4" providerId="LiveId" clId="{13146D53-2460-43DF-BEBA-5174F9C96012}" dt="2025-04-18T19:07:51.905" v="198" actId="47"/>
        <pc:sldMkLst>
          <pc:docMk/>
          <pc:sldMk cId="2332461876" sldId="557"/>
        </pc:sldMkLst>
      </pc:sldChg>
      <pc:sldChg chg="del">
        <pc:chgData name="Andreas Kim" userId="d39d342fa9446bf4" providerId="LiveId" clId="{13146D53-2460-43DF-BEBA-5174F9C96012}" dt="2025-04-18T19:08:19.350" v="225" actId="47"/>
        <pc:sldMkLst>
          <pc:docMk/>
          <pc:sldMk cId="3710524313" sldId="559"/>
        </pc:sldMkLst>
      </pc:sldChg>
      <pc:sldChg chg="del">
        <pc:chgData name="Andreas Kim" userId="d39d342fa9446bf4" providerId="LiveId" clId="{13146D53-2460-43DF-BEBA-5174F9C96012}" dt="2025-04-18T19:08:16.342" v="222" actId="47"/>
        <pc:sldMkLst>
          <pc:docMk/>
          <pc:sldMk cId="3608184185" sldId="562"/>
        </pc:sldMkLst>
      </pc:sldChg>
      <pc:sldChg chg="del">
        <pc:chgData name="Andreas Kim" userId="d39d342fa9446bf4" providerId="LiveId" clId="{13146D53-2460-43DF-BEBA-5174F9C96012}" dt="2025-04-18T19:08:17.329" v="223" actId="47"/>
        <pc:sldMkLst>
          <pc:docMk/>
          <pc:sldMk cId="2457864616" sldId="563"/>
        </pc:sldMkLst>
      </pc:sldChg>
      <pc:sldChg chg="del">
        <pc:chgData name="Andreas Kim" userId="d39d342fa9446bf4" providerId="LiveId" clId="{13146D53-2460-43DF-BEBA-5174F9C96012}" dt="2025-04-18T18:51:00.656" v="16" actId="47"/>
        <pc:sldMkLst>
          <pc:docMk/>
          <pc:sldMk cId="1732849279" sldId="575"/>
        </pc:sldMkLst>
      </pc:sldChg>
      <pc:sldChg chg="add del">
        <pc:chgData name="Andreas Kim" userId="d39d342fa9446bf4" providerId="LiveId" clId="{13146D53-2460-43DF-BEBA-5174F9C96012}" dt="2025-04-18T19:01:53.742" v="82" actId="47"/>
        <pc:sldMkLst>
          <pc:docMk/>
          <pc:sldMk cId="2027587204" sldId="576"/>
        </pc:sldMkLst>
      </pc:sldChg>
      <pc:sldChg chg="add del">
        <pc:chgData name="Andreas Kim" userId="d39d342fa9446bf4" providerId="LiveId" clId="{13146D53-2460-43DF-BEBA-5174F9C96012}" dt="2025-04-18T19:01:55.221" v="83" actId="47"/>
        <pc:sldMkLst>
          <pc:docMk/>
          <pc:sldMk cId="2295538231" sldId="577"/>
        </pc:sldMkLst>
      </pc:sldChg>
      <pc:sldChg chg="del">
        <pc:chgData name="Andreas Kim" userId="d39d342fa9446bf4" providerId="LiveId" clId="{13146D53-2460-43DF-BEBA-5174F9C96012}" dt="2025-04-18T18:39:50.088" v="0" actId="47"/>
        <pc:sldMkLst>
          <pc:docMk/>
          <pc:sldMk cId="2341614870" sldId="579"/>
        </pc:sldMkLst>
      </pc:sldChg>
      <pc:sldChg chg="del">
        <pc:chgData name="Andreas Kim" userId="d39d342fa9446bf4" providerId="LiveId" clId="{13146D53-2460-43DF-BEBA-5174F9C96012}" dt="2025-04-18T18:39:54.842" v="5" actId="47"/>
        <pc:sldMkLst>
          <pc:docMk/>
          <pc:sldMk cId="1024979142" sldId="581"/>
        </pc:sldMkLst>
      </pc:sldChg>
      <pc:sldChg chg="del">
        <pc:chgData name="Andreas Kim" userId="d39d342fa9446bf4" providerId="LiveId" clId="{13146D53-2460-43DF-BEBA-5174F9C96012}" dt="2025-04-18T19:08:14.391" v="219" actId="47"/>
        <pc:sldMkLst>
          <pc:docMk/>
          <pc:sldMk cId="4193896715" sldId="586"/>
        </pc:sldMkLst>
      </pc:sldChg>
      <pc:sldChg chg="del">
        <pc:chgData name="Andreas Kim" userId="d39d342fa9446bf4" providerId="LiveId" clId="{13146D53-2460-43DF-BEBA-5174F9C96012}" dt="2025-04-18T19:08:15.162" v="220" actId="47"/>
        <pc:sldMkLst>
          <pc:docMk/>
          <pc:sldMk cId="609504415" sldId="587"/>
        </pc:sldMkLst>
      </pc:sldChg>
      <pc:sldChg chg="del">
        <pc:chgData name="Andreas Kim" userId="d39d342fa9446bf4" providerId="LiveId" clId="{13146D53-2460-43DF-BEBA-5174F9C96012}" dt="2025-04-18T19:08:15.730" v="221" actId="47"/>
        <pc:sldMkLst>
          <pc:docMk/>
          <pc:sldMk cId="174878443" sldId="591"/>
        </pc:sldMkLst>
      </pc:sldChg>
      <pc:sldChg chg="del">
        <pc:chgData name="Andreas Kim" userId="d39d342fa9446bf4" providerId="LiveId" clId="{13146D53-2460-43DF-BEBA-5174F9C96012}" dt="2025-04-18T19:08:21.438" v="227" actId="47"/>
        <pc:sldMkLst>
          <pc:docMk/>
          <pc:sldMk cId="2710565120" sldId="592"/>
        </pc:sldMkLst>
      </pc:sldChg>
      <pc:sldChg chg="del">
        <pc:chgData name="Andreas Kim" userId="d39d342fa9446bf4" providerId="LiveId" clId="{13146D53-2460-43DF-BEBA-5174F9C96012}" dt="2025-04-18T19:08:26.679" v="233" actId="47"/>
        <pc:sldMkLst>
          <pc:docMk/>
          <pc:sldMk cId="1450842333" sldId="593"/>
        </pc:sldMkLst>
      </pc:sldChg>
      <pc:sldChg chg="add">
        <pc:chgData name="Andreas Kim" userId="d39d342fa9446bf4" providerId="LiveId" clId="{13146D53-2460-43DF-BEBA-5174F9C96012}" dt="2025-04-18T18:50:53.281" v="15"/>
        <pc:sldMkLst>
          <pc:docMk/>
          <pc:sldMk cId="2217342682" sldId="594"/>
        </pc:sldMkLst>
      </pc:sldChg>
      <pc:sldChg chg="modSp add del mod">
        <pc:chgData name="Andreas Kim" userId="d39d342fa9446bf4" providerId="LiveId" clId="{13146D53-2460-43DF-BEBA-5174F9C96012}" dt="2025-04-18T19:06:36.933" v="191" actId="20577"/>
        <pc:sldMkLst>
          <pc:docMk/>
          <pc:sldMk cId="757035529" sldId="595"/>
        </pc:sldMkLst>
        <pc:spChg chg="mod">
          <ac:chgData name="Andreas Kim" userId="d39d342fa9446bf4" providerId="LiveId" clId="{13146D53-2460-43DF-BEBA-5174F9C96012}" dt="2025-04-18T19:06:36.933" v="191" actId="20577"/>
          <ac:spMkLst>
            <pc:docMk/>
            <pc:sldMk cId="757035529" sldId="595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5:59.593" v="156" actId="20577"/>
        <pc:sldMkLst>
          <pc:docMk/>
          <pc:sldMk cId="117230774" sldId="596"/>
        </pc:sldMkLst>
        <pc:spChg chg="mod">
          <ac:chgData name="Andreas Kim" userId="d39d342fa9446bf4" providerId="LiveId" clId="{13146D53-2460-43DF-BEBA-5174F9C96012}" dt="2025-04-18T19:05:59.593" v="156" actId="20577"/>
          <ac:spMkLst>
            <pc:docMk/>
            <pc:sldMk cId="117230774" sldId="596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6:07.821" v="158" actId="20577"/>
        <pc:sldMkLst>
          <pc:docMk/>
          <pc:sldMk cId="321661220" sldId="597"/>
        </pc:sldMkLst>
        <pc:spChg chg="mod">
          <ac:chgData name="Andreas Kim" userId="d39d342fa9446bf4" providerId="LiveId" clId="{13146D53-2460-43DF-BEBA-5174F9C96012}" dt="2025-04-18T19:06:07.821" v="158" actId="20577"/>
          <ac:spMkLst>
            <pc:docMk/>
            <pc:sldMk cId="321661220" sldId="597"/>
            <ac:spMk id="5" creationId="{6B354A50-13DF-427D-C255-7E9A3A035802}"/>
          </ac:spMkLst>
        </pc:spChg>
      </pc:sldChg>
      <pc:sldChg chg="add">
        <pc:chgData name="Andreas Kim" userId="d39d342fa9446bf4" providerId="LiveId" clId="{13146D53-2460-43DF-BEBA-5174F9C96012}" dt="2025-04-18T19:05:54.536" v="154"/>
        <pc:sldMkLst>
          <pc:docMk/>
          <pc:sldMk cId="1561010733" sldId="598"/>
        </pc:sldMkLst>
      </pc:sldChg>
      <pc:sldChg chg="modSp add mod">
        <pc:chgData name="Andreas Kim" userId="d39d342fa9446bf4" providerId="LiveId" clId="{13146D53-2460-43DF-BEBA-5174F9C96012}" dt="2025-04-18T19:32:49.998" v="242" actId="20577"/>
        <pc:sldMkLst>
          <pc:docMk/>
          <pc:sldMk cId="2758929997" sldId="599"/>
        </pc:sldMkLst>
        <pc:spChg chg="mod">
          <ac:chgData name="Andreas Kim" userId="d39d342fa9446bf4" providerId="LiveId" clId="{13146D53-2460-43DF-BEBA-5174F9C96012}" dt="2025-04-18T19:32:49.998" v="242" actId="20577"/>
          <ac:spMkLst>
            <pc:docMk/>
            <pc:sldMk cId="2758929997" sldId="599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32:08.136" v="240" actId="20577"/>
        <pc:sldMkLst>
          <pc:docMk/>
          <pc:sldMk cId="3828346857" sldId="600"/>
        </pc:sldMkLst>
        <pc:spChg chg="mod">
          <ac:chgData name="Andreas Kim" userId="d39d342fa9446bf4" providerId="LiveId" clId="{13146D53-2460-43DF-BEBA-5174F9C96012}" dt="2025-04-18T19:32:08.136" v="240" actId="20577"/>
          <ac:spMkLst>
            <pc:docMk/>
            <pc:sldMk cId="3828346857" sldId="600"/>
            <ac:spMk id="2" creationId="{8045808F-8C32-5C2A-47D0-17DB632C41B3}"/>
          </ac:spMkLst>
        </pc:spChg>
      </pc:sldChg>
      <pc:sldChg chg="modSp add mod">
        <pc:chgData name="Andreas Kim" userId="d39d342fa9446bf4" providerId="LiveId" clId="{13146D53-2460-43DF-BEBA-5174F9C96012}" dt="2025-04-18T19:06:17.375" v="160" actId="20577"/>
        <pc:sldMkLst>
          <pc:docMk/>
          <pc:sldMk cId="3827805367" sldId="601"/>
        </pc:sldMkLst>
        <pc:spChg chg="mod">
          <ac:chgData name="Andreas Kim" userId="d39d342fa9446bf4" providerId="LiveId" clId="{13146D53-2460-43DF-BEBA-5174F9C96012}" dt="2025-04-18T19:06:17.375" v="160" actId="20577"/>
          <ac:spMkLst>
            <pc:docMk/>
            <pc:sldMk cId="3827805367" sldId="601"/>
            <ac:spMk id="5" creationId="{6B354A50-13DF-427D-C255-7E9A3A035802}"/>
          </ac:spMkLst>
        </pc:spChg>
      </pc:sldChg>
      <pc:sldChg chg="add">
        <pc:chgData name="Andreas Kim" userId="d39d342fa9446bf4" providerId="LiveId" clId="{13146D53-2460-43DF-BEBA-5174F9C96012}" dt="2025-04-18T19:05:54.536" v="154"/>
        <pc:sldMkLst>
          <pc:docMk/>
          <pc:sldMk cId="4226733695" sldId="6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Sprint 1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61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1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4247"/>
            <a:ext cx="9603275" cy="1049235"/>
          </a:xfrm>
        </p:spPr>
        <p:txBody>
          <a:bodyPr/>
          <a:lstStyle/>
          <a:p>
            <a:r>
              <a:rPr lang="en-US" altLang="ko-KR" dirty="0"/>
              <a:t>Sprint 2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Sprint 2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01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2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4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Sprint 2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80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73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6 (final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9B8C-0ED7-459C-7BBC-069D6674D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시스템 설계 및 프로세스 정립</a:t>
            </a:r>
          </a:p>
          <a:p>
            <a:r>
              <a:rPr lang="ko-KR" altLang="en-US" dirty="0"/>
              <a:t>비즈니스 요구 사항 업데이트</a:t>
            </a:r>
          </a:p>
          <a:p>
            <a:r>
              <a:rPr lang="ko-KR" altLang="en-US" dirty="0"/>
              <a:t>역할 분담 및 일정 조율</a:t>
            </a:r>
          </a:p>
          <a:p>
            <a:r>
              <a:rPr lang="ko-KR" altLang="en-US" dirty="0"/>
              <a:t>개발 환경 구축</a:t>
            </a:r>
            <a:r>
              <a:rPr lang="en-US" altLang="ko-KR" dirty="0"/>
              <a:t>(</a:t>
            </a:r>
            <a:r>
              <a:rPr lang="ko-KR" altLang="en-US" dirty="0"/>
              <a:t>맵 디자인</a:t>
            </a:r>
            <a:r>
              <a:rPr lang="en-US" altLang="ko-KR" dirty="0"/>
              <a:t>, SW </a:t>
            </a:r>
            <a:r>
              <a:rPr lang="ko-KR" altLang="en-US" dirty="0"/>
              <a:t>개발</a:t>
            </a:r>
            <a:r>
              <a:rPr lang="en-US" altLang="ko-KR" dirty="0"/>
              <a:t>,</a:t>
            </a:r>
            <a:r>
              <a:rPr lang="ko-KR" altLang="en-US" dirty="0"/>
              <a:t>문서 통합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BF5E9-A849-3B33-2D32-D5B8A1656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멀티 로봇 환경 구축 및 네비게이션</a:t>
            </a:r>
          </a:p>
          <a:p>
            <a:r>
              <a:rPr lang="ko-KR" altLang="en-US" dirty="0"/>
              <a:t>멀티 로봇 개별 업무 수행</a:t>
            </a:r>
          </a:p>
          <a:p>
            <a:r>
              <a:rPr lang="ko-KR" altLang="en-US" dirty="0"/>
              <a:t>멀티 로봇 협동 업무 수행 </a:t>
            </a:r>
          </a:p>
          <a:p>
            <a:r>
              <a:rPr lang="en-US" altLang="ko-KR" dirty="0"/>
              <a:t>(Optional)Turtlebot4 </a:t>
            </a:r>
            <a:r>
              <a:rPr lang="ko-KR" altLang="en-US" dirty="0"/>
              <a:t>각종 센서 데이터의 이해와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9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1&amp;2 –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546150" y="3507480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3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integrate and test of Sprint 1&amp;2 Modules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0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08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1234221" y="3055301"/>
            <a:ext cx="415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Are we having</a:t>
            </a:r>
          </a:p>
          <a:p>
            <a:r>
              <a:rPr lang="en-US" altLang="ko-KR" sz="5400" dirty="0"/>
              <a:t>Fun???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7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객체 감지 모델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DF9BB09-2CA4-5B93-0E55-B816F114B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설계에 기반한 </a:t>
            </a:r>
            <a:r>
              <a:rPr lang="en-US" altLang="ko-KR" dirty="0" err="1"/>
              <a:t>SysMon</a:t>
            </a:r>
            <a:r>
              <a:rPr lang="ko-KR" altLang="en-US" dirty="0"/>
              <a:t> 설계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8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</a:t>
            </a:r>
            <a:r>
              <a:rPr lang="en-US" altLang="ko-KR" dirty="0"/>
              <a:t>AMR </a:t>
            </a:r>
            <a:r>
              <a:rPr lang="ko-KR" altLang="en-US" dirty="0"/>
              <a:t>제어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4247"/>
            <a:ext cx="9603275" cy="1049235"/>
          </a:xfrm>
        </p:spPr>
        <p:txBody>
          <a:bodyPr/>
          <a:lstStyle/>
          <a:p>
            <a:r>
              <a:rPr lang="en-US" altLang="ko-KR" dirty="0"/>
              <a:t>Sprint 1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Sprint 1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2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3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8921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94535</TotalTime>
  <Words>359</Words>
  <Application>Microsoft Office PowerPoint</Application>
  <PresentationFormat>와이드스크린</PresentationFormat>
  <Paragraphs>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갤러리</vt:lpstr>
      <vt:lpstr>Good Morning! 早上好! 안녕하세요!</vt:lpstr>
      <vt:lpstr>Day 6 (final project)</vt:lpstr>
      <vt:lpstr>Day 7 (final project)</vt:lpstr>
      <vt:lpstr>Day 8 (final project)</vt:lpstr>
      <vt:lpstr>프로젝트 rule number ONE!!!</vt:lpstr>
      <vt:lpstr>Sprint 1 </vt:lpstr>
      <vt:lpstr>Team Exercise</vt:lpstr>
      <vt:lpstr>Detail Design Review by each team</vt:lpstr>
      <vt:lpstr>Sprint 1</vt:lpstr>
      <vt:lpstr>Sprint 1</vt:lpstr>
      <vt:lpstr>Team Exercise</vt:lpstr>
      <vt:lpstr>Results &amp; Code Review by each team</vt:lpstr>
      <vt:lpstr>Sprint 2 </vt:lpstr>
      <vt:lpstr>Team Exercise</vt:lpstr>
      <vt:lpstr>Detail Design Review by each team</vt:lpstr>
      <vt:lpstr>Sprint 2</vt:lpstr>
      <vt:lpstr>Sprint 2 </vt:lpstr>
      <vt:lpstr>Team Exercise</vt:lpstr>
      <vt:lpstr>Results &amp; Code Review by each team</vt:lpstr>
      <vt:lpstr>Sprint 1&amp;2 – Integration &amp; Test</vt:lpstr>
      <vt:lpstr>Team Exercise</vt:lpstr>
      <vt:lpstr>Results &amp; Code Review by each team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100</cp:revision>
  <dcterms:created xsi:type="dcterms:W3CDTF">2024-04-03T06:12:51Z</dcterms:created>
  <dcterms:modified xsi:type="dcterms:W3CDTF">2025-04-18T19:37:42Z</dcterms:modified>
</cp:coreProperties>
</file>