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31" r:id="rId2"/>
    <p:sldId id="573" r:id="rId3"/>
    <p:sldId id="574" r:id="rId4"/>
    <p:sldId id="594" r:id="rId5"/>
    <p:sldId id="576" r:id="rId6"/>
    <p:sldId id="269" r:id="rId7"/>
    <p:sldId id="435" r:id="rId8"/>
    <p:sldId id="446" r:id="rId9"/>
    <p:sldId id="453" r:id="rId10"/>
    <p:sldId id="436" r:id="rId11"/>
    <p:sldId id="437" r:id="rId12"/>
    <p:sldId id="447" r:id="rId13"/>
    <p:sldId id="462" r:id="rId14"/>
    <p:sldId id="52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2604"/>
    <a:srgbClr val="FFE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im" userId="d39d342fa9446bf4" providerId="LiveId" clId="{13146D53-2460-43DF-BEBA-5174F9C96012}"/>
    <pc:docChg chg="undo custSel addSld delSld modSld">
      <pc:chgData name="Andreas Kim" userId="d39d342fa9446bf4" providerId="LiveId" clId="{13146D53-2460-43DF-BEBA-5174F9C96012}" dt="2025-04-18T18:51:00.656" v="16" actId="47"/>
      <pc:docMkLst>
        <pc:docMk/>
      </pc:docMkLst>
      <pc:sldChg chg="del">
        <pc:chgData name="Andreas Kim" userId="d39d342fa9446bf4" providerId="LiveId" clId="{13146D53-2460-43DF-BEBA-5174F9C96012}" dt="2025-04-18T18:40:15.011" v="10" actId="47"/>
        <pc:sldMkLst>
          <pc:docMk/>
          <pc:sldMk cId="550136628" sldId="386"/>
        </pc:sldMkLst>
      </pc:sldChg>
      <pc:sldChg chg="add">
        <pc:chgData name="Andreas Kim" userId="d39d342fa9446bf4" providerId="LiveId" clId="{13146D53-2460-43DF-BEBA-5174F9C96012}" dt="2025-04-18T18:44:52.527" v="12"/>
        <pc:sldMkLst>
          <pc:docMk/>
          <pc:sldMk cId="3845844555" sldId="390"/>
        </pc:sldMkLst>
      </pc:sldChg>
      <pc:sldChg chg="add">
        <pc:chgData name="Andreas Kim" userId="d39d342fa9446bf4" providerId="LiveId" clId="{13146D53-2460-43DF-BEBA-5174F9C96012}" dt="2025-04-18T18:44:52.527" v="12"/>
        <pc:sldMkLst>
          <pc:docMk/>
          <pc:sldMk cId="501507796" sldId="391"/>
        </pc:sldMkLst>
      </pc:sldChg>
      <pc:sldChg chg="add">
        <pc:chgData name="Andreas Kim" userId="d39d342fa9446bf4" providerId="LiveId" clId="{13146D53-2460-43DF-BEBA-5174F9C96012}" dt="2025-04-18T18:44:52.527" v="12"/>
        <pc:sldMkLst>
          <pc:docMk/>
          <pc:sldMk cId="1806954800" sldId="392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1594825454" sldId="393"/>
        </pc:sldMkLst>
      </pc:sldChg>
      <pc:sldChg chg="del">
        <pc:chgData name="Andreas Kim" userId="d39d342fa9446bf4" providerId="LiveId" clId="{13146D53-2460-43DF-BEBA-5174F9C96012}" dt="2025-04-18T18:39:52.496" v="2" actId="47"/>
        <pc:sldMkLst>
          <pc:docMk/>
          <pc:sldMk cId="2847115034" sldId="408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3422934748" sldId="434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1082919685" sldId="435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2306189210" sldId="436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2788927271" sldId="437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860626456" sldId="446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1052614752" sldId="447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3636367260" sldId="453"/>
        </pc:sldMkLst>
      </pc:sldChg>
      <pc:sldChg chg="add">
        <pc:chgData name="Andreas Kim" userId="d39d342fa9446bf4" providerId="LiveId" clId="{13146D53-2460-43DF-BEBA-5174F9C96012}" dt="2025-04-18T18:44:04.628" v="11"/>
        <pc:sldMkLst>
          <pc:docMk/>
          <pc:sldMk cId="1464413308" sldId="462"/>
        </pc:sldMkLst>
      </pc:sldChg>
      <pc:sldChg chg="del">
        <pc:chgData name="Andreas Kim" userId="d39d342fa9446bf4" providerId="LiveId" clId="{13146D53-2460-43DF-BEBA-5174F9C96012}" dt="2025-04-18T18:39:53.469" v="3" actId="47"/>
        <pc:sldMkLst>
          <pc:docMk/>
          <pc:sldMk cId="376481134" sldId="514"/>
        </pc:sldMkLst>
      </pc:sldChg>
      <pc:sldChg chg="del">
        <pc:chgData name="Andreas Kim" userId="d39d342fa9446bf4" providerId="LiveId" clId="{13146D53-2460-43DF-BEBA-5174F9C96012}" dt="2025-04-18T18:39:50.960" v="1" actId="47"/>
        <pc:sldMkLst>
          <pc:docMk/>
          <pc:sldMk cId="1828895787" sldId="540"/>
        </pc:sldMkLst>
      </pc:sldChg>
      <pc:sldChg chg="del">
        <pc:chgData name="Andreas Kim" userId="d39d342fa9446bf4" providerId="LiveId" clId="{13146D53-2460-43DF-BEBA-5174F9C96012}" dt="2025-04-18T18:39:55.712" v="6" actId="47"/>
        <pc:sldMkLst>
          <pc:docMk/>
          <pc:sldMk cId="4049392165" sldId="541"/>
        </pc:sldMkLst>
      </pc:sldChg>
      <pc:sldChg chg="del">
        <pc:chgData name="Andreas Kim" userId="d39d342fa9446bf4" providerId="LiveId" clId="{13146D53-2460-43DF-BEBA-5174F9C96012}" dt="2025-04-18T18:39:57.781" v="7" actId="47"/>
        <pc:sldMkLst>
          <pc:docMk/>
          <pc:sldMk cId="1415305775" sldId="542"/>
        </pc:sldMkLst>
      </pc:sldChg>
      <pc:sldChg chg="del">
        <pc:chgData name="Andreas Kim" userId="d39d342fa9446bf4" providerId="LiveId" clId="{13146D53-2460-43DF-BEBA-5174F9C96012}" dt="2025-04-18T18:39:54.136" v="4" actId="47"/>
        <pc:sldMkLst>
          <pc:docMk/>
          <pc:sldMk cId="3461644723" sldId="550"/>
        </pc:sldMkLst>
      </pc:sldChg>
      <pc:sldChg chg="add del">
        <pc:chgData name="Andreas Kim" userId="d39d342fa9446bf4" providerId="LiveId" clId="{13146D53-2460-43DF-BEBA-5174F9C96012}" dt="2025-04-18T18:49:10.842" v="14" actId="47"/>
        <pc:sldMkLst>
          <pc:docMk/>
          <pc:sldMk cId="854408148" sldId="556"/>
        </pc:sldMkLst>
      </pc:sldChg>
      <pc:sldChg chg="del">
        <pc:chgData name="Andreas Kim" userId="d39d342fa9446bf4" providerId="LiveId" clId="{13146D53-2460-43DF-BEBA-5174F9C96012}" dt="2025-04-18T18:51:00.656" v="16" actId="47"/>
        <pc:sldMkLst>
          <pc:docMk/>
          <pc:sldMk cId="1732849279" sldId="575"/>
        </pc:sldMkLst>
      </pc:sldChg>
      <pc:sldChg chg="add del">
        <pc:chgData name="Andreas Kim" userId="d39d342fa9446bf4" providerId="LiveId" clId="{13146D53-2460-43DF-BEBA-5174F9C96012}" dt="2025-04-18T18:50:53.281" v="15"/>
        <pc:sldMkLst>
          <pc:docMk/>
          <pc:sldMk cId="2027587204" sldId="576"/>
        </pc:sldMkLst>
      </pc:sldChg>
      <pc:sldChg chg="add del">
        <pc:chgData name="Andreas Kim" userId="d39d342fa9446bf4" providerId="LiveId" clId="{13146D53-2460-43DF-BEBA-5174F9C96012}" dt="2025-04-18T18:50:53.281" v="15"/>
        <pc:sldMkLst>
          <pc:docMk/>
          <pc:sldMk cId="2295538231" sldId="577"/>
        </pc:sldMkLst>
      </pc:sldChg>
      <pc:sldChg chg="del">
        <pc:chgData name="Andreas Kim" userId="d39d342fa9446bf4" providerId="LiveId" clId="{13146D53-2460-43DF-BEBA-5174F9C96012}" dt="2025-04-18T18:39:50.088" v="0" actId="47"/>
        <pc:sldMkLst>
          <pc:docMk/>
          <pc:sldMk cId="2341614870" sldId="579"/>
        </pc:sldMkLst>
      </pc:sldChg>
      <pc:sldChg chg="del">
        <pc:chgData name="Andreas Kim" userId="d39d342fa9446bf4" providerId="LiveId" clId="{13146D53-2460-43DF-BEBA-5174F9C96012}" dt="2025-04-18T18:39:54.842" v="5" actId="47"/>
        <pc:sldMkLst>
          <pc:docMk/>
          <pc:sldMk cId="1024979142" sldId="581"/>
        </pc:sldMkLst>
      </pc:sldChg>
      <pc:sldChg chg="add">
        <pc:chgData name="Andreas Kim" userId="d39d342fa9446bf4" providerId="LiveId" clId="{13146D53-2460-43DF-BEBA-5174F9C96012}" dt="2025-04-18T18:50:53.281" v="15"/>
        <pc:sldMkLst>
          <pc:docMk/>
          <pc:sldMk cId="2217342682" sldId="594"/>
        </pc:sldMkLst>
      </pc:sldChg>
    </pc:docChg>
  </pc:docChgLst>
  <pc:docChgLst>
    <pc:chgData name="Andreas Kim" userId="d39d342fa9446bf4" providerId="LiveId" clId="{55CAD53B-F867-4B9B-AAB9-7A9B668A3DF9}"/>
    <pc:docChg chg="undo custSel addSld delSld modSld">
      <pc:chgData name="Andreas Kim" userId="d39d342fa9446bf4" providerId="LiveId" clId="{55CAD53B-F867-4B9B-AAB9-7A9B668A3DF9}" dt="2025-04-18T19:36:56.528" v="156" actId="47"/>
      <pc:docMkLst>
        <pc:docMk/>
      </pc:docMkLst>
      <pc:sldChg chg="modSp mod">
        <pc:chgData name="Andreas Kim" userId="d39d342fa9446bf4" providerId="LiveId" clId="{55CAD53B-F867-4B9B-AAB9-7A9B668A3DF9}" dt="2025-04-18T19:29:38.828" v="137" actId="20577"/>
        <pc:sldMkLst>
          <pc:docMk/>
          <pc:sldMk cId="891450682" sldId="331"/>
        </pc:sldMkLst>
        <pc:spChg chg="mod">
          <ac:chgData name="Andreas Kim" userId="d39d342fa9446bf4" providerId="LiveId" clId="{55CAD53B-F867-4B9B-AAB9-7A9B668A3DF9}" dt="2025-04-18T19:29:38.828" v="137" actId="20577"/>
          <ac:spMkLst>
            <pc:docMk/>
            <pc:sldMk cId="891450682" sldId="331"/>
            <ac:spMk id="3" creationId="{113B180F-5C71-936A-34FA-CFDB04A97AE5}"/>
          </ac:spMkLst>
        </pc:spChg>
      </pc:sldChg>
      <pc:sldChg chg="del">
        <pc:chgData name="Andreas Kim" userId="d39d342fa9446bf4" providerId="LiveId" clId="{55CAD53B-F867-4B9B-AAB9-7A9B668A3DF9}" dt="2025-04-18T19:11:37.020" v="81" actId="47"/>
        <pc:sldMkLst>
          <pc:docMk/>
          <pc:sldMk cId="2727274564" sldId="352"/>
        </pc:sldMkLst>
      </pc:sldChg>
      <pc:sldChg chg="del">
        <pc:chgData name="Andreas Kim" userId="d39d342fa9446bf4" providerId="LiveId" clId="{55CAD53B-F867-4B9B-AAB9-7A9B668A3DF9}" dt="2025-04-18T19:11:39.145" v="90" actId="47"/>
        <pc:sldMkLst>
          <pc:docMk/>
          <pc:sldMk cId="308321978" sldId="353"/>
        </pc:sldMkLst>
      </pc:sldChg>
      <pc:sldChg chg="del">
        <pc:chgData name="Andreas Kim" userId="d39d342fa9446bf4" providerId="LiveId" clId="{55CAD53B-F867-4B9B-AAB9-7A9B668A3DF9}" dt="2025-04-18T19:11:40.026" v="93" actId="47"/>
        <pc:sldMkLst>
          <pc:docMk/>
          <pc:sldMk cId="3332920022" sldId="354"/>
        </pc:sldMkLst>
      </pc:sldChg>
      <pc:sldChg chg="del">
        <pc:chgData name="Andreas Kim" userId="d39d342fa9446bf4" providerId="LiveId" clId="{55CAD53B-F867-4B9B-AAB9-7A9B668A3DF9}" dt="2025-04-18T19:11:39.375" v="91" actId="47"/>
        <pc:sldMkLst>
          <pc:docMk/>
          <pc:sldMk cId="3885411242" sldId="356"/>
        </pc:sldMkLst>
      </pc:sldChg>
      <pc:sldChg chg="del">
        <pc:chgData name="Andreas Kim" userId="d39d342fa9446bf4" providerId="LiveId" clId="{55CAD53B-F867-4B9B-AAB9-7A9B668A3DF9}" dt="2025-04-18T19:11:39.775" v="92" actId="47"/>
        <pc:sldMkLst>
          <pc:docMk/>
          <pc:sldMk cId="1865560110" sldId="357"/>
        </pc:sldMkLst>
      </pc:sldChg>
      <pc:sldChg chg="del">
        <pc:chgData name="Andreas Kim" userId="d39d342fa9446bf4" providerId="LiveId" clId="{55CAD53B-F867-4B9B-AAB9-7A9B668A3DF9}" dt="2025-04-18T19:11:40.245" v="94" actId="47"/>
        <pc:sldMkLst>
          <pc:docMk/>
          <pc:sldMk cId="4023823440" sldId="358"/>
        </pc:sldMkLst>
      </pc:sldChg>
      <pc:sldChg chg="del">
        <pc:chgData name="Andreas Kim" userId="d39d342fa9446bf4" providerId="LiveId" clId="{55CAD53B-F867-4B9B-AAB9-7A9B668A3DF9}" dt="2025-04-18T19:11:35.522" v="75" actId="47"/>
        <pc:sldMkLst>
          <pc:docMk/>
          <pc:sldMk cId="1836354564" sldId="371"/>
        </pc:sldMkLst>
      </pc:sldChg>
      <pc:sldChg chg="del">
        <pc:chgData name="Andreas Kim" userId="d39d342fa9446bf4" providerId="LiveId" clId="{55CAD53B-F867-4B9B-AAB9-7A9B668A3DF9}" dt="2025-04-18T19:11:35.779" v="76" actId="47"/>
        <pc:sldMkLst>
          <pc:docMk/>
          <pc:sldMk cId="3545038507" sldId="372"/>
        </pc:sldMkLst>
      </pc:sldChg>
      <pc:sldChg chg="del">
        <pc:chgData name="Andreas Kim" userId="d39d342fa9446bf4" providerId="LiveId" clId="{55CAD53B-F867-4B9B-AAB9-7A9B668A3DF9}" dt="2025-04-18T19:11:45.023" v="106" actId="47"/>
        <pc:sldMkLst>
          <pc:docMk/>
          <pc:sldMk cId="2459643935" sldId="378"/>
        </pc:sldMkLst>
      </pc:sldChg>
      <pc:sldChg chg="del">
        <pc:chgData name="Andreas Kim" userId="d39d342fa9446bf4" providerId="LiveId" clId="{55CAD53B-F867-4B9B-AAB9-7A9B668A3DF9}" dt="2025-04-18T19:11:36.796" v="80" actId="47"/>
        <pc:sldMkLst>
          <pc:docMk/>
          <pc:sldMk cId="1221733652" sldId="379"/>
        </pc:sldMkLst>
      </pc:sldChg>
      <pc:sldChg chg="del">
        <pc:chgData name="Andreas Kim" userId="d39d342fa9446bf4" providerId="LiveId" clId="{55CAD53B-F867-4B9B-AAB9-7A9B668A3DF9}" dt="2025-04-18T19:11:45.623" v="107" actId="47"/>
        <pc:sldMkLst>
          <pc:docMk/>
          <pc:sldMk cId="2636274895" sldId="385"/>
        </pc:sldMkLst>
      </pc:sldChg>
      <pc:sldChg chg="del">
        <pc:chgData name="Andreas Kim" userId="d39d342fa9446bf4" providerId="LiveId" clId="{55CAD53B-F867-4B9B-AAB9-7A9B668A3DF9}" dt="2025-04-18T19:11:32.373" v="73" actId="47"/>
        <pc:sldMkLst>
          <pc:docMk/>
          <pc:sldMk cId="3845844555" sldId="390"/>
        </pc:sldMkLst>
      </pc:sldChg>
      <pc:sldChg chg="del">
        <pc:chgData name="Andreas Kim" userId="d39d342fa9446bf4" providerId="LiveId" clId="{55CAD53B-F867-4B9B-AAB9-7A9B668A3DF9}" dt="2025-04-18T19:11:30.301" v="71" actId="47"/>
        <pc:sldMkLst>
          <pc:docMk/>
          <pc:sldMk cId="501507796" sldId="391"/>
        </pc:sldMkLst>
      </pc:sldChg>
      <pc:sldChg chg="del">
        <pc:chgData name="Andreas Kim" userId="d39d342fa9446bf4" providerId="LiveId" clId="{55CAD53B-F867-4B9B-AAB9-7A9B668A3DF9}" dt="2025-04-18T19:11:31.554" v="72" actId="47"/>
        <pc:sldMkLst>
          <pc:docMk/>
          <pc:sldMk cId="1806954800" sldId="392"/>
        </pc:sldMkLst>
      </pc:sldChg>
      <pc:sldChg chg="del">
        <pc:chgData name="Andreas Kim" userId="d39d342fa9446bf4" providerId="LiveId" clId="{55CAD53B-F867-4B9B-AAB9-7A9B668A3DF9}" dt="2025-04-18T19:11:24.897" v="70" actId="47"/>
        <pc:sldMkLst>
          <pc:docMk/>
          <pc:sldMk cId="1594825454" sldId="393"/>
        </pc:sldMkLst>
      </pc:sldChg>
      <pc:sldChg chg="del">
        <pc:chgData name="Andreas Kim" userId="d39d342fa9446bf4" providerId="LiveId" clId="{55CAD53B-F867-4B9B-AAB9-7A9B668A3DF9}" dt="2025-04-18T19:11:37.252" v="82" actId="47"/>
        <pc:sldMkLst>
          <pc:docMk/>
          <pc:sldMk cId="3735219552" sldId="416"/>
        </pc:sldMkLst>
      </pc:sldChg>
      <pc:sldChg chg="del">
        <pc:chgData name="Andreas Kim" userId="d39d342fa9446bf4" providerId="LiveId" clId="{55CAD53B-F867-4B9B-AAB9-7A9B668A3DF9}" dt="2025-04-18T19:11:37.808" v="84" actId="47"/>
        <pc:sldMkLst>
          <pc:docMk/>
          <pc:sldMk cId="2283999565" sldId="418"/>
        </pc:sldMkLst>
      </pc:sldChg>
      <pc:sldChg chg="del">
        <pc:chgData name="Andreas Kim" userId="d39d342fa9446bf4" providerId="LiveId" clId="{55CAD53B-F867-4B9B-AAB9-7A9B668A3DF9}" dt="2025-04-18T19:11:38.479" v="87" actId="47"/>
        <pc:sldMkLst>
          <pc:docMk/>
          <pc:sldMk cId="1527291100" sldId="419"/>
        </pc:sldMkLst>
      </pc:sldChg>
      <pc:sldChg chg="del">
        <pc:chgData name="Andreas Kim" userId="d39d342fa9446bf4" providerId="LiveId" clId="{55CAD53B-F867-4B9B-AAB9-7A9B668A3DF9}" dt="2025-04-18T19:11:38.009" v="85" actId="47"/>
        <pc:sldMkLst>
          <pc:docMk/>
          <pc:sldMk cId="2953739267" sldId="421"/>
        </pc:sldMkLst>
      </pc:sldChg>
      <pc:sldChg chg="del">
        <pc:chgData name="Andreas Kim" userId="d39d342fa9446bf4" providerId="LiveId" clId="{55CAD53B-F867-4B9B-AAB9-7A9B668A3DF9}" dt="2025-04-18T19:11:38.967" v="89" actId="47"/>
        <pc:sldMkLst>
          <pc:docMk/>
          <pc:sldMk cId="2679386025" sldId="425"/>
        </pc:sldMkLst>
      </pc:sldChg>
      <pc:sldChg chg="del">
        <pc:chgData name="Andreas Kim" userId="d39d342fa9446bf4" providerId="LiveId" clId="{55CAD53B-F867-4B9B-AAB9-7A9B668A3DF9}" dt="2025-04-18T19:11:41.573" v="100" actId="47"/>
        <pc:sldMkLst>
          <pc:docMk/>
          <pc:sldMk cId="898862982" sldId="429"/>
        </pc:sldMkLst>
      </pc:sldChg>
      <pc:sldChg chg="del">
        <pc:chgData name="Andreas Kim" userId="d39d342fa9446bf4" providerId="LiveId" clId="{55CAD53B-F867-4B9B-AAB9-7A9B668A3DF9}" dt="2025-04-18T19:11:15.681" v="69" actId="47"/>
        <pc:sldMkLst>
          <pc:docMk/>
          <pc:sldMk cId="3422934748" sldId="434"/>
        </pc:sldMkLst>
      </pc:sldChg>
      <pc:sldChg chg="modSp mod">
        <pc:chgData name="Andreas Kim" userId="d39d342fa9446bf4" providerId="LiveId" clId="{55CAD53B-F867-4B9B-AAB9-7A9B668A3DF9}" dt="2025-04-18T19:10:05.559" v="18" actId="20577"/>
        <pc:sldMkLst>
          <pc:docMk/>
          <pc:sldMk cId="1082919685" sldId="435"/>
        </pc:sldMkLst>
        <pc:spChg chg="mod">
          <ac:chgData name="Andreas Kim" userId="d39d342fa9446bf4" providerId="LiveId" clId="{55CAD53B-F867-4B9B-AAB9-7A9B668A3DF9}" dt="2025-04-18T19:10:05.559" v="18" actId="20577"/>
          <ac:spMkLst>
            <pc:docMk/>
            <pc:sldMk cId="1082919685" sldId="435"/>
            <ac:spMk id="2" creationId="{8045808F-8C32-5C2A-47D0-17DB632C41B3}"/>
          </ac:spMkLst>
        </pc:spChg>
      </pc:sldChg>
      <pc:sldChg chg="modSp mod">
        <pc:chgData name="Andreas Kim" userId="d39d342fa9446bf4" providerId="LiveId" clId="{55CAD53B-F867-4B9B-AAB9-7A9B668A3DF9}" dt="2025-04-18T19:30:09.703" v="155" actId="20577"/>
        <pc:sldMkLst>
          <pc:docMk/>
          <pc:sldMk cId="2306189210" sldId="436"/>
        </pc:sldMkLst>
        <pc:spChg chg="mod">
          <ac:chgData name="Andreas Kim" userId="d39d342fa9446bf4" providerId="LiveId" clId="{55CAD53B-F867-4B9B-AAB9-7A9B668A3DF9}" dt="2025-04-18T19:30:09.703" v="155" actId="20577"/>
          <ac:spMkLst>
            <pc:docMk/>
            <pc:sldMk cId="2306189210" sldId="436"/>
            <ac:spMk id="2" creationId="{8045808F-8C32-5C2A-47D0-17DB632C41B3}"/>
          </ac:spMkLst>
        </pc:spChg>
      </pc:sldChg>
      <pc:sldChg chg="modSp mod">
        <pc:chgData name="Andreas Kim" userId="d39d342fa9446bf4" providerId="LiveId" clId="{55CAD53B-F867-4B9B-AAB9-7A9B668A3DF9}" dt="2025-04-18T19:10:23.155" v="47" actId="20577"/>
        <pc:sldMkLst>
          <pc:docMk/>
          <pc:sldMk cId="860626456" sldId="446"/>
        </pc:sldMkLst>
        <pc:spChg chg="mod">
          <ac:chgData name="Andreas Kim" userId="d39d342fa9446bf4" providerId="LiveId" clId="{55CAD53B-F867-4B9B-AAB9-7A9B668A3DF9}" dt="2025-04-18T19:10:14.527" v="20" actId="20577"/>
          <ac:spMkLst>
            <pc:docMk/>
            <pc:sldMk cId="860626456" sldId="446"/>
            <ac:spMk id="4" creationId="{BCE1790A-B692-446D-1A1D-AF984C91F990}"/>
          </ac:spMkLst>
        </pc:spChg>
        <pc:spChg chg="mod">
          <ac:chgData name="Andreas Kim" userId="d39d342fa9446bf4" providerId="LiveId" clId="{55CAD53B-F867-4B9B-AAB9-7A9B668A3DF9}" dt="2025-04-18T19:10:23.155" v="47" actId="20577"/>
          <ac:spMkLst>
            <pc:docMk/>
            <pc:sldMk cId="860626456" sldId="446"/>
            <ac:spMk id="5" creationId="{6B354A50-13DF-427D-C255-7E9A3A035802}"/>
          </ac:spMkLst>
        </pc:spChg>
      </pc:sldChg>
      <pc:sldChg chg="modSp mod">
        <pc:chgData name="Andreas Kim" userId="d39d342fa9446bf4" providerId="LiveId" clId="{55CAD53B-F867-4B9B-AAB9-7A9B668A3DF9}" dt="2025-04-18T19:10:45.963" v="68" actId="20577"/>
        <pc:sldMkLst>
          <pc:docMk/>
          <pc:sldMk cId="1052614752" sldId="447"/>
        </pc:sldMkLst>
        <pc:spChg chg="mod">
          <ac:chgData name="Andreas Kim" userId="d39d342fa9446bf4" providerId="LiveId" clId="{55CAD53B-F867-4B9B-AAB9-7A9B668A3DF9}" dt="2025-04-18T19:10:45.963" v="68" actId="20577"/>
          <ac:spMkLst>
            <pc:docMk/>
            <pc:sldMk cId="1052614752" sldId="447"/>
            <ac:spMk id="4" creationId="{BCE1790A-B692-446D-1A1D-AF984C91F990}"/>
          </ac:spMkLst>
        </pc:spChg>
        <pc:spChg chg="mod">
          <ac:chgData name="Andreas Kim" userId="d39d342fa9446bf4" providerId="LiveId" clId="{55CAD53B-F867-4B9B-AAB9-7A9B668A3DF9}" dt="2025-04-18T19:10:41.368" v="65" actId="20577"/>
          <ac:spMkLst>
            <pc:docMk/>
            <pc:sldMk cId="1052614752" sldId="447"/>
            <ac:spMk id="5" creationId="{6B354A50-13DF-427D-C255-7E9A3A035802}"/>
          </ac:spMkLst>
        </pc:spChg>
      </pc:sldChg>
      <pc:sldChg chg="del">
        <pc:chgData name="Andreas Kim" userId="d39d342fa9446bf4" providerId="LiveId" clId="{55CAD53B-F867-4B9B-AAB9-7A9B668A3DF9}" dt="2025-04-18T19:11:37.511" v="83" actId="47"/>
        <pc:sldMkLst>
          <pc:docMk/>
          <pc:sldMk cId="1017136635" sldId="479"/>
        </pc:sldMkLst>
      </pc:sldChg>
      <pc:sldChg chg="del">
        <pc:chgData name="Andreas Kim" userId="d39d342fa9446bf4" providerId="LiveId" clId="{55CAD53B-F867-4B9B-AAB9-7A9B668A3DF9}" dt="2025-04-18T19:11:35.995" v="77" actId="47"/>
        <pc:sldMkLst>
          <pc:docMk/>
          <pc:sldMk cId="1318094421" sldId="480"/>
        </pc:sldMkLst>
      </pc:sldChg>
      <pc:sldChg chg="del">
        <pc:chgData name="Andreas Kim" userId="d39d342fa9446bf4" providerId="LiveId" clId="{55CAD53B-F867-4B9B-AAB9-7A9B668A3DF9}" dt="2025-04-18T19:11:38.728" v="88" actId="47"/>
        <pc:sldMkLst>
          <pc:docMk/>
          <pc:sldMk cId="2203282837" sldId="481"/>
        </pc:sldMkLst>
      </pc:sldChg>
      <pc:sldChg chg="del">
        <pc:chgData name="Andreas Kim" userId="d39d342fa9446bf4" providerId="LiveId" clId="{55CAD53B-F867-4B9B-AAB9-7A9B668A3DF9}" dt="2025-04-18T19:11:36.518" v="79" actId="47"/>
        <pc:sldMkLst>
          <pc:docMk/>
          <pc:sldMk cId="1610736497" sldId="505"/>
        </pc:sldMkLst>
      </pc:sldChg>
      <pc:sldChg chg="del">
        <pc:chgData name="Andreas Kim" userId="d39d342fa9446bf4" providerId="LiveId" clId="{55CAD53B-F867-4B9B-AAB9-7A9B668A3DF9}" dt="2025-04-18T19:11:42.034" v="102" actId="47"/>
        <pc:sldMkLst>
          <pc:docMk/>
          <pc:sldMk cId="1548941008" sldId="515"/>
        </pc:sldMkLst>
      </pc:sldChg>
      <pc:sldChg chg="del">
        <pc:chgData name="Andreas Kim" userId="d39d342fa9446bf4" providerId="LiveId" clId="{55CAD53B-F867-4B9B-AAB9-7A9B668A3DF9}" dt="2025-04-18T19:11:46.170" v="108" actId="47"/>
        <pc:sldMkLst>
          <pc:docMk/>
          <pc:sldMk cId="4129251267" sldId="522"/>
        </pc:sldMkLst>
      </pc:sldChg>
      <pc:sldChg chg="del">
        <pc:chgData name="Andreas Kim" userId="d39d342fa9446bf4" providerId="LiveId" clId="{55CAD53B-F867-4B9B-AAB9-7A9B668A3DF9}" dt="2025-04-18T19:11:38.222" v="86" actId="47"/>
        <pc:sldMkLst>
          <pc:docMk/>
          <pc:sldMk cId="104453556" sldId="535"/>
        </pc:sldMkLst>
      </pc:sldChg>
      <pc:sldChg chg="del">
        <pc:chgData name="Andreas Kim" userId="d39d342fa9446bf4" providerId="LiveId" clId="{55CAD53B-F867-4B9B-AAB9-7A9B668A3DF9}" dt="2025-04-18T19:11:36.294" v="78" actId="47"/>
        <pc:sldMkLst>
          <pc:docMk/>
          <pc:sldMk cId="4185550330" sldId="538"/>
        </pc:sldMkLst>
      </pc:sldChg>
      <pc:sldChg chg="del">
        <pc:chgData name="Andreas Kim" userId="d39d342fa9446bf4" providerId="LiveId" clId="{55CAD53B-F867-4B9B-AAB9-7A9B668A3DF9}" dt="2025-04-18T19:11:43.389" v="104" actId="47"/>
        <pc:sldMkLst>
          <pc:docMk/>
          <pc:sldMk cId="4027552691" sldId="551"/>
        </pc:sldMkLst>
      </pc:sldChg>
      <pc:sldChg chg="del">
        <pc:chgData name="Andreas Kim" userId="d39d342fa9446bf4" providerId="LiveId" clId="{55CAD53B-F867-4B9B-AAB9-7A9B668A3DF9}" dt="2025-04-18T19:11:44.615" v="105" actId="47"/>
        <pc:sldMkLst>
          <pc:docMk/>
          <pc:sldMk cId="1691778816" sldId="552"/>
        </pc:sldMkLst>
      </pc:sldChg>
      <pc:sldChg chg="del">
        <pc:chgData name="Andreas Kim" userId="d39d342fa9446bf4" providerId="LiveId" clId="{55CAD53B-F867-4B9B-AAB9-7A9B668A3DF9}" dt="2025-04-18T19:36:56.528" v="156" actId="47"/>
        <pc:sldMkLst>
          <pc:docMk/>
          <pc:sldMk cId="854408148" sldId="556"/>
        </pc:sldMkLst>
      </pc:sldChg>
      <pc:sldChg chg="del">
        <pc:chgData name="Andreas Kim" userId="d39d342fa9446bf4" providerId="LiveId" clId="{55CAD53B-F867-4B9B-AAB9-7A9B668A3DF9}" dt="2025-04-18T19:11:35.186" v="74" actId="47"/>
        <pc:sldMkLst>
          <pc:docMk/>
          <pc:sldMk cId="2332461876" sldId="557"/>
        </pc:sldMkLst>
      </pc:sldChg>
      <pc:sldChg chg="del">
        <pc:chgData name="Andreas Kim" userId="d39d342fa9446bf4" providerId="LiveId" clId="{55CAD53B-F867-4B9B-AAB9-7A9B668A3DF9}" dt="2025-04-18T19:11:41.792" v="101" actId="47"/>
        <pc:sldMkLst>
          <pc:docMk/>
          <pc:sldMk cId="3710524313" sldId="559"/>
        </pc:sldMkLst>
      </pc:sldChg>
      <pc:sldChg chg="del">
        <pc:chgData name="Andreas Kim" userId="d39d342fa9446bf4" providerId="LiveId" clId="{55CAD53B-F867-4B9B-AAB9-7A9B668A3DF9}" dt="2025-04-18T19:11:41.139" v="98" actId="47"/>
        <pc:sldMkLst>
          <pc:docMk/>
          <pc:sldMk cId="3608184185" sldId="562"/>
        </pc:sldMkLst>
      </pc:sldChg>
      <pc:sldChg chg="del">
        <pc:chgData name="Andreas Kim" userId="d39d342fa9446bf4" providerId="LiveId" clId="{55CAD53B-F867-4B9B-AAB9-7A9B668A3DF9}" dt="2025-04-18T19:11:41.336" v="99" actId="47"/>
        <pc:sldMkLst>
          <pc:docMk/>
          <pc:sldMk cId="2457864616" sldId="563"/>
        </pc:sldMkLst>
      </pc:sldChg>
      <pc:sldChg chg="add del">
        <pc:chgData name="Andreas Kim" userId="d39d342fa9446bf4" providerId="LiveId" clId="{55CAD53B-F867-4B9B-AAB9-7A9B668A3DF9}" dt="2025-04-18T19:09:29.401" v="1" actId="47"/>
        <pc:sldMkLst>
          <pc:docMk/>
          <pc:sldMk cId="657994875" sldId="573"/>
        </pc:sldMkLst>
      </pc:sldChg>
      <pc:sldChg chg="del">
        <pc:chgData name="Andreas Kim" userId="d39d342fa9446bf4" providerId="LiveId" clId="{55CAD53B-F867-4B9B-AAB9-7A9B668A3DF9}" dt="2025-04-18T19:29:52.392" v="138" actId="47"/>
        <pc:sldMkLst>
          <pc:docMk/>
          <pc:sldMk cId="2295538231" sldId="577"/>
        </pc:sldMkLst>
      </pc:sldChg>
      <pc:sldChg chg="del">
        <pc:chgData name="Andreas Kim" userId="d39d342fa9446bf4" providerId="LiveId" clId="{55CAD53B-F867-4B9B-AAB9-7A9B668A3DF9}" dt="2025-04-18T19:11:40.480" v="95" actId="47"/>
        <pc:sldMkLst>
          <pc:docMk/>
          <pc:sldMk cId="4193896715" sldId="586"/>
        </pc:sldMkLst>
      </pc:sldChg>
      <pc:sldChg chg="del">
        <pc:chgData name="Andreas Kim" userId="d39d342fa9446bf4" providerId="LiveId" clId="{55CAD53B-F867-4B9B-AAB9-7A9B668A3DF9}" dt="2025-04-18T19:11:40.684" v="96" actId="47"/>
        <pc:sldMkLst>
          <pc:docMk/>
          <pc:sldMk cId="609504415" sldId="587"/>
        </pc:sldMkLst>
      </pc:sldChg>
      <pc:sldChg chg="del">
        <pc:chgData name="Andreas Kim" userId="d39d342fa9446bf4" providerId="LiveId" clId="{55CAD53B-F867-4B9B-AAB9-7A9B668A3DF9}" dt="2025-04-18T19:11:40.919" v="97" actId="47"/>
        <pc:sldMkLst>
          <pc:docMk/>
          <pc:sldMk cId="174878443" sldId="591"/>
        </pc:sldMkLst>
      </pc:sldChg>
      <pc:sldChg chg="del">
        <pc:chgData name="Andreas Kim" userId="d39d342fa9446bf4" providerId="LiveId" clId="{55CAD53B-F867-4B9B-AAB9-7A9B668A3DF9}" dt="2025-04-18T19:11:42.418" v="103" actId="47"/>
        <pc:sldMkLst>
          <pc:docMk/>
          <pc:sldMk cId="2710565120" sldId="592"/>
        </pc:sldMkLst>
      </pc:sldChg>
      <pc:sldChg chg="del">
        <pc:chgData name="Andreas Kim" userId="d39d342fa9446bf4" providerId="LiveId" clId="{55CAD53B-F867-4B9B-AAB9-7A9B668A3DF9}" dt="2025-04-18T19:11:47.039" v="109" actId="47"/>
        <pc:sldMkLst>
          <pc:docMk/>
          <pc:sldMk cId="1450842333" sldId="5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EE22-64D2-EF9A-2721-70DF4851E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Good Morning!</a:t>
            </a:r>
            <a:br>
              <a:rPr lang="en-US" altLang="ko-KR" dirty="0"/>
            </a:br>
            <a:r>
              <a:rPr lang="ko-KR" altLang="en-US" dirty="0"/>
              <a:t>早上好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180F-5C71-936A-34FA-CFDB04A9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 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5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3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4869709" y="4888807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8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3 – System monitor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341869" y="4237055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2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coding and testing of Sprint Module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261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1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1234221" y="3055301"/>
            <a:ext cx="41529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Are we having</a:t>
            </a:r>
          </a:p>
          <a:p>
            <a:r>
              <a:rPr lang="en-US" altLang="ko-KR" sz="5400" dirty="0"/>
              <a:t>Fun???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20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6 (final project)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29B8C-0ED7-459C-7BBC-069D6674D1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시스템 설계 및 프로세스 정립</a:t>
            </a:r>
          </a:p>
          <a:p>
            <a:r>
              <a:rPr lang="ko-KR" altLang="en-US" dirty="0"/>
              <a:t>비즈니스 요구 사항 업데이트</a:t>
            </a:r>
          </a:p>
          <a:p>
            <a:r>
              <a:rPr lang="ko-KR" altLang="en-US" dirty="0"/>
              <a:t>역할 분담 및 일정 조율</a:t>
            </a:r>
          </a:p>
          <a:p>
            <a:r>
              <a:rPr lang="ko-KR" altLang="en-US" dirty="0"/>
              <a:t>개발 환경 구축</a:t>
            </a:r>
            <a:r>
              <a:rPr lang="en-US" altLang="ko-KR" dirty="0"/>
              <a:t>(</a:t>
            </a:r>
            <a:r>
              <a:rPr lang="ko-KR" altLang="en-US" dirty="0"/>
              <a:t>맵 디자인</a:t>
            </a:r>
            <a:r>
              <a:rPr lang="en-US" altLang="ko-KR" dirty="0"/>
              <a:t>, SW </a:t>
            </a:r>
            <a:r>
              <a:rPr lang="ko-KR" altLang="en-US" dirty="0"/>
              <a:t>개발</a:t>
            </a:r>
            <a:r>
              <a:rPr lang="en-US" altLang="ko-KR" dirty="0"/>
              <a:t>,</a:t>
            </a:r>
            <a:r>
              <a:rPr lang="ko-KR" altLang="en-US" dirty="0"/>
              <a:t>문서 통합 관리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9BF5E9-A849-3B33-2D32-D5B8A1656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멀티 로봇 환경 구축 및 네비게이션</a:t>
            </a:r>
          </a:p>
          <a:p>
            <a:r>
              <a:rPr lang="ko-KR" altLang="en-US" dirty="0"/>
              <a:t>멀티 로봇 개별 업무 수행</a:t>
            </a:r>
          </a:p>
          <a:p>
            <a:r>
              <a:rPr lang="ko-KR" altLang="en-US" dirty="0"/>
              <a:t>멀티 로봇 협동 업무 수행 </a:t>
            </a:r>
          </a:p>
          <a:p>
            <a:r>
              <a:rPr lang="en-US" altLang="ko-KR" dirty="0"/>
              <a:t>(Optional)Turtlebot4 </a:t>
            </a:r>
            <a:r>
              <a:rPr lang="ko-KR" altLang="en-US" dirty="0"/>
              <a:t>각종 센서 데이터의 이해와 적용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99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7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설계에 기반한 객체 감지 모델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0DF9BB09-2CA4-5B93-0E55-B816F114B1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시스템 설계에 기반한 </a:t>
            </a:r>
            <a:r>
              <a:rPr lang="en-US" altLang="ko-KR" dirty="0" err="1"/>
              <a:t>SysMon</a:t>
            </a:r>
            <a:r>
              <a:rPr lang="ko-KR" altLang="en-US" dirty="0"/>
              <a:t> 설계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26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8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 설계에 기반한 </a:t>
            </a:r>
            <a:r>
              <a:rPr lang="en-US" altLang="ko-KR" dirty="0"/>
              <a:t>AMR </a:t>
            </a:r>
            <a:r>
              <a:rPr lang="ko-KR" altLang="en-US" dirty="0"/>
              <a:t>제어 구현</a:t>
            </a:r>
          </a:p>
          <a:p>
            <a:r>
              <a:rPr lang="ko-KR" altLang="en-US" dirty="0"/>
              <a:t>로봇 환경에 적용 및 </a:t>
            </a:r>
            <a:r>
              <a:rPr lang="en-US" altLang="ko-KR" dirty="0"/>
              <a:t>Unit Test</a:t>
            </a:r>
          </a:p>
          <a:p>
            <a:r>
              <a:rPr lang="ko-KR" altLang="en-US" dirty="0"/>
              <a:t>모듈로 제작하고 </a:t>
            </a:r>
            <a:r>
              <a:rPr lang="en-US" altLang="ko-KR" dirty="0"/>
              <a:t>launch 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34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9 (final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개별 기능 통합 구현 및 </a:t>
            </a:r>
            <a:r>
              <a:rPr lang="en-US" altLang="ko-KR" dirty="0"/>
              <a:t>Integration </a:t>
            </a:r>
            <a:r>
              <a:rPr lang="ko-KR" altLang="en-US" dirty="0"/>
              <a:t>테스트</a:t>
            </a:r>
          </a:p>
          <a:p>
            <a:r>
              <a:rPr lang="ko-KR" altLang="en-US" dirty="0"/>
              <a:t>통합 </a:t>
            </a:r>
            <a:r>
              <a:rPr lang="en-US" altLang="ko-KR" dirty="0"/>
              <a:t>Launch </a:t>
            </a:r>
            <a:r>
              <a:rPr lang="ko-KR" altLang="en-US" dirty="0"/>
              <a:t>파일로 구현</a:t>
            </a:r>
          </a:p>
          <a:p>
            <a:r>
              <a:rPr lang="en-US" altLang="ko-KR" dirty="0"/>
              <a:t>Robust</a:t>
            </a:r>
            <a:r>
              <a:rPr lang="ko-KR" altLang="en-US" dirty="0"/>
              <a:t>한 시스템 구축을 위한 예외 처리 및 </a:t>
            </a:r>
            <a:r>
              <a:rPr lang="en-US" altLang="ko-KR" dirty="0"/>
              <a:t>Code Refactoring</a:t>
            </a:r>
          </a:p>
          <a:p>
            <a:r>
              <a:rPr lang="en-US" altLang="ko-KR" dirty="0"/>
              <a:t>code </a:t>
            </a:r>
            <a:r>
              <a:rPr lang="ko-KR" altLang="en-US" dirty="0"/>
              <a:t>정리 및 버전관리</a:t>
            </a:r>
            <a:r>
              <a:rPr lang="en-US" altLang="ko-KR" dirty="0"/>
              <a:t>, </a:t>
            </a:r>
            <a:r>
              <a:rPr lang="ko-KR" altLang="en-US" dirty="0"/>
              <a:t>문서 작성 및 영상 촬영</a:t>
            </a:r>
            <a:r>
              <a:rPr lang="en-US" altLang="ko-KR" dirty="0"/>
              <a:t>, </a:t>
            </a:r>
            <a:r>
              <a:rPr lang="ko-KR" altLang="en-US" dirty="0"/>
              <a:t>팀 내 기술 브리핑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587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5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Have Fun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3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3605113" y="4207871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91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Detail Design of Sprint 3 using Process Flow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626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Design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the process flow diagram present team’s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367260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94517</TotalTime>
  <Words>304</Words>
  <Application>Microsoft Office PowerPoint</Application>
  <PresentationFormat>와이드스크린</PresentationFormat>
  <Paragraphs>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갤러리</vt:lpstr>
      <vt:lpstr>Good Morning! 早上好! 안녕하세요!</vt:lpstr>
      <vt:lpstr>Day 6 (final project)</vt:lpstr>
      <vt:lpstr>Day 7 (final project)</vt:lpstr>
      <vt:lpstr>Day 8 (final project)</vt:lpstr>
      <vt:lpstr>Day 9 (final project)</vt:lpstr>
      <vt:lpstr>프로젝트 rule number ONE!!!</vt:lpstr>
      <vt:lpstr>Sprint 3</vt:lpstr>
      <vt:lpstr>Team Exercise</vt:lpstr>
      <vt:lpstr>Detail Design Review by each team</vt:lpstr>
      <vt:lpstr>Sprint 3</vt:lpstr>
      <vt:lpstr>Sprint 3 – System monitor</vt:lpstr>
      <vt:lpstr>Team Exercise</vt:lpstr>
      <vt:lpstr>Results &amp; Code Review by each team</vt:lpstr>
      <vt:lpstr>프로젝트 rule number ONE!!!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Andreas Kim</dc:creator>
  <cp:lastModifiedBy>Andreas Kim</cp:lastModifiedBy>
  <cp:revision>100</cp:revision>
  <dcterms:created xsi:type="dcterms:W3CDTF">2024-04-03T06:12:51Z</dcterms:created>
  <dcterms:modified xsi:type="dcterms:W3CDTF">2025-04-18T19:37:10Z</dcterms:modified>
</cp:coreProperties>
</file>