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31" r:id="rId2"/>
    <p:sldId id="573" r:id="rId3"/>
    <p:sldId id="574" r:id="rId4"/>
    <p:sldId id="594" r:id="rId5"/>
    <p:sldId id="576" r:id="rId6"/>
    <p:sldId id="577" r:id="rId7"/>
    <p:sldId id="269" r:id="rId8"/>
    <p:sldId id="434" r:id="rId9"/>
    <p:sldId id="448" r:id="rId10"/>
    <p:sldId id="463" r:id="rId11"/>
    <p:sldId id="556" r:id="rId12"/>
    <p:sldId id="595" r:id="rId13"/>
    <p:sldId id="392" r:id="rId14"/>
    <p:sldId id="390" r:id="rId15"/>
    <p:sldId id="52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2604"/>
    <a:srgbClr val="FFE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9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Kim" userId="d39d342fa9446bf4" providerId="LiveId" clId="{13146D53-2460-43DF-BEBA-5174F9C96012}"/>
    <pc:docChg chg="undo custSel addSld delSld modSld">
      <pc:chgData name="Andreas Kim" userId="d39d342fa9446bf4" providerId="LiveId" clId="{13146D53-2460-43DF-BEBA-5174F9C96012}" dt="2025-04-18T18:51:00.656" v="16" actId="47"/>
      <pc:docMkLst>
        <pc:docMk/>
      </pc:docMkLst>
      <pc:sldChg chg="del">
        <pc:chgData name="Andreas Kim" userId="d39d342fa9446bf4" providerId="LiveId" clId="{13146D53-2460-43DF-BEBA-5174F9C96012}" dt="2025-04-18T18:40:15.011" v="10" actId="47"/>
        <pc:sldMkLst>
          <pc:docMk/>
          <pc:sldMk cId="550136628" sldId="386"/>
        </pc:sldMkLst>
      </pc:sldChg>
      <pc:sldChg chg="add">
        <pc:chgData name="Andreas Kim" userId="d39d342fa9446bf4" providerId="LiveId" clId="{13146D53-2460-43DF-BEBA-5174F9C96012}" dt="2025-04-18T18:44:52.527" v="12"/>
        <pc:sldMkLst>
          <pc:docMk/>
          <pc:sldMk cId="3845844555" sldId="390"/>
        </pc:sldMkLst>
      </pc:sldChg>
      <pc:sldChg chg="add">
        <pc:chgData name="Andreas Kim" userId="d39d342fa9446bf4" providerId="LiveId" clId="{13146D53-2460-43DF-BEBA-5174F9C96012}" dt="2025-04-18T18:44:52.527" v="12"/>
        <pc:sldMkLst>
          <pc:docMk/>
          <pc:sldMk cId="501507796" sldId="391"/>
        </pc:sldMkLst>
      </pc:sldChg>
      <pc:sldChg chg="add">
        <pc:chgData name="Andreas Kim" userId="d39d342fa9446bf4" providerId="LiveId" clId="{13146D53-2460-43DF-BEBA-5174F9C96012}" dt="2025-04-18T18:44:52.527" v="12"/>
        <pc:sldMkLst>
          <pc:docMk/>
          <pc:sldMk cId="1806954800" sldId="392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1594825454" sldId="393"/>
        </pc:sldMkLst>
      </pc:sldChg>
      <pc:sldChg chg="del">
        <pc:chgData name="Andreas Kim" userId="d39d342fa9446bf4" providerId="LiveId" clId="{13146D53-2460-43DF-BEBA-5174F9C96012}" dt="2025-04-18T18:39:52.496" v="2" actId="47"/>
        <pc:sldMkLst>
          <pc:docMk/>
          <pc:sldMk cId="2847115034" sldId="408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3422934748" sldId="434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1082919685" sldId="435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2306189210" sldId="436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2788927271" sldId="437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860626456" sldId="446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1052614752" sldId="447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3636367260" sldId="453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1464413308" sldId="462"/>
        </pc:sldMkLst>
      </pc:sldChg>
      <pc:sldChg chg="del">
        <pc:chgData name="Andreas Kim" userId="d39d342fa9446bf4" providerId="LiveId" clId="{13146D53-2460-43DF-BEBA-5174F9C96012}" dt="2025-04-18T18:39:53.469" v="3" actId="47"/>
        <pc:sldMkLst>
          <pc:docMk/>
          <pc:sldMk cId="376481134" sldId="514"/>
        </pc:sldMkLst>
      </pc:sldChg>
      <pc:sldChg chg="del">
        <pc:chgData name="Andreas Kim" userId="d39d342fa9446bf4" providerId="LiveId" clId="{13146D53-2460-43DF-BEBA-5174F9C96012}" dt="2025-04-18T18:39:50.960" v="1" actId="47"/>
        <pc:sldMkLst>
          <pc:docMk/>
          <pc:sldMk cId="1828895787" sldId="540"/>
        </pc:sldMkLst>
      </pc:sldChg>
      <pc:sldChg chg="del">
        <pc:chgData name="Andreas Kim" userId="d39d342fa9446bf4" providerId="LiveId" clId="{13146D53-2460-43DF-BEBA-5174F9C96012}" dt="2025-04-18T18:39:55.712" v="6" actId="47"/>
        <pc:sldMkLst>
          <pc:docMk/>
          <pc:sldMk cId="4049392165" sldId="541"/>
        </pc:sldMkLst>
      </pc:sldChg>
      <pc:sldChg chg="del">
        <pc:chgData name="Andreas Kim" userId="d39d342fa9446bf4" providerId="LiveId" clId="{13146D53-2460-43DF-BEBA-5174F9C96012}" dt="2025-04-18T18:39:57.781" v="7" actId="47"/>
        <pc:sldMkLst>
          <pc:docMk/>
          <pc:sldMk cId="1415305775" sldId="542"/>
        </pc:sldMkLst>
      </pc:sldChg>
      <pc:sldChg chg="del">
        <pc:chgData name="Andreas Kim" userId="d39d342fa9446bf4" providerId="LiveId" clId="{13146D53-2460-43DF-BEBA-5174F9C96012}" dt="2025-04-18T18:39:54.136" v="4" actId="47"/>
        <pc:sldMkLst>
          <pc:docMk/>
          <pc:sldMk cId="3461644723" sldId="550"/>
        </pc:sldMkLst>
      </pc:sldChg>
      <pc:sldChg chg="add del">
        <pc:chgData name="Andreas Kim" userId="d39d342fa9446bf4" providerId="LiveId" clId="{13146D53-2460-43DF-BEBA-5174F9C96012}" dt="2025-04-18T18:49:10.842" v="14" actId="47"/>
        <pc:sldMkLst>
          <pc:docMk/>
          <pc:sldMk cId="854408148" sldId="556"/>
        </pc:sldMkLst>
      </pc:sldChg>
      <pc:sldChg chg="del">
        <pc:chgData name="Andreas Kim" userId="d39d342fa9446bf4" providerId="LiveId" clId="{13146D53-2460-43DF-BEBA-5174F9C96012}" dt="2025-04-18T18:51:00.656" v="16" actId="47"/>
        <pc:sldMkLst>
          <pc:docMk/>
          <pc:sldMk cId="1732849279" sldId="575"/>
        </pc:sldMkLst>
      </pc:sldChg>
      <pc:sldChg chg="add del">
        <pc:chgData name="Andreas Kim" userId="d39d342fa9446bf4" providerId="LiveId" clId="{13146D53-2460-43DF-BEBA-5174F9C96012}" dt="2025-04-18T18:50:53.281" v="15"/>
        <pc:sldMkLst>
          <pc:docMk/>
          <pc:sldMk cId="2027587204" sldId="576"/>
        </pc:sldMkLst>
      </pc:sldChg>
      <pc:sldChg chg="add del">
        <pc:chgData name="Andreas Kim" userId="d39d342fa9446bf4" providerId="LiveId" clId="{13146D53-2460-43DF-BEBA-5174F9C96012}" dt="2025-04-18T18:50:53.281" v="15"/>
        <pc:sldMkLst>
          <pc:docMk/>
          <pc:sldMk cId="2295538231" sldId="577"/>
        </pc:sldMkLst>
      </pc:sldChg>
      <pc:sldChg chg="del">
        <pc:chgData name="Andreas Kim" userId="d39d342fa9446bf4" providerId="LiveId" clId="{13146D53-2460-43DF-BEBA-5174F9C96012}" dt="2025-04-18T18:39:50.088" v="0" actId="47"/>
        <pc:sldMkLst>
          <pc:docMk/>
          <pc:sldMk cId="2341614870" sldId="579"/>
        </pc:sldMkLst>
      </pc:sldChg>
      <pc:sldChg chg="del">
        <pc:chgData name="Andreas Kim" userId="d39d342fa9446bf4" providerId="LiveId" clId="{13146D53-2460-43DF-BEBA-5174F9C96012}" dt="2025-04-18T18:39:54.842" v="5" actId="47"/>
        <pc:sldMkLst>
          <pc:docMk/>
          <pc:sldMk cId="1024979142" sldId="581"/>
        </pc:sldMkLst>
      </pc:sldChg>
      <pc:sldChg chg="add">
        <pc:chgData name="Andreas Kim" userId="d39d342fa9446bf4" providerId="LiveId" clId="{13146D53-2460-43DF-BEBA-5174F9C96012}" dt="2025-04-18T18:50:53.281" v="15"/>
        <pc:sldMkLst>
          <pc:docMk/>
          <pc:sldMk cId="2217342682" sldId="594"/>
        </pc:sldMkLst>
      </pc:sldChg>
    </pc:docChg>
  </pc:docChgLst>
  <pc:docChgLst>
    <pc:chgData name="Andreas Kim" userId="d39d342fa9446bf4" providerId="LiveId" clId="{A978B195-D129-4D43-91F0-A0C820C37311}"/>
    <pc:docChg chg="undo custSel addSld delSld modSld">
      <pc:chgData name="Andreas Kim" userId="d39d342fa9446bf4" providerId="LiveId" clId="{A978B195-D129-4D43-91F0-A0C820C37311}" dt="2025-04-18T19:28:38.610" v="98" actId="20577"/>
      <pc:docMkLst>
        <pc:docMk/>
      </pc:docMkLst>
      <pc:sldChg chg="modSp mod">
        <pc:chgData name="Andreas Kim" userId="d39d342fa9446bf4" providerId="LiveId" clId="{A978B195-D129-4D43-91F0-A0C820C37311}" dt="2025-04-18T19:28:00.047" v="96" actId="20577"/>
        <pc:sldMkLst>
          <pc:docMk/>
          <pc:sldMk cId="891450682" sldId="331"/>
        </pc:sldMkLst>
        <pc:spChg chg="mod">
          <ac:chgData name="Andreas Kim" userId="d39d342fa9446bf4" providerId="LiveId" clId="{A978B195-D129-4D43-91F0-A0C820C37311}" dt="2025-04-18T19:28:00.047" v="96" actId="20577"/>
          <ac:spMkLst>
            <pc:docMk/>
            <pc:sldMk cId="891450682" sldId="331"/>
            <ac:spMk id="3" creationId="{113B180F-5C71-936A-34FA-CFDB04A97AE5}"/>
          </ac:spMkLst>
        </pc:spChg>
      </pc:sldChg>
      <pc:sldChg chg="del">
        <pc:chgData name="Andreas Kim" userId="d39d342fa9446bf4" providerId="LiveId" clId="{A978B195-D129-4D43-91F0-A0C820C37311}" dt="2025-04-18T19:14:58.953" v="39" actId="47"/>
        <pc:sldMkLst>
          <pc:docMk/>
          <pc:sldMk cId="2727274564" sldId="352"/>
        </pc:sldMkLst>
      </pc:sldChg>
      <pc:sldChg chg="del">
        <pc:chgData name="Andreas Kim" userId="d39d342fa9446bf4" providerId="LiveId" clId="{A978B195-D129-4D43-91F0-A0C820C37311}" dt="2025-04-18T19:15:06.014" v="48" actId="47"/>
        <pc:sldMkLst>
          <pc:docMk/>
          <pc:sldMk cId="308321978" sldId="353"/>
        </pc:sldMkLst>
      </pc:sldChg>
      <pc:sldChg chg="del">
        <pc:chgData name="Andreas Kim" userId="d39d342fa9446bf4" providerId="LiveId" clId="{A978B195-D129-4D43-91F0-A0C820C37311}" dt="2025-04-18T19:15:08.402" v="51" actId="47"/>
        <pc:sldMkLst>
          <pc:docMk/>
          <pc:sldMk cId="3332920022" sldId="354"/>
        </pc:sldMkLst>
      </pc:sldChg>
      <pc:sldChg chg="del">
        <pc:chgData name="Andreas Kim" userId="d39d342fa9446bf4" providerId="LiveId" clId="{A978B195-D129-4D43-91F0-A0C820C37311}" dt="2025-04-18T19:15:06.874" v="49" actId="47"/>
        <pc:sldMkLst>
          <pc:docMk/>
          <pc:sldMk cId="3885411242" sldId="356"/>
        </pc:sldMkLst>
      </pc:sldChg>
      <pc:sldChg chg="del">
        <pc:chgData name="Andreas Kim" userId="d39d342fa9446bf4" providerId="LiveId" clId="{A978B195-D129-4D43-91F0-A0C820C37311}" dt="2025-04-18T19:15:07.712" v="50" actId="47"/>
        <pc:sldMkLst>
          <pc:docMk/>
          <pc:sldMk cId="1865560110" sldId="357"/>
        </pc:sldMkLst>
      </pc:sldChg>
      <pc:sldChg chg="del">
        <pc:chgData name="Andreas Kim" userId="d39d342fa9446bf4" providerId="LiveId" clId="{A978B195-D129-4D43-91F0-A0C820C37311}" dt="2025-04-18T19:15:09.407" v="52" actId="47"/>
        <pc:sldMkLst>
          <pc:docMk/>
          <pc:sldMk cId="4023823440" sldId="358"/>
        </pc:sldMkLst>
      </pc:sldChg>
      <pc:sldChg chg="del">
        <pc:chgData name="Andreas Kim" userId="d39d342fa9446bf4" providerId="LiveId" clId="{A978B195-D129-4D43-91F0-A0C820C37311}" dt="2025-04-18T19:14:52.763" v="33" actId="47"/>
        <pc:sldMkLst>
          <pc:docMk/>
          <pc:sldMk cId="1836354564" sldId="371"/>
        </pc:sldMkLst>
      </pc:sldChg>
      <pc:sldChg chg="del">
        <pc:chgData name="Andreas Kim" userId="d39d342fa9446bf4" providerId="LiveId" clId="{A978B195-D129-4D43-91F0-A0C820C37311}" dt="2025-04-18T19:14:54.792" v="34" actId="47"/>
        <pc:sldMkLst>
          <pc:docMk/>
          <pc:sldMk cId="3545038507" sldId="372"/>
        </pc:sldMkLst>
      </pc:sldChg>
      <pc:sldChg chg="del">
        <pc:chgData name="Andreas Kim" userId="d39d342fa9446bf4" providerId="LiveId" clId="{A978B195-D129-4D43-91F0-A0C820C37311}" dt="2025-04-18T19:15:22.897" v="64" actId="47"/>
        <pc:sldMkLst>
          <pc:docMk/>
          <pc:sldMk cId="2459643935" sldId="378"/>
        </pc:sldMkLst>
      </pc:sldChg>
      <pc:sldChg chg="del">
        <pc:chgData name="Andreas Kim" userId="d39d342fa9446bf4" providerId="LiveId" clId="{A978B195-D129-4D43-91F0-A0C820C37311}" dt="2025-04-18T19:14:58.344" v="38" actId="47"/>
        <pc:sldMkLst>
          <pc:docMk/>
          <pc:sldMk cId="1221733652" sldId="379"/>
        </pc:sldMkLst>
      </pc:sldChg>
      <pc:sldChg chg="del">
        <pc:chgData name="Andreas Kim" userId="d39d342fa9446bf4" providerId="LiveId" clId="{A978B195-D129-4D43-91F0-A0C820C37311}" dt="2025-04-18T19:15:23.696" v="65" actId="47"/>
        <pc:sldMkLst>
          <pc:docMk/>
          <pc:sldMk cId="2636274895" sldId="385"/>
        </pc:sldMkLst>
      </pc:sldChg>
      <pc:sldChg chg="add del">
        <pc:chgData name="Andreas Kim" userId="d39d342fa9446bf4" providerId="LiveId" clId="{A978B195-D129-4D43-91F0-A0C820C37311}" dt="2025-04-18T19:14:44.428" v="30" actId="47"/>
        <pc:sldMkLst>
          <pc:docMk/>
          <pc:sldMk cId="3845844555" sldId="390"/>
        </pc:sldMkLst>
      </pc:sldChg>
      <pc:sldChg chg="del">
        <pc:chgData name="Andreas Kim" userId="d39d342fa9446bf4" providerId="LiveId" clId="{A978B195-D129-4D43-91F0-A0C820C37311}" dt="2025-04-18T19:14:39.125" v="27" actId="47"/>
        <pc:sldMkLst>
          <pc:docMk/>
          <pc:sldMk cId="501507796" sldId="391"/>
        </pc:sldMkLst>
      </pc:sldChg>
      <pc:sldChg chg="add del">
        <pc:chgData name="Andreas Kim" userId="d39d342fa9446bf4" providerId="LiveId" clId="{A978B195-D129-4D43-91F0-A0C820C37311}" dt="2025-04-18T19:14:45.233" v="31" actId="47"/>
        <pc:sldMkLst>
          <pc:docMk/>
          <pc:sldMk cId="1806954800" sldId="392"/>
        </pc:sldMkLst>
      </pc:sldChg>
      <pc:sldChg chg="del">
        <pc:chgData name="Andreas Kim" userId="d39d342fa9446bf4" providerId="LiveId" clId="{A978B195-D129-4D43-91F0-A0C820C37311}" dt="2025-04-18T19:25:37.407" v="69" actId="47"/>
        <pc:sldMkLst>
          <pc:docMk/>
          <pc:sldMk cId="1594825454" sldId="393"/>
        </pc:sldMkLst>
      </pc:sldChg>
      <pc:sldChg chg="del">
        <pc:chgData name="Andreas Kim" userId="d39d342fa9446bf4" providerId="LiveId" clId="{A978B195-D129-4D43-91F0-A0C820C37311}" dt="2025-04-18T19:14:59.672" v="40" actId="47"/>
        <pc:sldMkLst>
          <pc:docMk/>
          <pc:sldMk cId="3735219552" sldId="416"/>
        </pc:sldMkLst>
      </pc:sldChg>
      <pc:sldChg chg="del">
        <pc:chgData name="Andreas Kim" userId="d39d342fa9446bf4" providerId="LiveId" clId="{A978B195-D129-4D43-91F0-A0C820C37311}" dt="2025-04-18T19:15:00.995" v="42" actId="47"/>
        <pc:sldMkLst>
          <pc:docMk/>
          <pc:sldMk cId="2283999565" sldId="418"/>
        </pc:sldMkLst>
      </pc:sldChg>
      <pc:sldChg chg="del">
        <pc:chgData name="Andreas Kim" userId="d39d342fa9446bf4" providerId="LiveId" clId="{A978B195-D129-4D43-91F0-A0C820C37311}" dt="2025-04-18T19:15:02.883" v="45" actId="47"/>
        <pc:sldMkLst>
          <pc:docMk/>
          <pc:sldMk cId="1527291100" sldId="419"/>
        </pc:sldMkLst>
      </pc:sldChg>
      <pc:sldChg chg="del">
        <pc:chgData name="Andreas Kim" userId="d39d342fa9446bf4" providerId="LiveId" clId="{A978B195-D129-4D43-91F0-A0C820C37311}" dt="2025-04-18T19:15:01.582" v="43" actId="47"/>
        <pc:sldMkLst>
          <pc:docMk/>
          <pc:sldMk cId="2953739267" sldId="421"/>
        </pc:sldMkLst>
      </pc:sldChg>
      <pc:sldChg chg="del">
        <pc:chgData name="Andreas Kim" userId="d39d342fa9446bf4" providerId="LiveId" clId="{A978B195-D129-4D43-91F0-A0C820C37311}" dt="2025-04-18T19:15:04.465" v="47" actId="47"/>
        <pc:sldMkLst>
          <pc:docMk/>
          <pc:sldMk cId="2679386025" sldId="425"/>
        </pc:sldMkLst>
      </pc:sldChg>
      <pc:sldChg chg="del">
        <pc:chgData name="Andreas Kim" userId="d39d342fa9446bf4" providerId="LiveId" clId="{A978B195-D129-4D43-91F0-A0C820C37311}" dt="2025-04-18T19:15:18.279" v="58" actId="47"/>
        <pc:sldMkLst>
          <pc:docMk/>
          <pc:sldMk cId="898862982" sldId="429"/>
        </pc:sldMkLst>
      </pc:sldChg>
      <pc:sldChg chg="del">
        <pc:chgData name="Andreas Kim" userId="d39d342fa9446bf4" providerId="LiveId" clId="{A978B195-D129-4D43-91F0-A0C820C37311}" dt="2025-04-18T19:12:39.759" v="0" actId="47"/>
        <pc:sldMkLst>
          <pc:docMk/>
          <pc:sldMk cId="1082919685" sldId="435"/>
        </pc:sldMkLst>
      </pc:sldChg>
      <pc:sldChg chg="del">
        <pc:chgData name="Andreas Kim" userId="d39d342fa9446bf4" providerId="LiveId" clId="{A978B195-D129-4D43-91F0-A0C820C37311}" dt="2025-04-18T19:12:43.108" v="3" actId="47"/>
        <pc:sldMkLst>
          <pc:docMk/>
          <pc:sldMk cId="2306189210" sldId="436"/>
        </pc:sldMkLst>
      </pc:sldChg>
      <pc:sldChg chg="del">
        <pc:chgData name="Andreas Kim" userId="d39d342fa9446bf4" providerId="LiveId" clId="{A978B195-D129-4D43-91F0-A0C820C37311}" dt="2025-04-18T19:12:43.729" v="4" actId="47"/>
        <pc:sldMkLst>
          <pc:docMk/>
          <pc:sldMk cId="2788927271" sldId="437"/>
        </pc:sldMkLst>
      </pc:sldChg>
      <pc:sldChg chg="del">
        <pc:chgData name="Andreas Kim" userId="d39d342fa9446bf4" providerId="LiveId" clId="{A978B195-D129-4D43-91F0-A0C820C37311}" dt="2025-04-18T19:12:41.528" v="1" actId="47"/>
        <pc:sldMkLst>
          <pc:docMk/>
          <pc:sldMk cId="860626456" sldId="446"/>
        </pc:sldMkLst>
      </pc:sldChg>
      <pc:sldChg chg="add del">
        <pc:chgData name="Andreas Kim" userId="d39d342fa9446bf4" providerId="LiveId" clId="{A978B195-D129-4D43-91F0-A0C820C37311}" dt="2025-04-18T19:13:15.888" v="9" actId="47"/>
        <pc:sldMkLst>
          <pc:docMk/>
          <pc:sldMk cId="1052614752" sldId="447"/>
        </pc:sldMkLst>
      </pc:sldChg>
      <pc:sldChg chg="modSp add mod">
        <pc:chgData name="Andreas Kim" userId="d39d342fa9446bf4" providerId="LiveId" clId="{A978B195-D129-4D43-91F0-A0C820C37311}" dt="2025-04-18T19:28:38.610" v="98" actId="20577"/>
        <pc:sldMkLst>
          <pc:docMk/>
          <pc:sldMk cId="1237801812" sldId="448"/>
        </pc:sldMkLst>
        <pc:spChg chg="mod">
          <ac:chgData name="Andreas Kim" userId="d39d342fa9446bf4" providerId="LiveId" clId="{A978B195-D129-4D43-91F0-A0C820C37311}" dt="2025-04-18T19:28:38.610" v="98" actId="20577"/>
          <ac:spMkLst>
            <pc:docMk/>
            <pc:sldMk cId="1237801812" sldId="448"/>
            <ac:spMk id="4" creationId="{BCE1790A-B692-446D-1A1D-AF984C91F990}"/>
          </ac:spMkLst>
        </pc:spChg>
        <pc:spChg chg="mod">
          <ac:chgData name="Andreas Kim" userId="d39d342fa9446bf4" providerId="LiveId" clId="{A978B195-D129-4D43-91F0-A0C820C37311}" dt="2025-04-18T19:14:10.011" v="26" actId="20577"/>
          <ac:spMkLst>
            <pc:docMk/>
            <pc:sldMk cId="1237801812" sldId="448"/>
            <ac:spMk id="5" creationId="{6B354A50-13DF-427D-C255-7E9A3A035802}"/>
          </ac:spMkLst>
        </pc:spChg>
      </pc:sldChg>
      <pc:sldChg chg="del">
        <pc:chgData name="Andreas Kim" userId="d39d342fa9446bf4" providerId="LiveId" clId="{A978B195-D129-4D43-91F0-A0C820C37311}" dt="2025-04-18T19:12:42.408" v="2" actId="47"/>
        <pc:sldMkLst>
          <pc:docMk/>
          <pc:sldMk cId="3636367260" sldId="453"/>
        </pc:sldMkLst>
      </pc:sldChg>
      <pc:sldChg chg="add del">
        <pc:chgData name="Andreas Kim" userId="d39d342fa9446bf4" providerId="LiveId" clId="{A978B195-D129-4D43-91F0-A0C820C37311}" dt="2025-04-18T19:13:16.732" v="10" actId="47"/>
        <pc:sldMkLst>
          <pc:docMk/>
          <pc:sldMk cId="1464413308" sldId="462"/>
        </pc:sldMkLst>
      </pc:sldChg>
      <pc:sldChg chg="add">
        <pc:chgData name="Andreas Kim" userId="d39d342fa9446bf4" providerId="LiveId" clId="{A978B195-D129-4D43-91F0-A0C820C37311}" dt="2025-04-18T19:14:00.449" v="11"/>
        <pc:sldMkLst>
          <pc:docMk/>
          <pc:sldMk cId="1412508442" sldId="463"/>
        </pc:sldMkLst>
      </pc:sldChg>
      <pc:sldChg chg="del">
        <pc:chgData name="Andreas Kim" userId="d39d342fa9446bf4" providerId="LiveId" clId="{A978B195-D129-4D43-91F0-A0C820C37311}" dt="2025-04-18T19:15:00.346" v="41" actId="47"/>
        <pc:sldMkLst>
          <pc:docMk/>
          <pc:sldMk cId="1017136635" sldId="479"/>
        </pc:sldMkLst>
      </pc:sldChg>
      <pc:sldChg chg="del">
        <pc:chgData name="Andreas Kim" userId="d39d342fa9446bf4" providerId="LiveId" clId="{A978B195-D129-4D43-91F0-A0C820C37311}" dt="2025-04-18T19:14:55.829" v="35" actId="47"/>
        <pc:sldMkLst>
          <pc:docMk/>
          <pc:sldMk cId="1318094421" sldId="480"/>
        </pc:sldMkLst>
      </pc:sldChg>
      <pc:sldChg chg="del">
        <pc:chgData name="Andreas Kim" userId="d39d342fa9446bf4" providerId="LiveId" clId="{A978B195-D129-4D43-91F0-A0C820C37311}" dt="2025-04-18T19:15:03.571" v="46" actId="47"/>
        <pc:sldMkLst>
          <pc:docMk/>
          <pc:sldMk cId="2203282837" sldId="481"/>
        </pc:sldMkLst>
      </pc:sldChg>
      <pc:sldChg chg="del">
        <pc:chgData name="Andreas Kim" userId="d39d342fa9446bf4" providerId="LiveId" clId="{A978B195-D129-4D43-91F0-A0C820C37311}" dt="2025-04-18T19:14:57.617" v="37" actId="47"/>
        <pc:sldMkLst>
          <pc:docMk/>
          <pc:sldMk cId="1610736497" sldId="505"/>
        </pc:sldMkLst>
      </pc:sldChg>
      <pc:sldChg chg="del">
        <pc:chgData name="Andreas Kim" userId="d39d342fa9446bf4" providerId="LiveId" clId="{A978B195-D129-4D43-91F0-A0C820C37311}" dt="2025-04-18T19:15:19.964" v="60" actId="47"/>
        <pc:sldMkLst>
          <pc:docMk/>
          <pc:sldMk cId="1548941008" sldId="515"/>
        </pc:sldMkLst>
      </pc:sldChg>
      <pc:sldChg chg="del">
        <pc:chgData name="Andreas Kim" userId="d39d342fa9446bf4" providerId="LiveId" clId="{A978B195-D129-4D43-91F0-A0C820C37311}" dt="2025-04-18T19:15:24.481" v="66" actId="47"/>
        <pc:sldMkLst>
          <pc:docMk/>
          <pc:sldMk cId="4129251267" sldId="522"/>
        </pc:sldMkLst>
      </pc:sldChg>
      <pc:sldChg chg="del">
        <pc:chgData name="Andreas Kim" userId="d39d342fa9446bf4" providerId="LiveId" clId="{A978B195-D129-4D43-91F0-A0C820C37311}" dt="2025-04-18T19:15:02.191" v="44" actId="47"/>
        <pc:sldMkLst>
          <pc:docMk/>
          <pc:sldMk cId="104453556" sldId="535"/>
        </pc:sldMkLst>
      </pc:sldChg>
      <pc:sldChg chg="del">
        <pc:chgData name="Andreas Kim" userId="d39d342fa9446bf4" providerId="LiveId" clId="{A978B195-D129-4D43-91F0-A0C820C37311}" dt="2025-04-18T19:14:56.261" v="36" actId="47"/>
        <pc:sldMkLst>
          <pc:docMk/>
          <pc:sldMk cId="4185550330" sldId="538"/>
        </pc:sldMkLst>
      </pc:sldChg>
      <pc:sldChg chg="del">
        <pc:chgData name="Andreas Kim" userId="d39d342fa9446bf4" providerId="LiveId" clId="{A978B195-D129-4D43-91F0-A0C820C37311}" dt="2025-04-18T19:15:21.417" v="62" actId="47"/>
        <pc:sldMkLst>
          <pc:docMk/>
          <pc:sldMk cId="4027552691" sldId="551"/>
        </pc:sldMkLst>
      </pc:sldChg>
      <pc:sldChg chg="del">
        <pc:chgData name="Andreas Kim" userId="d39d342fa9446bf4" providerId="LiveId" clId="{A978B195-D129-4D43-91F0-A0C820C37311}" dt="2025-04-18T19:15:22.148" v="63" actId="47"/>
        <pc:sldMkLst>
          <pc:docMk/>
          <pc:sldMk cId="1691778816" sldId="552"/>
        </pc:sldMkLst>
      </pc:sldChg>
      <pc:sldChg chg="del">
        <pc:chgData name="Andreas Kim" userId="d39d342fa9446bf4" providerId="LiveId" clId="{A978B195-D129-4D43-91F0-A0C820C37311}" dt="2025-04-18T19:25:48.025" v="70" actId="2696"/>
        <pc:sldMkLst>
          <pc:docMk/>
          <pc:sldMk cId="854408148" sldId="556"/>
        </pc:sldMkLst>
      </pc:sldChg>
      <pc:sldChg chg="add">
        <pc:chgData name="Andreas Kim" userId="d39d342fa9446bf4" providerId="LiveId" clId="{A978B195-D129-4D43-91F0-A0C820C37311}" dt="2025-04-18T19:26:00.771" v="71"/>
        <pc:sldMkLst>
          <pc:docMk/>
          <pc:sldMk cId="1522250884" sldId="556"/>
        </pc:sldMkLst>
      </pc:sldChg>
      <pc:sldChg chg="del">
        <pc:chgData name="Andreas Kim" userId="d39d342fa9446bf4" providerId="LiveId" clId="{A978B195-D129-4D43-91F0-A0C820C37311}" dt="2025-04-18T19:14:52.203" v="32" actId="47"/>
        <pc:sldMkLst>
          <pc:docMk/>
          <pc:sldMk cId="2332461876" sldId="557"/>
        </pc:sldMkLst>
      </pc:sldChg>
      <pc:sldChg chg="del">
        <pc:chgData name="Andreas Kim" userId="d39d342fa9446bf4" providerId="LiveId" clId="{A978B195-D129-4D43-91F0-A0C820C37311}" dt="2025-04-18T19:15:19.268" v="59" actId="47"/>
        <pc:sldMkLst>
          <pc:docMk/>
          <pc:sldMk cId="3710524313" sldId="559"/>
        </pc:sldMkLst>
      </pc:sldChg>
      <pc:sldChg chg="del">
        <pc:chgData name="Andreas Kim" userId="d39d342fa9446bf4" providerId="LiveId" clId="{A978B195-D129-4D43-91F0-A0C820C37311}" dt="2025-04-18T19:15:16.372" v="56" actId="47"/>
        <pc:sldMkLst>
          <pc:docMk/>
          <pc:sldMk cId="3608184185" sldId="562"/>
        </pc:sldMkLst>
      </pc:sldChg>
      <pc:sldChg chg="del">
        <pc:chgData name="Andreas Kim" userId="d39d342fa9446bf4" providerId="LiveId" clId="{A978B195-D129-4D43-91F0-A0C820C37311}" dt="2025-04-18T19:15:17.455" v="57" actId="47"/>
        <pc:sldMkLst>
          <pc:docMk/>
          <pc:sldMk cId="2457864616" sldId="563"/>
        </pc:sldMkLst>
      </pc:sldChg>
      <pc:sldChg chg="del">
        <pc:chgData name="Andreas Kim" userId="d39d342fa9446bf4" providerId="LiveId" clId="{A978B195-D129-4D43-91F0-A0C820C37311}" dt="2025-04-18T19:15:11.542" v="53" actId="47"/>
        <pc:sldMkLst>
          <pc:docMk/>
          <pc:sldMk cId="4193896715" sldId="586"/>
        </pc:sldMkLst>
      </pc:sldChg>
      <pc:sldChg chg="del">
        <pc:chgData name="Andreas Kim" userId="d39d342fa9446bf4" providerId="LiveId" clId="{A978B195-D129-4D43-91F0-A0C820C37311}" dt="2025-04-18T19:15:12.329" v="54" actId="47"/>
        <pc:sldMkLst>
          <pc:docMk/>
          <pc:sldMk cId="609504415" sldId="587"/>
        </pc:sldMkLst>
      </pc:sldChg>
      <pc:sldChg chg="del">
        <pc:chgData name="Andreas Kim" userId="d39d342fa9446bf4" providerId="LiveId" clId="{A978B195-D129-4D43-91F0-A0C820C37311}" dt="2025-04-18T19:15:13.068" v="55" actId="47"/>
        <pc:sldMkLst>
          <pc:docMk/>
          <pc:sldMk cId="174878443" sldId="591"/>
        </pc:sldMkLst>
      </pc:sldChg>
      <pc:sldChg chg="del">
        <pc:chgData name="Andreas Kim" userId="d39d342fa9446bf4" providerId="LiveId" clId="{A978B195-D129-4D43-91F0-A0C820C37311}" dt="2025-04-18T19:15:20.766" v="61" actId="47"/>
        <pc:sldMkLst>
          <pc:docMk/>
          <pc:sldMk cId="2710565120" sldId="592"/>
        </pc:sldMkLst>
      </pc:sldChg>
      <pc:sldChg chg="del">
        <pc:chgData name="Andreas Kim" userId="d39d342fa9446bf4" providerId="LiveId" clId="{A978B195-D129-4D43-91F0-A0C820C37311}" dt="2025-04-18T19:15:25.319" v="67" actId="47"/>
        <pc:sldMkLst>
          <pc:docMk/>
          <pc:sldMk cId="1450842333" sldId="593"/>
        </pc:sldMkLst>
      </pc:sldChg>
      <pc:sldChg chg="add">
        <pc:chgData name="Andreas Kim" userId="d39d342fa9446bf4" providerId="LiveId" clId="{A978B195-D129-4D43-91F0-A0C820C37311}" dt="2025-04-18T19:25:33.478" v="68"/>
        <pc:sldMkLst>
          <pc:docMk/>
          <pc:sldMk cId="3565146394" sldId="5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8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8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0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7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9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9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3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5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0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0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8EE22-64D2-EF9A-2721-70DF4851E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Good Morning!</a:t>
            </a:r>
            <a:br>
              <a:rPr lang="en-US" altLang="ko-KR" dirty="0"/>
            </a:br>
            <a:r>
              <a:rPr lang="ko-KR" altLang="en-US" dirty="0"/>
              <a:t>早上好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안녕하세요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B180F-5C71-936A-34FA-CFDB04A97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Day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5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Code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actual results against the expected results and explain the code written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50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F502B-2241-DA77-65D6-A5680EAF8D2C}"/>
              </a:ext>
            </a:extLst>
          </p:cNvPr>
          <p:cNvSpPr txBox="1"/>
          <p:nvPr/>
        </p:nvSpPr>
        <p:spPr>
          <a:xfrm>
            <a:off x="1371600" y="2801566"/>
            <a:ext cx="257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Send System Design Doc.</a:t>
            </a:r>
          </a:p>
          <a:p>
            <a:r>
              <a:rPr lang="en-US" altLang="ko-KR" dirty="0"/>
              <a:t>Here: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2CAC81-1AE2-A6D9-ED3D-D278232CF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74" y="199620"/>
            <a:ext cx="51435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5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73AAD70-7DF8-1AAB-E0A2-554BC933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LAST Day 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F3D4249-1F6C-18DC-A425-01D06E5D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9:30 – 2:00 </a:t>
            </a:r>
            <a:r>
              <a:rPr lang="en-US" altLang="ko-KR" dirty="0" err="1"/>
              <a:t>p.m</a:t>
            </a:r>
            <a:endParaRPr lang="en-US" altLang="ko-KR" dirty="0"/>
          </a:p>
          <a:p>
            <a:pPr lvl="1"/>
            <a:r>
              <a:rPr lang="en-US" altLang="ko-KR" dirty="0"/>
              <a:t>System Integration &amp; Test</a:t>
            </a:r>
          </a:p>
          <a:p>
            <a:pPr lvl="1"/>
            <a:r>
              <a:rPr lang="en-US" altLang="ko-KR" dirty="0"/>
              <a:t>Final Presentation Prep</a:t>
            </a:r>
          </a:p>
          <a:p>
            <a:r>
              <a:rPr lang="en-US" altLang="ko-KR" dirty="0"/>
              <a:t>2:00 – 5:30 p.m. (45 min/team)</a:t>
            </a:r>
          </a:p>
          <a:p>
            <a:pPr lvl="1"/>
            <a:r>
              <a:rPr lang="en-US" altLang="ko-KR" dirty="0"/>
              <a:t>Live Demonstration 5~10 minutes</a:t>
            </a:r>
          </a:p>
          <a:p>
            <a:pPr lvl="1"/>
            <a:r>
              <a:rPr lang="en-US" altLang="ko-KR" dirty="0"/>
              <a:t>Presentation 15~20 minutes</a:t>
            </a:r>
          </a:p>
          <a:p>
            <a:pPr lvl="1"/>
            <a:r>
              <a:rPr lang="en-US" altLang="ko-KR" dirty="0"/>
              <a:t>Technical Sharing ~15 minutes</a:t>
            </a:r>
          </a:p>
          <a:p>
            <a:r>
              <a:rPr lang="en-US" altLang="ko-KR" dirty="0"/>
              <a:t>5:30 – 6:30 Equipment Return and Rap up 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514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A257960-8935-7717-FAB4-980453BD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Presentation Material Planning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0FAD03-EA86-B647-11E1-A8F70EA96A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Solution Overview</a:t>
            </a:r>
          </a:p>
          <a:p>
            <a:r>
              <a:rPr lang="en-US" altLang="ko-KR" dirty="0"/>
              <a:t>Key Issues and Challenges</a:t>
            </a:r>
          </a:p>
          <a:p>
            <a:pPr lvl="1"/>
            <a:r>
              <a:rPr lang="en-US" altLang="ko-KR" dirty="0"/>
              <a:t>How did you overcome</a:t>
            </a:r>
          </a:p>
          <a:p>
            <a:r>
              <a:rPr lang="en-US" altLang="ko-KR" dirty="0"/>
              <a:t>Required Solution Improvements</a:t>
            </a:r>
          </a:p>
          <a:p>
            <a:r>
              <a:rPr lang="en-US" altLang="ko-KR" dirty="0"/>
              <a:t>Lessons Learned</a:t>
            </a:r>
          </a:p>
          <a:p>
            <a:r>
              <a:rPr lang="en-US" altLang="ko-KR" dirty="0"/>
              <a:t>Team Contribution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ABD81-6BE8-04AA-CD5F-7EFA897CEE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20 minutes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95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0587A-D4DC-1A47-59F8-C878AB9D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과 업무 책임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7F0CF-5781-E1AF-222B-389B5B080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업무 책임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r>
              <a:rPr lang="ko-KR" altLang="en-US" dirty="0"/>
              <a:t>숙련된 기술 </a:t>
            </a:r>
            <a:endParaRPr lang="en-US" altLang="ko-KR" dirty="0"/>
          </a:p>
          <a:p>
            <a:pPr lvl="1"/>
            <a:r>
              <a:rPr lang="en-US" altLang="ko-KR" dirty="0"/>
              <a:t>….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51E8187-C116-0F76-34A1-DE21A3FE49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55649" y="2017343"/>
            <a:ext cx="2822188" cy="39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4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3A26-81B8-4F9A-DFA5-5180D4EF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rule number ONE!!!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EB6D-6A36-EFC3-9E92-918C253B40AF}"/>
              </a:ext>
            </a:extLst>
          </p:cNvPr>
          <p:cNvSpPr txBox="1"/>
          <p:nvPr/>
        </p:nvSpPr>
        <p:spPr>
          <a:xfrm>
            <a:off x="1234221" y="3055301"/>
            <a:ext cx="41529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Are we having</a:t>
            </a:r>
          </a:p>
          <a:p>
            <a:r>
              <a:rPr lang="en-US" altLang="ko-KR" sz="5400" dirty="0"/>
              <a:t>Fun???</a:t>
            </a:r>
            <a:endParaRPr lang="ko-KR" altLang="en-US" sz="5400" dirty="0"/>
          </a:p>
        </p:txBody>
      </p:sp>
      <p:pic>
        <p:nvPicPr>
          <p:cNvPr id="2050" name="Picture 2" descr="관련 이미지 세부 정보를 참조하세요. Succès De Team Together Collaboration People Celebration De Travail D ...">
            <a:extLst>
              <a:ext uri="{FF2B5EF4-FFF2-40B4-BE49-F238E27FC236}">
                <a16:creationId xmlns:a16="http://schemas.microsoft.com/office/drawing/2014/main" id="{C2C4B535-EDE5-43E0-D4E2-D59EF7F3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09" y="2231358"/>
            <a:ext cx="5476000" cy="43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20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6 (final project)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29B8C-0ED7-459C-7BBC-069D6674D1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시스템 설계 및 프로세스 정립</a:t>
            </a:r>
          </a:p>
          <a:p>
            <a:r>
              <a:rPr lang="ko-KR" altLang="en-US" dirty="0"/>
              <a:t>비즈니스 요구 사항 업데이트</a:t>
            </a:r>
          </a:p>
          <a:p>
            <a:r>
              <a:rPr lang="ko-KR" altLang="en-US" dirty="0"/>
              <a:t>역할 분담 및 일정 조율</a:t>
            </a:r>
          </a:p>
          <a:p>
            <a:r>
              <a:rPr lang="ko-KR" altLang="en-US" dirty="0"/>
              <a:t>개발 환경 구축</a:t>
            </a:r>
            <a:r>
              <a:rPr lang="en-US" altLang="ko-KR" dirty="0"/>
              <a:t>(</a:t>
            </a:r>
            <a:r>
              <a:rPr lang="ko-KR" altLang="en-US" dirty="0"/>
              <a:t>맵 디자인</a:t>
            </a:r>
            <a:r>
              <a:rPr lang="en-US" altLang="ko-KR" dirty="0"/>
              <a:t>, SW </a:t>
            </a:r>
            <a:r>
              <a:rPr lang="ko-KR" altLang="en-US" dirty="0"/>
              <a:t>개발</a:t>
            </a:r>
            <a:r>
              <a:rPr lang="en-US" altLang="ko-KR" dirty="0"/>
              <a:t>,</a:t>
            </a:r>
            <a:r>
              <a:rPr lang="ko-KR" altLang="en-US" dirty="0"/>
              <a:t>문서 통합 관리</a:t>
            </a:r>
            <a:r>
              <a:rPr lang="en-US" altLang="ko-KR" dirty="0"/>
              <a:t>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9BF5E9-A849-3B33-2D32-D5B8A16563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멀티 로봇 환경 구축 및 네비게이션</a:t>
            </a:r>
          </a:p>
          <a:p>
            <a:r>
              <a:rPr lang="ko-KR" altLang="en-US" dirty="0"/>
              <a:t>멀티 로봇 개별 업무 수행</a:t>
            </a:r>
          </a:p>
          <a:p>
            <a:r>
              <a:rPr lang="ko-KR" altLang="en-US" dirty="0"/>
              <a:t>멀티 로봇 협동 업무 수행 </a:t>
            </a:r>
          </a:p>
          <a:p>
            <a:r>
              <a:rPr lang="en-US" altLang="ko-KR" dirty="0"/>
              <a:t>(Optional)Turtlebot4 </a:t>
            </a:r>
            <a:r>
              <a:rPr lang="ko-KR" altLang="en-US" dirty="0"/>
              <a:t>각종 센서 데이터의 이해와 적용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99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7 (final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 설계에 기반한 객체 감지 모델 구현</a:t>
            </a:r>
          </a:p>
          <a:p>
            <a:r>
              <a:rPr lang="ko-KR" altLang="en-US" dirty="0"/>
              <a:t>로봇 환경에 적용 및 </a:t>
            </a:r>
            <a:r>
              <a:rPr lang="en-US" altLang="ko-KR" dirty="0"/>
              <a:t>Unit Test</a:t>
            </a:r>
          </a:p>
          <a:p>
            <a:r>
              <a:rPr lang="ko-KR" altLang="en-US" dirty="0"/>
              <a:t>모듈로 제작하고 </a:t>
            </a:r>
            <a:r>
              <a:rPr lang="en-US" altLang="ko-KR" dirty="0"/>
              <a:t>launch</a:t>
            </a:r>
            <a:r>
              <a:rPr lang="ko-KR" altLang="en-US" dirty="0"/>
              <a:t>파일로 구현</a:t>
            </a:r>
          </a:p>
          <a:p>
            <a:r>
              <a:rPr lang="en-US" altLang="ko-KR" dirty="0"/>
              <a:t>code </a:t>
            </a:r>
            <a:r>
              <a:rPr lang="ko-KR" altLang="en-US" dirty="0"/>
              <a:t>정리 및 버전관리</a:t>
            </a:r>
            <a:r>
              <a:rPr lang="en-US" altLang="ko-KR" dirty="0"/>
              <a:t>, </a:t>
            </a:r>
            <a:r>
              <a:rPr lang="ko-KR" altLang="en-US" dirty="0"/>
              <a:t>문서 작성 및 영상 촬영</a:t>
            </a:r>
            <a:r>
              <a:rPr lang="en-US" altLang="ko-KR" dirty="0"/>
              <a:t>, </a:t>
            </a:r>
            <a:r>
              <a:rPr lang="ko-KR" altLang="en-US" dirty="0"/>
              <a:t>팀 내 기술 브리핑</a:t>
            </a:r>
          </a:p>
          <a:p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DF9BB09-2CA4-5B93-0E55-B816F114B1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시스템 설계에 기반한 </a:t>
            </a:r>
            <a:r>
              <a:rPr lang="en-US" altLang="ko-KR" dirty="0" err="1"/>
              <a:t>SysMon</a:t>
            </a:r>
            <a:r>
              <a:rPr lang="ko-KR" altLang="en-US" dirty="0"/>
              <a:t> 설계 구현</a:t>
            </a:r>
          </a:p>
          <a:p>
            <a:r>
              <a:rPr lang="ko-KR" altLang="en-US" dirty="0"/>
              <a:t>로봇 환경에 적용 및 </a:t>
            </a:r>
            <a:r>
              <a:rPr lang="en-US" altLang="ko-KR" dirty="0"/>
              <a:t>Unit Test</a:t>
            </a:r>
          </a:p>
          <a:p>
            <a:r>
              <a:rPr lang="ko-KR" altLang="en-US" dirty="0"/>
              <a:t>모듈로 제작하고 </a:t>
            </a:r>
            <a:r>
              <a:rPr lang="en-US" altLang="ko-KR" dirty="0"/>
              <a:t>launch</a:t>
            </a:r>
            <a:r>
              <a:rPr lang="ko-KR" altLang="en-US" dirty="0"/>
              <a:t>파일로 구현</a:t>
            </a:r>
          </a:p>
          <a:p>
            <a:r>
              <a:rPr lang="en-US" altLang="ko-KR" dirty="0"/>
              <a:t>code </a:t>
            </a:r>
            <a:r>
              <a:rPr lang="ko-KR" altLang="en-US" dirty="0"/>
              <a:t>정리 및 버전관리</a:t>
            </a:r>
            <a:r>
              <a:rPr lang="en-US" altLang="ko-KR" dirty="0"/>
              <a:t>, </a:t>
            </a:r>
            <a:r>
              <a:rPr lang="ko-KR" altLang="en-US" dirty="0"/>
              <a:t>문서 작성 및 영상 촬영</a:t>
            </a:r>
            <a:r>
              <a:rPr lang="en-US" altLang="ko-KR" dirty="0"/>
              <a:t>, </a:t>
            </a:r>
            <a:r>
              <a:rPr lang="ko-KR" altLang="en-US" dirty="0"/>
              <a:t>팀 내 기술 브리핑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26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8 (final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 설계에 기반한 </a:t>
            </a:r>
            <a:r>
              <a:rPr lang="en-US" altLang="ko-KR" dirty="0"/>
              <a:t>AMR </a:t>
            </a:r>
            <a:r>
              <a:rPr lang="ko-KR" altLang="en-US" dirty="0"/>
              <a:t>제어 구현</a:t>
            </a:r>
          </a:p>
          <a:p>
            <a:r>
              <a:rPr lang="ko-KR" altLang="en-US" dirty="0"/>
              <a:t>로봇 환경에 적용 및 </a:t>
            </a:r>
            <a:r>
              <a:rPr lang="en-US" altLang="ko-KR" dirty="0"/>
              <a:t>Unit Test</a:t>
            </a:r>
          </a:p>
          <a:p>
            <a:r>
              <a:rPr lang="ko-KR" altLang="en-US" dirty="0"/>
              <a:t>모듈로 제작하고 </a:t>
            </a:r>
            <a:r>
              <a:rPr lang="en-US" altLang="ko-KR" dirty="0"/>
              <a:t>launch </a:t>
            </a:r>
            <a:r>
              <a:rPr lang="ko-KR" altLang="en-US" dirty="0"/>
              <a:t>파일로 구현</a:t>
            </a:r>
          </a:p>
          <a:p>
            <a:r>
              <a:rPr lang="en-US" altLang="ko-KR" dirty="0"/>
              <a:t>code </a:t>
            </a:r>
            <a:r>
              <a:rPr lang="ko-KR" altLang="en-US" dirty="0"/>
              <a:t>정리 및 버전관리</a:t>
            </a:r>
            <a:r>
              <a:rPr lang="en-US" altLang="ko-KR" dirty="0"/>
              <a:t>, </a:t>
            </a:r>
            <a:r>
              <a:rPr lang="ko-KR" altLang="en-US" dirty="0"/>
              <a:t>문서 작성 및 영상 촬영</a:t>
            </a:r>
            <a:r>
              <a:rPr lang="en-US" altLang="ko-KR" dirty="0"/>
              <a:t>, </a:t>
            </a:r>
            <a:r>
              <a:rPr lang="ko-KR" altLang="en-US" dirty="0"/>
              <a:t>팀 내 기술 브리핑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34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9 (final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개별 기능 통합 구현 및 </a:t>
            </a:r>
            <a:r>
              <a:rPr lang="en-US" altLang="ko-KR" dirty="0"/>
              <a:t>Integration </a:t>
            </a:r>
            <a:r>
              <a:rPr lang="ko-KR" altLang="en-US" dirty="0"/>
              <a:t>테스트</a:t>
            </a:r>
          </a:p>
          <a:p>
            <a:r>
              <a:rPr lang="ko-KR" altLang="en-US" dirty="0"/>
              <a:t>통합 </a:t>
            </a:r>
            <a:r>
              <a:rPr lang="en-US" altLang="ko-KR" dirty="0"/>
              <a:t>Launch </a:t>
            </a:r>
            <a:r>
              <a:rPr lang="ko-KR" altLang="en-US" dirty="0"/>
              <a:t>파일로 구현</a:t>
            </a:r>
          </a:p>
          <a:p>
            <a:r>
              <a:rPr lang="en-US" altLang="ko-KR" dirty="0"/>
              <a:t>Robust</a:t>
            </a:r>
            <a:r>
              <a:rPr lang="ko-KR" altLang="en-US" dirty="0"/>
              <a:t>한 시스템 구축을 위한 예외 처리 및 </a:t>
            </a:r>
            <a:r>
              <a:rPr lang="en-US" altLang="ko-KR" dirty="0"/>
              <a:t>Code Refactoring</a:t>
            </a:r>
          </a:p>
          <a:p>
            <a:r>
              <a:rPr lang="en-US" altLang="ko-KR" dirty="0"/>
              <a:t>code </a:t>
            </a:r>
            <a:r>
              <a:rPr lang="ko-KR" altLang="en-US" dirty="0"/>
              <a:t>정리 및 버전관리</a:t>
            </a:r>
            <a:r>
              <a:rPr lang="en-US" altLang="ko-KR" dirty="0"/>
              <a:t>, </a:t>
            </a:r>
            <a:r>
              <a:rPr lang="ko-KR" altLang="en-US" dirty="0"/>
              <a:t>문서 작성 및 영상 촬영</a:t>
            </a:r>
            <a:r>
              <a:rPr lang="en-US" altLang="ko-KR" dirty="0"/>
              <a:t>, </a:t>
            </a:r>
            <a:r>
              <a:rPr lang="ko-KR" altLang="en-US" dirty="0"/>
              <a:t>팀 내 기술 브리핑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58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10 (final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발표 및 시연</a:t>
            </a:r>
          </a:p>
          <a:p>
            <a:r>
              <a:rPr lang="ko-KR" altLang="en-US" dirty="0"/>
              <a:t>최종 </a:t>
            </a:r>
            <a:r>
              <a:rPr lang="ko-KR" altLang="en-US" dirty="0" err="1"/>
              <a:t>산출문</a:t>
            </a:r>
            <a:r>
              <a:rPr lang="ko-KR" altLang="en-US" dirty="0"/>
              <a:t> 정리</a:t>
            </a:r>
            <a:r>
              <a:rPr lang="en-US" altLang="ko-KR" dirty="0"/>
              <a:t>(</a:t>
            </a:r>
            <a:r>
              <a:rPr lang="ko-KR" altLang="en-US" dirty="0"/>
              <a:t>소스코드</a:t>
            </a:r>
            <a:r>
              <a:rPr lang="en-US" altLang="ko-KR" dirty="0"/>
              <a:t>, </a:t>
            </a:r>
            <a:r>
              <a:rPr lang="ko-KR" altLang="en-US" dirty="0"/>
              <a:t>발표 </a:t>
            </a:r>
            <a:r>
              <a:rPr lang="en-US" altLang="ko-KR" dirty="0"/>
              <a:t>PPT, </a:t>
            </a:r>
            <a:r>
              <a:rPr lang="ko-KR" altLang="en-US" dirty="0"/>
              <a:t>동작 영상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팀 간 기술 컨퍼런스를 통한 기술 극복 경험담</a:t>
            </a:r>
            <a:r>
              <a:rPr lang="en-US" altLang="ko-KR" dirty="0"/>
              <a:t>, </a:t>
            </a:r>
            <a:r>
              <a:rPr lang="ko-KR" altLang="en-US" dirty="0"/>
              <a:t>노하우 교류</a:t>
            </a:r>
            <a:r>
              <a:rPr lang="en-US" altLang="ko-KR" dirty="0"/>
              <a:t>(</a:t>
            </a:r>
            <a:r>
              <a:rPr lang="ko-KR" altLang="en-US" dirty="0"/>
              <a:t>채점 대상</a:t>
            </a:r>
            <a:r>
              <a:rPr lang="en-US" altLang="ko-KR" dirty="0"/>
              <a:t>X)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53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3A26-81B8-4F9A-DFA5-5180D4EF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rule number ONE!!!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EB6D-6A36-EFC3-9E92-918C253B40AF}"/>
              </a:ext>
            </a:extLst>
          </p:cNvPr>
          <p:cNvSpPr txBox="1"/>
          <p:nvPr/>
        </p:nvSpPr>
        <p:spPr>
          <a:xfrm>
            <a:off x="485191" y="3162305"/>
            <a:ext cx="6120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Have Fun </a:t>
            </a:r>
            <a:r>
              <a:rPr lang="en-US" altLang="ko-KR" sz="5400" dirty="0" err="1"/>
              <a:t>Fun</a:t>
            </a:r>
            <a:r>
              <a:rPr lang="en-US" altLang="ko-KR" sz="5400" dirty="0"/>
              <a:t> </a:t>
            </a:r>
            <a:r>
              <a:rPr lang="en-US" altLang="ko-KR" sz="5400" dirty="0" err="1"/>
              <a:t>Fun</a:t>
            </a:r>
            <a:r>
              <a:rPr lang="en-US" altLang="ko-KR" sz="5400" dirty="0"/>
              <a:t>!</a:t>
            </a:r>
            <a:endParaRPr lang="ko-KR" altLang="en-US" sz="5400" dirty="0"/>
          </a:p>
        </p:txBody>
      </p:sp>
      <p:pic>
        <p:nvPicPr>
          <p:cNvPr id="2050" name="Picture 2" descr="관련 이미지 세부 정보를 참조하세요. Succès De Team Together Collaboration People Celebration De Travail D ...">
            <a:extLst>
              <a:ext uri="{FF2B5EF4-FFF2-40B4-BE49-F238E27FC236}">
                <a16:creationId xmlns:a16="http://schemas.microsoft.com/office/drawing/2014/main" id="{C2C4B535-EDE5-43E0-D4E2-D59EF7F3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09" y="2231358"/>
            <a:ext cx="5476000" cy="43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1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Integration &amp; Test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 rot="10800000">
            <a:off x="8677474" y="2768178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3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Team Exercise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integrate and test of All Modules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80181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94504</TotalTime>
  <Words>400</Words>
  <Application>Microsoft Office PowerPoint</Application>
  <PresentationFormat>와이드스크린</PresentationFormat>
  <Paragraphs>68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갤러리</vt:lpstr>
      <vt:lpstr>Good Morning! 早上好! 안녕하세요!</vt:lpstr>
      <vt:lpstr>Day 6 (final project)</vt:lpstr>
      <vt:lpstr>Day 7 (final project)</vt:lpstr>
      <vt:lpstr>Day 8 (final project)</vt:lpstr>
      <vt:lpstr>Day 9 (final project)</vt:lpstr>
      <vt:lpstr>Day 10 (final project)</vt:lpstr>
      <vt:lpstr>프로젝트 rule number ONE!!!</vt:lpstr>
      <vt:lpstr>System Integration &amp; Test</vt:lpstr>
      <vt:lpstr>Team Exercise</vt:lpstr>
      <vt:lpstr>Results &amp; Code Review by each team</vt:lpstr>
      <vt:lpstr>PowerPoint 프레젠테이션</vt:lpstr>
      <vt:lpstr>The LAST Day </vt:lpstr>
      <vt:lpstr>Final Presentation Material Planning</vt:lpstr>
      <vt:lpstr>팀원 과 업무 책임 </vt:lpstr>
      <vt:lpstr>프로젝트 rule number ONE!!!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Andreas Kim</dc:creator>
  <cp:lastModifiedBy>Andreas Kim</cp:lastModifiedBy>
  <cp:revision>100</cp:revision>
  <dcterms:created xsi:type="dcterms:W3CDTF">2024-04-03T06:12:51Z</dcterms:created>
  <dcterms:modified xsi:type="dcterms:W3CDTF">2025-04-18T19:28:40Z</dcterms:modified>
</cp:coreProperties>
</file>