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ortfolio">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7" name="PlaceHolder 2"/>
          <p:cNvSpPr>
            <a:spLocks noGrp="1"/>
          </p:cNvSpPr>
          <p:nvPr>
            <p:ph/>
          </p:nvPr>
        </p:nvSpPr>
        <p:spPr>
          <a:xfrm>
            <a:off x="504000" y="1326600"/>
            <a:ext cx="907128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8"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9" name="PlaceHolder 2"/>
          <p:cNvSpPr>
            <a:spLocks noGrp="1"/>
          </p:cNvSpPr>
          <p:nvPr>
            <p:ph type="subTitle"/>
          </p:nvPr>
        </p:nvSpPr>
        <p:spPr>
          <a:xfrm>
            <a:off x="504000" y="1326600"/>
            <a:ext cx="9071280" cy="328752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One Column">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40C9F9A-9001-4E7A-B95A-0CF5DB0886E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44"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45" name="PlaceHolder 2"/>
          <p:cNvSpPr>
            <a:spLocks noGrp="1"/>
          </p:cNvSpPr>
          <p:nvPr>
            <p:ph/>
          </p:nvPr>
        </p:nvSpPr>
        <p:spPr>
          <a:xfrm>
            <a:off x="504000" y="1326600"/>
            <a:ext cx="907128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51CCEBD-33DB-4020-A83C-45C0245F37E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lumns">
    <p:spTree>
      <p:nvGrpSpPr>
        <p:cNvPr id="1" name=""/>
        <p:cNvGrpSpPr/>
        <p:nvPr/>
      </p:nvGrpSpPr>
      <p:grpSpPr>
        <a:xfrm>
          <a:off x="0" y="0"/>
          <a:ext cx="0" cy="0"/>
          <a:chOff x="0" y="0"/>
          <a:chExt cx="0" cy="0"/>
        </a:xfrm>
      </p:grpSpPr>
      <p:sp>
        <p:nvSpPr>
          <p:cNvPr id="60"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1" name="PlaceHolder 2"/>
          <p:cNvSpPr>
            <a:spLocks noGrp="1"/>
          </p:cNvSpPr>
          <p:nvPr>
            <p:ph/>
          </p:nvPr>
        </p:nvSpPr>
        <p:spPr>
          <a:xfrm>
            <a:off x="50400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2" name="PlaceHolder 3"/>
          <p:cNvSpPr>
            <a:spLocks noGrp="1"/>
          </p:cNvSpPr>
          <p:nvPr>
            <p:ph/>
          </p:nvPr>
        </p:nvSpPr>
        <p:spPr>
          <a:xfrm>
            <a:off x="5152320" y="1326600"/>
            <a:ext cx="4426560" cy="3287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627A547-FB8C-4E6A-9298-8B23F443A835}" type="slidenum">
              <a:t>&lt;#&gt;</a:t>
            </a:fld>
          </a:p>
        </p:txBody>
      </p:sp>
      <p:sp>
        <p:nvSpPr>
          <p:cNvPr id="7" name="PlaceHolder 6"/>
          <p:cNvSpPr>
            <a:spLocks noGrp="1"/>
          </p:cNvSpPr>
          <p:nvPr>
            <p:ph type="dt" idx="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
          <p:cNvSpPr/>
          <p:nvPr/>
        </p:nvSpPr>
        <p:spPr>
          <a:xfrm>
            <a:off x="4104000" y="4896000"/>
            <a:ext cx="4391280" cy="345600"/>
          </a:xfrm>
          <a:prstGeom prst="rect">
            <a:avLst/>
          </a:prstGeom>
          <a:noFill/>
          <a:ln w="10800">
            <a:noFill/>
          </a:ln>
        </p:spPr>
        <p:style>
          <a:lnRef idx="0"/>
          <a:fillRef idx="0"/>
          <a:effectRef idx="0"/>
          <a:fontRef idx="minor"/>
        </p:style>
        <p:txBody>
          <a:bodyPr lIns="90000" rIns="90000" tIns="45000" bIns="45000" anchor="t">
            <a:noAutofit/>
          </a:bodyPr>
          <a:p>
            <a:pPr>
              <a:lnSpc>
                <a:spcPct val="100000"/>
              </a:lnSpc>
            </a:pPr>
            <a:fld id="{6B2E6E79-F84E-4E99-BF6F-83E0FA28233A}" type="author">
              <a:rPr b="0" lang="en-US" sz="1800" spc="-1" strike="noStrike">
                <a:solidFill>
                  <a:srgbClr val="ffffff"/>
                </a:solidFill>
                <a:latin typeface="Arial"/>
                <a:ea typeface="DejaVu Sans"/>
              </a:rPr>
              <a:t> </a:t>
            </a:fld>
            <a:endParaRPr b="0" lang="en-US" sz="1800" spc="-1" strike="noStrike">
              <a:solidFill>
                <a:srgbClr val="ffffff"/>
              </a:solidFill>
              <a:latin typeface="Arial"/>
            </a:endParaRPr>
          </a:p>
        </p:txBody>
      </p:sp>
      <p:sp>
        <p:nvSpPr>
          <p:cNvPr id="1" name=""/>
          <p:cNvSpPr/>
          <p:nvPr/>
        </p:nvSpPr>
        <p:spPr>
          <a:xfrm>
            <a:off x="25920" y="4628880"/>
            <a:ext cx="6119280" cy="1728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pPr>
              <a:lnSpc>
                <a:spcPct val="100000"/>
              </a:lnSpc>
            </a:pPr>
            <a:endParaRPr b="0" lang="en-US" sz="1800" spc="-1" strike="noStrike">
              <a:solidFill>
                <a:srgbClr val="ffffff"/>
              </a:solidFill>
              <a:latin typeface="Arial"/>
              <a:ea typeface="DejaVu Sans"/>
            </a:endParaRPr>
          </a:p>
        </p:txBody>
      </p:sp>
      <p:sp>
        <p:nvSpPr>
          <p:cNvPr id="2" name=""/>
          <p:cNvSpPr/>
          <p:nvPr/>
        </p:nvSpPr>
        <p:spPr>
          <a:xfrm>
            <a:off x="3859200" y="5324400"/>
            <a:ext cx="6239520" cy="648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3" name=""/>
          <p:cNvSpPr/>
          <p:nvPr/>
        </p:nvSpPr>
        <p:spPr>
          <a:xfrm>
            <a:off x="4044960" y="4944960"/>
            <a:ext cx="6480" cy="486720"/>
          </a:xfrm>
          <a:custGeom>
            <a:avLst/>
            <a:gdLst>
              <a:gd name="textAreaLeft" fmla="*/ 1080 w 6480"/>
              <a:gd name="textAreaRight" fmla="*/ 6120 w 6480"/>
              <a:gd name="textAreaTop" fmla="*/ 1080 h 486720"/>
              <a:gd name="textAreaBottom" fmla="*/ 486360 h 486720"/>
            </a:gdLst>
            <a:ah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5" name="PlaceHolder 2"/>
          <p:cNvSpPr>
            <a:spLocks noGrp="1"/>
          </p:cNvSpPr>
          <p:nvPr>
            <p:ph type="body"/>
          </p:nvPr>
        </p:nvSpPr>
        <p:spPr>
          <a:xfrm>
            <a:off x="50400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6" name="PlaceHolder 3"/>
          <p:cNvSpPr>
            <a:spLocks noGrp="1"/>
          </p:cNvSpPr>
          <p:nvPr>
            <p:ph type="body"/>
          </p:nvPr>
        </p:nvSpPr>
        <p:spPr>
          <a:xfrm>
            <a:off x="515268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 name=""/>
          <p:cNvSpPr/>
          <p:nvPr/>
        </p:nvSpPr>
        <p:spPr>
          <a:xfrm>
            <a:off x="4104000" y="4896000"/>
            <a:ext cx="4391280" cy="345600"/>
          </a:xfrm>
          <a:prstGeom prst="rect">
            <a:avLst/>
          </a:prstGeom>
          <a:noFill/>
          <a:ln w="10800">
            <a:noFill/>
          </a:ln>
        </p:spPr>
        <p:style>
          <a:lnRef idx="0"/>
          <a:fillRef idx="0"/>
          <a:effectRef idx="0"/>
          <a:fontRef idx="minor"/>
        </p:style>
        <p:txBody>
          <a:bodyPr lIns="90000" rIns="90000" tIns="45000" bIns="45000" anchor="t">
            <a:noAutofit/>
          </a:bodyPr>
          <a:p>
            <a:pPr>
              <a:lnSpc>
                <a:spcPct val="100000"/>
              </a:lnSpc>
            </a:pPr>
            <a:fld id="{9BD7AC1D-7123-4CEC-9F70-D7CE926CF07E}" type="author">
              <a:rPr b="0" lang="en-US" sz="1800" spc="-1" strike="noStrike">
                <a:solidFill>
                  <a:srgbClr val="ffffff"/>
                </a:solidFill>
                <a:latin typeface="Arial"/>
                <a:ea typeface="DejaVu Sans"/>
              </a:rPr>
              <a:t> </a:t>
            </a:fld>
            <a:endParaRPr b="0" lang="en-US" sz="1800" spc="-1" strike="noStrike">
              <a:solidFill>
                <a:srgbClr val="ffffff"/>
              </a:solidFill>
              <a:latin typeface="Arial"/>
            </a:endParaRPr>
          </a:p>
        </p:txBody>
      </p:sp>
      <p:sp>
        <p:nvSpPr>
          <p:cNvPr id="11" name=""/>
          <p:cNvSpPr/>
          <p:nvPr/>
        </p:nvSpPr>
        <p:spPr>
          <a:xfrm>
            <a:off x="25920" y="4628880"/>
            <a:ext cx="6119280" cy="1728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pPr>
              <a:lnSpc>
                <a:spcPct val="100000"/>
              </a:lnSpc>
            </a:pPr>
            <a:endParaRPr b="0" lang="en-US" sz="1800" spc="-1" strike="noStrike">
              <a:solidFill>
                <a:srgbClr val="ffffff"/>
              </a:solidFill>
              <a:latin typeface="Arial"/>
              <a:ea typeface="DejaVu Sans"/>
            </a:endParaRPr>
          </a:p>
        </p:txBody>
      </p:sp>
      <p:sp>
        <p:nvSpPr>
          <p:cNvPr id="12" name=""/>
          <p:cNvSpPr/>
          <p:nvPr/>
        </p:nvSpPr>
        <p:spPr>
          <a:xfrm>
            <a:off x="3859200" y="5324400"/>
            <a:ext cx="6239520" cy="648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13" name=""/>
          <p:cNvSpPr/>
          <p:nvPr/>
        </p:nvSpPr>
        <p:spPr>
          <a:xfrm>
            <a:off x="4044960" y="4944960"/>
            <a:ext cx="6480" cy="486720"/>
          </a:xfrm>
          <a:custGeom>
            <a:avLst/>
            <a:gdLst>
              <a:gd name="textAreaLeft" fmla="*/ 1080 w 6480"/>
              <a:gd name="textAreaRight" fmla="*/ 6120 w 6480"/>
              <a:gd name="textAreaTop" fmla="*/ 1080 h 486720"/>
              <a:gd name="textAreaBottom" fmla="*/ 486360 h 486720"/>
            </a:gdLst>
            <a:ah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4"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1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 name=""/>
          <p:cNvSpPr/>
          <p:nvPr/>
        </p:nvSpPr>
        <p:spPr>
          <a:xfrm>
            <a:off x="20880" y="607320"/>
            <a:ext cx="6119280" cy="1728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pPr>
              <a:lnSpc>
                <a:spcPct val="100000"/>
              </a:lnSpc>
            </a:pPr>
            <a:endParaRPr b="0" lang="en-US" sz="1800" spc="-1" strike="noStrike">
              <a:solidFill>
                <a:srgbClr val="ffffff"/>
              </a:solidFill>
              <a:latin typeface="Arial"/>
              <a:ea typeface="DejaVu Sans"/>
            </a:endParaRPr>
          </a:p>
        </p:txBody>
      </p:sp>
      <p:sp>
        <p:nvSpPr>
          <p:cNvPr id="21" name=""/>
          <p:cNvSpPr/>
          <p:nvPr/>
        </p:nvSpPr>
        <p:spPr>
          <a:xfrm>
            <a:off x="4430520" y="840960"/>
            <a:ext cx="567324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22" name=""/>
          <p:cNvSpPr/>
          <p:nvPr/>
        </p:nvSpPr>
        <p:spPr>
          <a:xfrm>
            <a:off x="9819720" y="474480"/>
            <a:ext cx="6480" cy="492480"/>
          </a:xfrm>
          <a:custGeom>
            <a:avLst/>
            <a:gdLst>
              <a:gd name="textAreaLeft" fmla="*/ 1080 w 6480"/>
              <a:gd name="textAreaRight" fmla="*/ 6120 w 6480"/>
              <a:gd name="textAreaTop" fmla="*/ 1080 h 492480"/>
              <a:gd name="textAreaBottom" fmla="*/ 492120 h 49248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3" name=""/>
          <p:cNvSpPr/>
          <p:nvPr/>
        </p:nvSpPr>
        <p:spPr>
          <a:xfrm>
            <a:off x="1900800" y="5204880"/>
            <a:ext cx="746460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24" name=""/>
          <p:cNvSpPr/>
          <p:nvPr/>
        </p:nvSpPr>
        <p:spPr>
          <a:xfrm>
            <a:off x="9259920" y="4917240"/>
            <a:ext cx="6480" cy="348840"/>
          </a:xfrm>
          <a:custGeom>
            <a:avLst/>
            <a:gdLst>
              <a:gd name="textAreaLeft" fmla="*/ 1080 w 6480"/>
              <a:gd name="textAreaRight" fmla="*/ 6120 w 6480"/>
              <a:gd name="textAreaTop" fmla="*/ 1080 h 348840"/>
              <a:gd name="textAreaBottom" fmla="*/ 348480 h 34884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26" name="PlaceHolder 2"/>
          <p:cNvSpPr>
            <a:spLocks noGrp="1"/>
          </p:cNvSpPr>
          <p:nvPr>
            <p:ph type="body"/>
          </p:nvPr>
        </p:nvSpPr>
        <p:spPr>
          <a:xfrm>
            <a:off x="50400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7" name="PlaceHolder 3"/>
          <p:cNvSpPr>
            <a:spLocks noGrp="1"/>
          </p:cNvSpPr>
          <p:nvPr>
            <p:ph type="body"/>
          </p:nvPr>
        </p:nvSpPr>
        <p:spPr>
          <a:xfrm>
            <a:off x="515268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28" name="PlaceHolder 4"/>
          <p:cNvSpPr>
            <a:spLocks noGrp="1"/>
          </p:cNvSpPr>
          <p:nvPr>
            <p:ph type="ftr" idx="1"/>
          </p:nvPr>
        </p:nvSpPr>
        <p:spPr>
          <a:xfrm>
            <a:off x="2520000" y="5256000"/>
            <a:ext cx="4679280" cy="4096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ffffff"/>
              </a:solidFill>
              <a:latin typeface="Times New Roman"/>
            </a:endParaRPr>
          </a:p>
        </p:txBody>
      </p:sp>
      <p:sp>
        <p:nvSpPr>
          <p:cNvPr id="29" name="PlaceHolder 5"/>
          <p:cNvSpPr>
            <a:spLocks noGrp="1"/>
          </p:cNvSpPr>
          <p:nvPr>
            <p:ph type="sldNum" idx="2"/>
          </p:nvPr>
        </p:nvSpPr>
        <p:spPr>
          <a:xfrm>
            <a:off x="7560000" y="5256000"/>
            <a:ext cx="1619280" cy="4096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D90C9BA3-C225-45F3-AEA1-C0D59FFF3891}" type="slidenum">
              <a:rPr b="0" lang="en-US" sz="1400" spc="-1" strike="noStrike">
                <a:solidFill>
                  <a:srgbClr val="ffffff"/>
                </a:solidFill>
                <a:latin typeface="Arial"/>
              </a:rPr>
              <a:t>&lt;number&gt;</a:t>
            </a:fld>
            <a:endParaRPr b="0" lang="en-US" sz="1400" spc="-1" strike="noStrike">
              <a:solidFill>
                <a:srgbClr val="ffffff"/>
              </a:solidFill>
              <a:latin typeface="Times New Roman"/>
            </a:endParaRPr>
          </a:p>
        </p:txBody>
      </p:sp>
      <p:sp>
        <p:nvSpPr>
          <p:cNvPr id="30" name="PlaceHolder 6"/>
          <p:cNvSpPr>
            <a:spLocks noGrp="1"/>
          </p:cNvSpPr>
          <p:nvPr>
            <p:ph type="dt" idx="3"/>
          </p:nvPr>
        </p:nvSpPr>
        <p:spPr>
          <a:xfrm>
            <a:off x="504000" y="5256000"/>
            <a:ext cx="1655280" cy="40968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4" name=""/>
          <p:cNvSpPr/>
          <p:nvPr/>
        </p:nvSpPr>
        <p:spPr>
          <a:xfrm>
            <a:off x="20880" y="607320"/>
            <a:ext cx="6119280" cy="17280"/>
          </a:xfrm>
          <a:prstGeom prst="roundRect">
            <a:avLst>
              <a:gd name="adj" fmla="val 50000"/>
            </a:avLst>
          </a:prstGeom>
          <a:gradFill rotWithShape="0">
            <a:gsLst>
              <a:gs pos="0">
                <a:srgbClr val="cccccc"/>
              </a:gs>
              <a:gs pos="100000">
                <a:srgbClr val="333333"/>
              </a:gs>
            </a:gsLst>
            <a:lin ang="0"/>
          </a:gradFill>
          <a:ln w="10800">
            <a:noFill/>
          </a:ln>
        </p:spPr>
        <p:style>
          <a:lnRef idx="0"/>
          <a:fillRef idx="0"/>
          <a:effectRef idx="0"/>
          <a:fontRef idx="minor"/>
        </p:style>
        <p:txBody>
          <a:bodyPr wrap="none" lIns="90000" rIns="90000" tIns="-32040" bIns="-32040" anchor="ctr">
            <a:noAutofit/>
          </a:bodyPr>
          <a:p>
            <a:pPr>
              <a:lnSpc>
                <a:spcPct val="100000"/>
              </a:lnSpc>
            </a:pPr>
            <a:endParaRPr b="0" lang="en-US" sz="1800" spc="-1" strike="noStrike">
              <a:solidFill>
                <a:srgbClr val="ffffff"/>
              </a:solidFill>
              <a:latin typeface="Arial"/>
              <a:ea typeface="DejaVu Sans"/>
            </a:endParaRPr>
          </a:p>
        </p:txBody>
      </p:sp>
      <p:sp>
        <p:nvSpPr>
          <p:cNvPr id="35" name=""/>
          <p:cNvSpPr/>
          <p:nvPr/>
        </p:nvSpPr>
        <p:spPr>
          <a:xfrm>
            <a:off x="4430520" y="840960"/>
            <a:ext cx="567324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36" name=""/>
          <p:cNvSpPr/>
          <p:nvPr/>
        </p:nvSpPr>
        <p:spPr>
          <a:xfrm>
            <a:off x="9819720" y="474480"/>
            <a:ext cx="6480" cy="492480"/>
          </a:xfrm>
          <a:custGeom>
            <a:avLst/>
            <a:gdLst>
              <a:gd name="textAreaLeft" fmla="*/ 1080 w 6480"/>
              <a:gd name="textAreaRight" fmla="*/ 6120 w 6480"/>
              <a:gd name="textAreaTop" fmla="*/ 1080 h 492480"/>
              <a:gd name="textAreaBottom" fmla="*/ 492120 h 49248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7" name=""/>
          <p:cNvSpPr/>
          <p:nvPr/>
        </p:nvSpPr>
        <p:spPr>
          <a:xfrm>
            <a:off x="1900800" y="5204880"/>
            <a:ext cx="746460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38" name=""/>
          <p:cNvSpPr/>
          <p:nvPr/>
        </p:nvSpPr>
        <p:spPr>
          <a:xfrm>
            <a:off x="9259920" y="4917240"/>
            <a:ext cx="6480" cy="348840"/>
          </a:xfrm>
          <a:custGeom>
            <a:avLst/>
            <a:gdLst>
              <a:gd name="textAreaLeft" fmla="*/ 1080 w 6480"/>
              <a:gd name="textAreaRight" fmla="*/ 6120 w 6480"/>
              <a:gd name="textAreaTop" fmla="*/ 1080 h 348840"/>
              <a:gd name="textAreaBottom" fmla="*/ 348480 h 34884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1080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9"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40" name="PlaceHolder 2"/>
          <p:cNvSpPr>
            <a:spLocks noGrp="1"/>
          </p:cNvSpPr>
          <p:nvPr>
            <p:ph type="body"/>
          </p:nvPr>
        </p:nvSpPr>
        <p:spPr>
          <a:xfrm>
            <a:off x="504000" y="1326600"/>
            <a:ext cx="907128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41" name="PlaceHolder 3"/>
          <p:cNvSpPr>
            <a:spLocks noGrp="1"/>
          </p:cNvSpPr>
          <p:nvPr>
            <p:ph type="ftr" idx="4"/>
          </p:nvPr>
        </p:nvSpPr>
        <p:spPr>
          <a:xfrm>
            <a:off x="2520000" y="5256000"/>
            <a:ext cx="4679280" cy="4096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ffffff"/>
              </a:solidFill>
              <a:latin typeface="Times New Roman"/>
            </a:endParaRPr>
          </a:p>
        </p:txBody>
      </p:sp>
      <p:sp>
        <p:nvSpPr>
          <p:cNvPr id="42" name="PlaceHolder 4"/>
          <p:cNvSpPr>
            <a:spLocks noGrp="1"/>
          </p:cNvSpPr>
          <p:nvPr>
            <p:ph type="sldNum" idx="5"/>
          </p:nvPr>
        </p:nvSpPr>
        <p:spPr>
          <a:xfrm>
            <a:off x="7560000" y="5256000"/>
            <a:ext cx="1619280" cy="4096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689749FB-5D12-4408-8DC2-61F5FDF722A0}" type="slidenum">
              <a:rPr b="0" lang="en-US" sz="1400" spc="-1" strike="noStrike">
                <a:solidFill>
                  <a:srgbClr val="ffffff"/>
                </a:solidFill>
                <a:latin typeface="Arial"/>
              </a:rPr>
              <a:t>&lt;number&gt;</a:t>
            </a:fld>
            <a:endParaRPr b="0" lang="en-US" sz="1400" spc="-1" strike="noStrike">
              <a:solidFill>
                <a:srgbClr val="ffffff"/>
              </a:solidFill>
              <a:latin typeface="Times New Roman"/>
            </a:endParaRPr>
          </a:p>
        </p:txBody>
      </p:sp>
      <p:sp>
        <p:nvSpPr>
          <p:cNvPr id="43" name="PlaceHolder 5"/>
          <p:cNvSpPr>
            <a:spLocks noGrp="1"/>
          </p:cNvSpPr>
          <p:nvPr>
            <p:ph type="dt" idx="6"/>
          </p:nvPr>
        </p:nvSpPr>
        <p:spPr>
          <a:xfrm>
            <a:off x="504000" y="5256000"/>
            <a:ext cx="1655280" cy="40968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6" name=""/>
          <p:cNvSpPr/>
          <p:nvPr/>
        </p:nvSpPr>
        <p:spPr>
          <a:xfrm>
            <a:off x="20880" y="607320"/>
            <a:ext cx="6119280" cy="17280"/>
          </a:xfrm>
          <a:prstGeom prst="roundRect">
            <a:avLst>
              <a:gd name="adj" fmla="val 50000"/>
            </a:avLst>
          </a:prstGeom>
          <a:gradFill rotWithShape="0">
            <a:gsLst>
              <a:gs pos="0">
                <a:srgbClr val="cccccc"/>
              </a:gs>
              <a:gs pos="100000">
                <a:srgbClr val="333333"/>
              </a:gs>
            </a:gsLst>
            <a:lin ang="0"/>
          </a:gradFill>
          <a:ln w="0">
            <a:noFill/>
          </a:ln>
        </p:spPr>
        <p:style>
          <a:lnRef idx="0"/>
          <a:fillRef idx="0"/>
          <a:effectRef idx="0"/>
          <a:fontRef idx="minor"/>
        </p:style>
        <p:txBody>
          <a:bodyPr wrap="none" lIns="90000" rIns="90000" tIns="-32040" bIns="-32040" anchor="ctr">
            <a:noAutofit/>
          </a:bodyPr>
          <a:p>
            <a:pPr>
              <a:lnSpc>
                <a:spcPct val="100000"/>
              </a:lnSpc>
            </a:pPr>
            <a:endParaRPr b="0" lang="en-US" sz="1800" spc="-1" strike="noStrike">
              <a:solidFill>
                <a:srgbClr val="000000"/>
              </a:solidFill>
              <a:latin typeface="Arial"/>
              <a:ea typeface="DejaVu Sans"/>
            </a:endParaRPr>
          </a:p>
        </p:txBody>
      </p:sp>
      <p:sp>
        <p:nvSpPr>
          <p:cNvPr id="47" name=""/>
          <p:cNvSpPr/>
          <p:nvPr/>
        </p:nvSpPr>
        <p:spPr>
          <a:xfrm>
            <a:off x="4430520" y="840960"/>
            <a:ext cx="567324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48" name=""/>
          <p:cNvSpPr/>
          <p:nvPr/>
        </p:nvSpPr>
        <p:spPr>
          <a:xfrm>
            <a:off x="9819720" y="474480"/>
            <a:ext cx="6480" cy="492480"/>
          </a:xfrm>
          <a:custGeom>
            <a:avLst/>
            <a:gdLst>
              <a:gd name="textAreaLeft" fmla="*/ 1080 w 6480"/>
              <a:gd name="textAreaRight" fmla="*/ 6120 w 6480"/>
              <a:gd name="textAreaTop" fmla="*/ 1080 h 492480"/>
              <a:gd name="textAreaBottom" fmla="*/ 492120 h 492480"/>
            </a:gdLst>
            <a:ahLst/>
            <a:rect l="textAreaLeft" t="textAreaTop" r="textAreaRight" b="textAreaBottom"/>
            <a:pathLst>
              <a:path w="21600" h="1410171">
                <a:moveTo>
                  <a:pt x="10800" y="0"/>
                </a:moveTo>
                <a:arcTo wR="10800" hR="10800" stAng="16200000" swAng="-5400000"/>
                <a:lnTo>
                  <a:pt x="0" y="1399371"/>
                </a:lnTo>
                <a:arcTo wR="10800" hR="10800" stAng="10800000" swAng="-5400000"/>
                <a:lnTo>
                  <a:pt x="10800" y="14101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9" name=""/>
          <p:cNvSpPr/>
          <p:nvPr/>
        </p:nvSpPr>
        <p:spPr>
          <a:xfrm>
            <a:off x="5644080" y="5194800"/>
            <a:ext cx="372132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50" name=""/>
          <p:cNvSpPr/>
          <p:nvPr/>
        </p:nvSpPr>
        <p:spPr>
          <a:xfrm>
            <a:off x="9259920" y="4917240"/>
            <a:ext cx="6480" cy="348840"/>
          </a:xfrm>
          <a:custGeom>
            <a:avLst/>
            <a:gdLst>
              <a:gd name="textAreaLeft" fmla="*/ 1080 w 6480"/>
              <a:gd name="textAreaRight" fmla="*/ 6120 w 6480"/>
              <a:gd name="textAreaTop" fmla="*/ 1080 h 348840"/>
              <a:gd name="textAreaBottom" fmla="*/ 348480 h 34884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1" name=""/>
          <p:cNvSpPr/>
          <p:nvPr/>
        </p:nvSpPr>
        <p:spPr>
          <a:xfrm>
            <a:off x="974160" y="5194440"/>
            <a:ext cx="3721320" cy="6480"/>
          </a:xfrm>
          <a:prstGeom prst="roundRect">
            <a:avLst>
              <a:gd name="adj" fmla="val 50000"/>
            </a:avLst>
          </a:prstGeom>
          <a:gradFill rotWithShape="0">
            <a:gsLst>
              <a:gs pos="0">
                <a:srgbClr val="333333"/>
              </a:gs>
              <a:gs pos="100000">
                <a:srgbClr val="cccccc"/>
              </a:gs>
            </a:gsLst>
            <a:lin ang="0"/>
          </a:gradFill>
          <a:ln w="0">
            <a:noFill/>
          </a:ln>
        </p:spPr>
        <p:style>
          <a:lnRef idx="0"/>
          <a:fillRef idx="0"/>
          <a:effectRef idx="0"/>
          <a:fontRef idx="minor"/>
        </p:style>
        <p:txBody>
          <a:bodyPr wrap="none" lIns="90000" rIns="90000" tIns="-39960" bIns="-39960" anchor="ctr">
            <a:noAutofit/>
          </a:bodyPr>
          <a:p>
            <a:pPr>
              <a:lnSpc>
                <a:spcPct val="100000"/>
              </a:lnSpc>
            </a:pPr>
            <a:endParaRPr b="0" lang="en-US" sz="1800" spc="-1" strike="noStrike">
              <a:solidFill>
                <a:srgbClr val="000000"/>
              </a:solidFill>
              <a:latin typeface="Arial"/>
              <a:ea typeface="DejaVu Sans"/>
            </a:endParaRPr>
          </a:p>
        </p:txBody>
      </p:sp>
      <p:sp>
        <p:nvSpPr>
          <p:cNvPr id="52" name=""/>
          <p:cNvSpPr/>
          <p:nvPr/>
        </p:nvSpPr>
        <p:spPr>
          <a:xfrm>
            <a:off x="4590000" y="4914000"/>
            <a:ext cx="6480" cy="348840"/>
          </a:xfrm>
          <a:custGeom>
            <a:avLst/>
            <a:gdLst>
              <a:gd name="textAreaLeft" fmla="*/ 1080 w 6480"/>
              <a:gd name="textAreaRight" fmla="*/ 6120 w 6480"/>
              <a:gd name="textAreaTop" fmla="*/ 1080 h 348840"/>
              <a:gd name="textAreaBottom" fmla="*/ 348480 h 348840"/>
            </a:gdLst>
            <a:ahLst/>
            <a:rect l="textAreaLeft" t="textAreaTop" r="textAreaRight" b="textAreaBottom"/>
            <a:pathLst>
              <a:path w="21600" h="999771">
                <a:moveTo>
                  <a:pt x="10800" y="0"/>
                </a:moveTo>
                <a:arcTo wR="10800" hR="10800" stAng="16200000" swAng="-5400000"/>
                <a:lnTo>
                  <a:pt x="0" y="988971"/>
                </a:lnTo>
                <a:arcTo wR="10800" hR="10800" stAng="10800000" swAng="-5400000"/>
                <a:lnTo>
                  <a:pt x="10800" y="999771"/>
                </a:lnTo>
                <a:arcTo wR="10800" hR="10800" stAng="5400000" swAng="-5400000"/>
                <a:lnTo>
                  <a:pt x="21600" y="10800"/>
                </a:lnTo>
                <a:arcTo wR="10800" hR="10800" stAng="0" swAng="-5400000"/>
                <a:close/>
              </a:path>
            </a:pathLst>
          </a:custGeom>
          <a:solidFill>
            <a:srgbClr val="cccccc"/>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3" name=""/>
          <p:cNvSpPr/>
          <p:nvPr/>
        </p:nvSpPr>
        <p:spPr>
          <a:xfrm>
            <a:off x="5055480" y="1037160"/>
            <a:ext cx="10080" cy="3700080"/>
          </a:xfrm>
          <a:custGeom>
            <a:avLst/>
            <a:gdLst>
              <a:gd name="textAreaLeft" fmla="*/ 1440 w 10080"/>
              <a:gd name="textAreaRight" fmla="*/ 9360 w 10080"/>
              <a:gd name="textAreaTop" fmla="*/ 1440 h 3700080"/>
              <a:gd name="textAreaBottom" fmla="*/ 3699360 h 3700080"/>
            </a:gdLst>
            <a:ahLst/>
            <a:rect l="textAreaLeft" t="textAreaTop" r="textAreaRight" b="textAreaBottom"/>
            <a:pathLst>
              <a:path w="21600" h="7163535">
                <a:moveTo>
                  <a:pt x="10800" y="0"/>
                </a:moveTo>
                <a:arcTo wR="10800" hR="10800" stAng="16200000" swAng="-5400000"/>
                <a:lnTo>
                  <a:pt x="0" y="7152735"/>
                </a:lnTo>
                <a:arcTo wR="10800" hR="10800" stAng="10800000" swAng="-5400000"/>
                <a:lnTo>
                  <a:pt x="10800" y="7163535"/>
                </a:lnTo>
                <a:arcTo wR="10800" hR="10800" stAng="5400000" swAng="-5400000"/>
                <a:lnTo>
                  <a:pt x="21600" y="10800"/>
                </a:lnTo>
                <a:arcTo wR="10800" hR="10800" stAng="0" swAng="-5400000"/>
                <a:close/>
              </a:path>
            </a:pathLst>
          </a:custGeom>
          <a:gradFill rotWithShape="0">
            <a:gsLst>
              <a:gs pos="0">
                <a:srgbClr val="111111"/>
              </a:gs>
              <a:gs pos="50000">
                <a:srgbClr val="cccccc"/>
              </a:gs>
              <a:gs pos="100000">
                <a:srgbClr val="111111"/>
              </a:gs>
            </a:gsLst>
            <a:lin ang="5400000"/>
          </a:gra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54"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buNone/>
            </a:pPr>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55" name="PlaceHolder 2"/>
          <p:cNvSpPr>
            <a:spLocks noGrp="1"/>
          </p:cNvSpPr>
          <p:nvPr>
            <p:ph type="body"/>
          </p:nvPr>
        </p:nvSpPr>
        <p:spPr>
          <a:xfrm>
            <a:off x="50400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56" name="PlaceHolder 3"/>
          <p:cNvSpPr>
            <a:spLocks noGrp="1"/>
          </p:cNvSpPr>
          <p:nvPr>
            <p:ph type="body"/>
          </p:nvPr>
        </p:nvSpPr>
        <p:spPr>
          <a:xfrm>
            <a:off x="5152680" y="1326600"/>
            <a:ext cx="4426560" cy="3287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Arial"/>
              </a:rPr>
              <a:t>Click to edit the outline text format</a:t>
            </a:r>
            <a:endParaRPr b="0" lang="en-U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ffffff"/>
                </a:solidFill>
                <a:latin typeface="Arial"/>
              </a:rPr>
              <a:t>Fourth Outline Level</a:t>
            </a:r>
            <a:endParaRPr b="0" lang="en-U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ffffff"/>
                </a:solidFill>
                <a:latin typeface="Arial"/>
              </a:rPr>
              <a:t>Fifth Outline Level</a:t>
            </a:r>
            <a:endParaRPr b="0" lang="en-U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ffffff"/>
                </a:solidFill>
                <a:latin typeface="Arial"/>
              </a:rPr>
              <a:t>Sixth Outline Level</a:t>
            </a:r>
            <a:endParaRPr b="0" lang="en-U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ffffff"/>
                </a:solidFill>
                <a:latin typeface="Arial"/>
              </a:rPr>
              <a:t>Seventh Outline Level</a:t>
            </a:r>
            <a:endParaRPr b="0" lang="en-US" sz="1800" spc="-1" strike="noStrike">
              <a:solidFill>
                <a:srgbClr val="ffffff"/>
              </a:solidFill>
              <a:latin typeface="Arial"/>
            </a:endParaRPr>
          </a:p>
        </p:txBody>
      </p:sp>
      <p:sp>
        <p:nvSpPr>
          <p:cNvPr id="57" name="PlaceHolder 4"/>
          <p:cNvSpPr>
            <a:spLocks noGrp="1"/>
          </p:cNvSpPr>
          <p:nvPr>
            <p:ph type="ftr" idx="7"/>
          </p:nvPr>
        </p:nvSpPr>
        <p:spPr>
          <a:xfrm>
            <a:off x="2520000" y="5256000"/>
            <a:ext cx="4679280" cy="4096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ffffff"/>
              </a:solidFill>
              <a:latin typeface="Times New Roman"/>
            </a:endParaRPr>
          </a:p>
        </p:txBody>
      </p:sp>
      <p:sp>
        <p:nvSpPr>
          <p:cNvPr id="58" name="PlaceHolder 5"/>
          <p:cNvSpPr>
            <a:spLocks noGrp="1"/>
          </p:cNvSpPr>
          <p:nvPr>
            <p:ph type="sldNum" idx="8"/>
          </p:nvPr>
        </p:nvSpPr>
        <p:spPr>
          <a:xfrm>
            <a:off x="7560000" y="5256000"/>
            <a:ext cx="1619280" cy="4096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EF20CE40-8D9A-4A98-9985-CFFD253D297B}" type="slidenum">
              <a:rPr b="0" lang="en-US" sz="1400" spc="-1" strike="noStrike">
                <a:solidFill>
                  <a:srgbClr val="ffffff"/>
                </a:solidFill>
                <a:latin typeface="Arial"/>
              </a:rPr>
              <a:t>&lt;number&gt;</a:t>
            </a:fld>
            <a:endParaRPr b="0" lang="en-US" sz="1400" spc="-1" strike="noStrike">
              <a:solidFill>
                <a:srgbClr val="ffffff"/>
              </a:solidFill>
              <a:latin typeface="Times New Roman"/>
            </a:endParaRPr>
          </a:p>
        </p:txBody>
      </p:sp>
      <p:sp>
        <p:nvSpPr>
          <p:cNvPr id="59" name="PlaceHolder 6"/>
          <p:cNvSpPr>
            <a:spLocks noGrp="1"/>
          </p:cNvSpPr>
          <p:nvPr>
            <p:ph type="dt" idx="9"/>
          </p:nvPr>
        </p:nvSpPr>
        <p:spPr>
          <a:xfrm>
            <a:off x="504000" y="5256000"/>
            <a:ext cx="1655280" cy="40968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 y="3771000"/>
            <a:ext cx="8999280" cy="89172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2100" spc="-1" strike="noStrike">
                <a:solidFill>
                  <a:srgbClr val="ffffff"/>
                </a:solidFill>
                <a:latin typeface="Arial"/>
              </a:rPr>
              <a:t>Good [morning/afternoon/evening], everyone. My name is Kimani Hezekiah Nyutu, and today I'll be discussing the transformative impact of machine learning algorithms, focusing on innovations within this field.</a:t>
            </a:r>
            <a:endParaRPr b="0" lang="en-US"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200" spc="-1" strike="noStrike">
                <a:solidFill>
                  <a:srgbClr val="ffffff"/>
                </a:solidFill>
                <a:latin typeface="Arial"/>
              </a:rPr>
              <a:t>Conclusion</a:t>
            </a:r>
            <a:endParaRPr b="0" lang="en-US" sz="2200" spc="-1" strike="noStrike">
              <a:solidFill>
                <a:srgbClr val="ffffff"/>
              </a:solidFill>
              <a:latin typeface="Arial"/>
            </a:endParaRPr>
          </a:p>
        </p:txBody>
      </p:sp>
      <p:sp>
        <p:nvSpPr>
          <p:cNvPr id="8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In summary, machine learning algorithms have profoundly impacted technology, with innovations like deep learning driving new possibilities. As we look to the future, the continued evolution of these technologies will likely bring even more transformative changes.</a:t>
            </a:r>
            <a:endParaRPr b="0" lang="en-US" sz="2600" spc="-1" strike="noStrike">
              <a:solidFill>
                <a:srgbClr val="ffffff"/>
              </a:solidFill>
              <a:latin typeface="Arial"/>
            </a:endParaRPr>
          </a:p>
        </p:txBody>
      </p:sp>
      <p:sp>
        <p:nvSpPr>
          <p:cNvPr id="4" name="PlaceHolder 3"/>
          <p:cNvSpPr>
            <a:spLocks noGrp="1"/>
          </p:cNvSpPr>
          <p:nvPr>
            <p:ph type="sldNum" idx="5"/>
          </p:nvPr>
        </p:nvSpPr>
        <p:spPr/>
        <p:txBody>
          <a:bodyPr/>
          <a:p>
            <a:fld id="{238D90A7-F63E-4E1C-AA78-F3910562A7D8}"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200" spc="-1" strike="noStrike">
                <a:solidFill>
                  <a:srgbClr val="ffffff"/>
                </a:solidFill>
                <a:latin typeface="Arial"/>
              </a:rPr>
              <a:t>Questions and Answers</a:t>
            </a:r>
            <a:endParaRPr b="0" lang="en-US" sz="2200" spc="-1" strike="noStrike">
              <a:solidFill>
                <a:srgbClr val="ffffff"/>
              </a:solidFill>
              <a:latin typeface="Arial"/>
            </a:endParaRPr>
          </a:p>
        </p:txBody>
      </p:sp>
      <p:sp>
        <p:nvSpPr>
          <p:cNvPr id="8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I am now open to any questions you may have. Thank you for your attention.</a:t>
            </a:r>
            <a:endParaRPr b="0" lang="en-US" sz="2600" spc="-1" strike="noStrike">
              <a:solidFill>
                <a:srgbClr val="ffffff"/>
              </a:solidFill>
              <a:latin typeface="Arial"/>
            </a:endParaRPr>
          </a:p>
        </p:txBody>
      </p:sp>
      <p:sp>
        <p:nvSpPr>
          <p:cNvPr id="4" name="PlaceHolder 3"/>
          <p:cNvSpPr>
            <a:spLocks noGrp="1"/>
          </p:cNvSpPr>
          <p:nvPr>
            <p:ph type="sldNum" idx="5"/>
          </p:nvPr>
        </p:nvSpPr>
        <p:spPr/>
        <p:txBody>
          <a:bodyPr/>
          <a:p>
            <a:fld id="{B54966EC-B6D8-4090-818D-E00319BD79FC}" type="slidenum">
              <a:t>11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p:nvPr>
        </p:nvSpPr>
        <p:spPr>
          <a:xfrm>
            <a:off x="655920" y="820800"/>
            <a:ext cx="9072000" cy="3288600"/>
          </a:xfrm>
          <a:prstGeom prst="rect">
            <a:avLst/>
          </a:prstGeom>
          <a:noFill/>
          <a:ln w="0">
            <a:noFill/>
          </a:ln>
        </p:spPr>
        <p:txBody>
          <a:bodyPr lIns="0" rIns="0" tIns="0" bIns="0" anchor="t">
            <a:normAutofit fontScale="34371"/>
          </a:bodyPr>
          <a:p>
            <a:pPr marL="432000" indent="0">
              <a:spcBef>
                <a:spcPts val="1417"/>
              </a:spcBef>
              <a:buNone/>
            </a:pP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Introduction</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Overview of Machine Learning</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Evolution of Machine Learning Algorithms</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Machine Learning in Practice</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Innovation Highlight: Deep Learning</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Case Study: Image Recognition</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Future Trends in Machine Learning</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Conclusion</a:t>
            </a:r>
            <a:endParaRPr b="0" lang="en-US" sz="3200" spc="-1" strike="noStrike">
              <a:solidFill>
                <a:srgbClr val="ffffff"/>
              </a:solidFill>
              <a:latin typeface="Arial"/>
            </a:endParaRPr>
          </a:p>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Questions and Answers</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000" spc="-1" strike="noStrike">
                <a:solidFill>
                  <a:srgbClr val="ffffff"/>
                </a:solidFill>
                <a:latin typeface="Arial"/>
              </a:rPr>
              <a:t>Introduction</a:t>
            </a:r>
            <a:endParaRPr b="0" lang="en-US" sz="2000" spc="-1" strike="noStrike">
              <a:solidFill>
                <a:srgbClr val="ffffff"/>
              </a:solidFill>
              <a:latin typeface="Arial"/>
            </a:endParaRPr>
          </a:p>
        </p:txBody>
      </p:sp>
      <p:sp>
        <p:nvSpPr>
          <p:cNvPr id="6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Machine learning has revolutionized the way we process data, offering unprecedented capabilities in various applications. Today, we'll explore how machine learning algorithms have evolved and their significant impact on technology</a:t>
            </a:r>
            <a:endParaRPr b="0" lang="en-US" sz="2600" spc="-1" strike="noStrike">
              <a:solidFill>
                <a:srgbClr val="ffffff"/>
              </a:solidFill>
              <a:latin typeface="Arial"/>
            </a:endParaRPr>
          </a:p>
        </p:txBody>
      </p:sp>
      <p:sp>
        <p:nvSpPr>
          <p:cNvPr id="4" name="PlaceHolder 3"/>
          <p:cNvSpPr>
            <a:spLocks noGrp="1"/>
          </p:cNvSpPr>
          <p:nvPr>
            <p:ph type="sldNum" idx="5"/>
          </p:nvPr>
        </p:nvSpPr>
        <p:spPr/>
        <p:txBody>
          <a:bodyPr/>
          <a:p>
            <a:fld id="{C5F4DA84-37A8-4402-AB7E-C085500B1CAF}"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000" spc="-1" strike="noStrike">
                <a:solidFill>
                  <a:srgbClr val="ffffff"/>
                </a:solidFill>
                <a:latin typeface="Arial"/>
              </a:rPr>
              <a:t>Overview of Machine Learning</a:t>
            </a:r>
            <a:endParaRPr b="0" lang="en-US" sz="2000" spc="-1" strike="noStrike">
              <a:solidFill>
                <a:srgbClr val="ffffff"/>
              </a:solidFill>
              <a:latin typeface="Arial"/>
            </a:endParaRPr>
          </a:p>
        </p:txBody>
      </p:sp>
      <p:sp>
        <p:nvSpPr>
          <p:cNvPr id="6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Machine learning involves training algorithms to learn from data and make predictions or decisions. Unlike traditional programming, where rules are explicitly coded, machine learning algorithms improve their performance by recognizing patterns in data. There are several types of machine learning, including supervised, unsupervised, and reinforcement learning.</a:t>
            </a:r>
            <a:endParaRPr b="0" lang="en-US" sz="2600" spc="-1" strike="noStrike">
              <a:solidFill>
                <a:srgbClr val="ffffff"/>
              </a:solidFill>
              <a:latin typeface="Arial"/>
            </a:endParaRPr>
          </a:p>
        </p:txBody>
      </p:sp>
      <p:sp>
        <p:nvSpPr>
          <p:cNvPr id="4" name="PlaceHolder 3"/>
          <p:cNvSpPr>
            <a:spLocks noGrp="1"/>
          </p:cNvSpPr>
          <p:nvPr>
            <p:ph type="sldNum" idx="5"/>
          </p:nvPr>
        </p:nvSpPr>
        <p:spPr/>
        <p:txBody>
          <a:bodyPr/>
          <a:p>
            <a:fld id="{EE423BFE-0320-4DA6-8AFD-1E712679215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200" spc="-1" strike="noStrike">
                <a:solidFill>
                  <a:srgbClr val="ffffff"/>
                </a:solidFill>
                <a:latin typeface="Arial"/>
              </a:rPr>
              <a:t>Evolution of Machine Learning Algorithms</a:t>
            </a:r>
            <a:endParaRPr b="0" lang="en-US" sz="2200" spc="-1" strike="noStrike">
              <a:solidFill>
                <a:srgbClr val="ffffff"/>
              </a:solidFill>
              <a:latin typeface="Arial"/>
            </a:endParaRPr>
          </a:p>
        </p:txBody>
      </p:sp>
      <p:sp>
        <p:nvSpPr>
          <p:cNvPr id="7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Machine learning has seen significant advancements over the years. Early algorithms, like Linear Regression and Decision Trees, laid the foundation for more complex models. With advancements in computational power and data availability, algorithms such as Neural Networks have emerged, allowing for more sophisticated analyses and predictions.</a:t>
            </a:r>
            <a:endParaRPr b="0" lang="en-US" sz="2600" spc="-1" strike="noStrike">
              <a:solidFill>
                <a:srgbClr val="ffffff"/>
              </a:solidFill>
              <a:latin typeface="Arial"/>
            </a:endParaRPr>
          </a:p>
        </p:txBody>
      </p:sp>
      <p:sp>
        <p:nvSpPr>
          <p:cNvPr id="4" name="PlaceHolder 3"/>
          <p:cNvSpPr>
            <a:spLocks noGrp="1"/>
          </p:cNvSpPr>
          <p:nvPr>
            <p:ph type="sldNum" idx="5"/>
          </p:nvPr>
        </p:nvSpPr>
        <p:spPr/>
        <p:txBody>
          <a:bodyPr/>
          <a:p>
            <a:fld id="{474C9456-8AEE-4CF2-AAF7-36D388964A6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200" spc="-1" strike="noStrike">
                <a:solidFill>
                  <a:srgbClr val="ffffff"/>
                </a:solidFill>
                <a:latin typeface="Arial"/>
              </a:rPr>
              <a:t>Machine Learning in Practice</a:t>
            </a:r>
            <a:endParaRPr b="0" lang="en-US" sz="2200" spc="-1" strike="noStrike">
              <a:solidFill>
                <a:srgbClr val="ffffff"/>
              </a:solidFill>
              <a:latin typeface="Arial"/>
            </a:endParaRPr>
          </a:p>
        </p:txBody>
      </p:sp>
      <p:sp>
        <p:nvSpPr>
          <p:cNvPr id="7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400" spc="-1" strike="noStrike">
                <a:solidFill>
                  <a:srgbClr val="ffffff"/>
                </a:solidFill>
                <a:latin typeface="Arial"/>
              </a:rPr>
              <a:t>Machine learning is applied across various industries to solve complex problems. In healthcare, it aids in disease diagnosis; in finance, it helps in fraud detection; and in e-commerce, it enhances personalized recommendations. For example, predictive analytics can forecast customer behavior, helping businesses tailor their strategies.</a:t>
            </a:r>
            <a:endParaRPr b="0" lang="en-US" sz="2400" spc="-1" strike="noStrike">
              <a:solidFill>
                <a:srgbClr val="ffffff"/>
              </a:solidFill>
              <a:latin typeface="Arial"/>
            </a:endParaRPr>
          </a:p>
        </p:txBody>
      </p:sp>
      <p:sp>
        <p:nvSpPr>
          <p:cNvPr id="4" name="PlaceHolder 3"/>
          <p:cNvSpPr>
            <a:spLocks noGrp="1"/>
          </p:cNvSpPr>
          <p:nvPr>
            <p:ph type="sldNum" idx="5"/>
          </p:nvPr>
        </p:nvSpPr>
        <p:spPr/>
        <p:txBody>
          <a:bodyPr/>
          <a:p>
            <a:fld id="{4A482E47-27F7-41FB-A378-D15001AA3BD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200" spc="-1" strike="noStrike">
                <a:solidFill>
                  <a:srgbClr val="ffffff"/>
                </a:solidFill>
                <a:latin typeface="Arial"/>
              </a:rPr>
              <a:t>Innovation Highlight: Deep Learning</a:t>
            </a:r>
            <a:endParaRPr b="0" lang="en-US" sz="2200" spc="-1" strike="noStrike">
              <a:solidFill>
                <a:srgbClr val="ffffff"/>
              </a:solidFill>
              <a:latin typeface="Arial"/>
            </a:endParaRPr>
          </a:p>
        </p:txBody>
      </p:sp>
      <p:sp>
        <p:nvSpPr>
          <p:cNvPr id="7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400" spc="-1" strike="noStrike">
                <a:solidFill>
                  <a:srgbClr val="ffffff"/>
                </a:solidFill>
                <a:latin typeface="Arial"/>
              </a:rPr>
              <a:t>Deep learning, a subset of machine learning, uses neural networks with many layers to model complex patterns in data. This innovation has significantly advanced fields like image recognition and natural language processing. Unlike traditional machine learning, deep learning can handle vast amounts of data and identify intricate patterns.</a:t>
            </a:r>
            <a:endParaRPr b="0" lang="en-US" sz="2400" spc="-1" strike="noStrike">
              <a:solidFill>
                <a:srgbClr val="ffffff"/>
              </a:solidFill>
              <a:latin typeface="Arial"/>
            </a:endParaRPr>
          </a:p>
        </p:txBody>
      </p:sp>
      <p:sp>
        <p:nvSpPr>
          <p:cNvPr id="4" name="PlaceHolder 3"/>
          <p:cNvSpPr>
            <a:spLocks noGrp="1"/>
          </p:cNvSpPr>
          <p:nvPr>
            <p:ph type="sldNum" idx="5"/>
          </p:nvPr>
        </p:nvSpPr>
        <p:spPr/>
        <p:txBody>
          <a:bodyPr/>
          <a:p>
            <a:fld id="{75C5B996-8957-43D2-9508-46691FAB179E}"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000" spc="-1" strike="noStrike">
                <a:solidFill>
                  <a:srgbClr val="ffffff"/>
                </a:solidFill>
                <a:latin typeface="Arial"/>
              </a:rPr>
              <a:t>Case Study: Image Recognition</a:t>
            </a:r>
            <a:endParaRPr b="0" lang="en-US" sz="2000" spc="-1" strike="noStrike">
              <a:solidFill>
                <a:srgbClr val="ffffff"/>
              </a:solidFill>
              <a:latin typeface="Arial"/>
            </a:endParaRPr>
          </a:p>
        </p:txBody>
      </p:sp>
      <p:sp>
        <p:nvSpPr>
          <p:cNvPr id="7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200" spc="-1" strike="noStrike">
                <a:solidFill>
                  <a:srgbClr val="ffffff"/>
                </a:solidFill>
                <a:latin typeface="Arial"/>
              </a:rPr>
              <a:t>Deep learning algorithms are pivotal in image recognition tasks. For instance, Google Photos uses these algorithms to automatically tag and organize photos. While this technology provides remarkable accuracy, it also presents challenges, such as the need for large datasets and computational resources.</a:t>
            </a:r>
            <a:endParaRPr b="0" lang="en-US" sz="2200" spc="-1" strike="noStrike">
              <a:solidFill>
                <a:srgbClr val="ffffff"/>
              </a:solidFill>
              <a:latin typeface="Arial"/>
            </a:endParaRPr>
          </a:p>
        </p:txBody>
      </p:sp>
      <p:sp>
        <p:nvSpPr>
          <p:cNvPr id="4" name="PlaceHolder 3"/>
          <p:cNvSpPr>
            <a:spLocks noGrp="1"/>
          </p:cNvSpPr>
          <p:nvPr>
            <p:ph type="sldNum" idx="5"/>
          </p:nvPr>
        </p:nvSpPr>
        <p:spPr/>
        <p:txBody>
          <a:bodyPr/>
          <a:p>
            <a:fld id="{DD37B633-C73B-4D76-A134-5A3A55D8B98F}"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44000" y="72000"/>
            <a:ext cx="9539280" cy="64728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2000" spc="-1" strike="noStrike">
                <a:solidFill>
                  <a:srgbClr val="ffffff"/>
                </a:solidFill>
                <a:latin typeface="Arial"/>
              </a:rPr>
              <a:t>Future Trends in Machine Learning</a:t>
            </a:r>
            <a:endParaRPr b="0" lang="en-US" sz="2000" spc="-1" strike="noStrike">
              <a:solidFill>
                <a:srgbClr val="ffffff"/>
              </a:solidFill>
              <a:latin typeface="Arial"/>
            </a:endParaRPr>
          </a:p>
        </p:txBody>
      </p:sp>
      <p:sp>
        <p:nvSpPr>
          <p:cNvPr id="7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US" sz="2200" spc="-1" strike="noStrike">
                <a:solidFill>
                  <a:srgbClr val="ffffff"/>
                </a:solidFill>
                <a:latin typeface="Arial"/>
              </a:rPr>
              <a:t>Looking ahead, trends like Federated Learning and Explainable AI are shaping the future of machine learning. Federated Learning allows for collaborative model training without sharing sensitive data, while Explainable AI focuses on making machine learning models more interpretable. Ethical considerations will also play a crucial role in guiding future developments.</a:t>
            </a:r>
            <a:endParaRPr b="0" lang="en-US" sz="2200" spc="-1" strike="noStrike">
              <a:solidFill>
                <a:srgbClr val="ffffff"/>
              </a:solidFill>
              <a:latin typeface="Arial"/>
            </a:endParaRPr>
          </a:p>
        </p:txBody>
      </p:sp>
      <p:sp>
        <p:nvSpPr>
          <p:cNvPr id="4" name="PlaceHolder 3"/>
          <p:cNvSpPr>
            <a:spLocks noGrp="1"/>
          </p:cNvSpPr>
          <p:nvPr>
            <p:ph type="sldNum" idx="5"/>
          </p:nvPr>
        </p:nvSpPr>
        <p:spPr/>
        <p:txBody>
          <a:bodyPr/>
          <a:p>
            <a:fld id="{2ACD338E-7665-43C2-B316-6933E6B2819F}"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LibreOffice/24.2.2.2$Linux_X86_64 LibreOffice_project/d56cc158d8a96260b836f100ef4b4ef25d6f1a01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2024-08-02T05:40:03Z</dcterms:created>
  <dc:creator/>
  <dc:description/>
  <dc:language>en-US</dc:language>
  <cp:lastModifiedBy/>
  <dcterms:modified xsi:type="dcterms:W3CDTF">2024-08-02T05:50:33Z</dcterms:modified>
  <cp:revision>4</cp:revision>
  <dc:subject/>
  <dc:title>Portfolio</dc:title>
</cp:coreProperties>
</file>

<file path=docProps/custom.xml><?xml version="1.0" encoding="utf-8"?>
<Properties xmlns="http://schemas.openxmlformats.org/officeDocument/2006/custom-properties" xmlns:vt="http://schemas.openxmlformats.org/officeDocument/2006/docPropsVTypes"/>
</file>