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CCC00-C5FA-61E1-51EB-AF10731A5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9DEBE7-7B79-A3D7-9233-2C5199049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48CF6-AF17-5783-4BC0-342640AF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4DBF-9414-4D30-BFDE-6A7C870572F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5C821-3F7A-2102-CFE6-98B4B656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F4B82-0B3C-0077-8D17-85EA0BBF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82E-9F58-4EFF-B577-D9545DCA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83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21845-2D41-C22E-15B8-2CAC9F27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59D33-A94A-294E-2300-B81D07C4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7B33E-2DFA-646B-4921-BDE917F2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4DBF-9414-4D30-BFDE-6A7C870572F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CF58C-9CD1-4602-E0B0-E755C5DB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6F680-E926-C05E-2E84-D3F22C7F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82E-9F58-4EFF-B577-D9545DCA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9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490D1-F07E-14FD-32B3-FAD462A16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998402-423A-FBFD-1E22-FE1D0C426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3D5C9-58FC-4B57-1C92-D8514485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4DBF-9414-4D30-BFDE-6A7C870572F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385BB-AD78-D0D9-7BF7-E614CC7E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A4A1B-249E-6BBD-5A60-B7B703E0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82E-9F58-4EFF-B577-D9545DCA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1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F3F7-2584-EB0A-07F6-9947C15C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ADB44-1774-F1C6-5EED-877B8351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F29CF-5481-0D84-455A-62D86606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4DBF-9414-4D30-BFDE-6A7C870572F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E7651-F7A4-E6C6-0FB0-B0B81124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F88BA-3ADC-2D06-7321-E96C1287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82E-9F58-4EFF-B577-D9545DCA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6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ABED5-8073-399E-69C4-F334CFE0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BEAC3B-C77A-5736-194B-9BF1AFCC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DA921-E274-6F5E-7571-B4C8ACAB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4DBF-9414-4D30-BFDE-6A7C870572F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11E13-A7B3-B17D-1325-E90C7DD7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D404F-0E52-3E3E-3EA0-76495E92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82E-9F58-4EFF-B577-D9545DCA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70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FFCC0-851E-26E8-723A-1E968B8D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9065-BB32-8C1E-7649-B98E8AAE2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35FF5-FEC1-22A0-CA41-E90A31875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0B762-7AC1-6C8D-4DF2-885E0B84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4DBF-9414-4D30-BFDE-6A7C870572F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C99DB-7AC2-2422-EA67-83CFA1E6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0ECFD8-B8FE-2DE0-9CDB-65F57282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82E-9F58-4EFF-B577-D9545DCA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74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DC58C-6E38-7ABD-F5AB-5FFCE237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DACD9-9E29-5BC5-5ECA-1FDB756A8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E1E46-80AB-B8BC-248D-9FD6D6403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C135E9-AFDD-6454-831A-5D8122599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8BA030-E2B9-B758-EEEE-3E9F0AD39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5DF204-2EA0-7106-0118-271A805B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4DBF-9414-4D30-BFDE-6A7C870572F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51977A-D83E-7FFC-7B56-C72E7D63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85B4BB-23B2-388C-08CC-23F8C9D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82E-9F58-4EFF-B577-D9545DCA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4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2DD25-9408-BA9E-845F-5AD13BAD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45B1B9-36FE-CEE8-20B3-BABDD8BC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4DBF-9414-4D30-BFDE-6A7C870572F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2F127E-F155-9938-BB36-DDA52570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DD9C3B-67D3-B1C6-D573-4A1E18C2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82E-9F58-4EFF-B577-D9545DCA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7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CE826B-3E5B-D95A-B78E-E0BE4C89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4DBF-9414-4D30-BFDE-6A7C870572F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2A504F-603C-9676-A3D7-774C13DF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A56570-5148-EADA-AF0F-5A0C745A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82E-9F58-4EFF-B577-D9545DCA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4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0165F-5148-5CBE-0366-04C48F78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F8382-727A-4181-3C34-0577FB36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CD615D-94EF-3C0A-6FD0-79E3A3AB1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05441-4E48-FD04-E4C0-2E81386E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4DBF-9414-4D30-BFDE-6A7C870572F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BE2B6-45FD-760F-3488-37C1023E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A4353-D739-678B-FC1F-B0664013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82E-9F58-4EFF-B577-D9545DCA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89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B64D9-5011-4E7B-52CC-00EFA3BE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ACCA1D-9340-57D7-EC3B-C96C9515E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BB85E-1318-0E15-C313-B3A8B4960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DD9371-B7EB-F16C-D5AB-66B24166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4DBF-9414-4D30-BFDE-6A7C870572F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C7BC1-E076-8F4D-815E-5308D1CF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7B3FD-E493-AF10-1B71-2DCEEC9A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82E-9F58-4EFF-B577-D9545DCA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0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53CAA8-4169-C0AC-B1CB-BEA3EE6F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B2DF5-FDA8-11EC-75A2-5D3F4ED3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A50AD-1B90-F2FA-7F3B-ED5F91466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4DBF-9414-4D30-BFDE-6A7C870572F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B8A33-D9C3-C50E-E3C0-1D4E44AE7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1D9E6-23BA-A9CE-E1DE-2E57D93B1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882E-9F58-4EFF-B577-D9545DCAA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3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2CB8D-3212-71C0-CF60-681E2104E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lnSpc>
                <a:spcPct val="120000"/>
              </a:lnSpc>
            </a:pPr>
            <a:r>
              <a:rPr lang="ko-KR" altLang="en-US" dirty="0"/>
              <a:t>인공지능 기말발표</a:t>
            </a:r>
            <a:br>
              <a:rPr lang="en-US" altLang="ko-KR" dirty="0"/>
            </a:br>
            <a:r>
              <a:rPr lang="en-US" altLang="ko-KR" sz="3600" dirty="0"/>
              <a:t>- </a:t>
            </a:r>
            <a:r>
              <a:rPr lang="ko-KR" altLang="en-US" sz="3600" dirty="0"/>
              <a:t>미로 이미지 </a:t>
            </a:r>
            <a:r>
              <a:rPr lang="ko-KR" altLang="en-US" sz="3600" dirty="0" err="1"/>
              <a:t>생성기</a:t>
            </a:r>
            <a:r>
              <a:rPr lang="en-US" altLang="ko-KR" sz="3600" dirty="0"/>
              <a:t>-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9F745A-B6FA-FFF1-1353-C9FE964B7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ko-KR" dirty="0"/>
              <a:t>C077023</a:t>
            </a:r>
            <a:r>
              <a:rPr lang="ko-KR" altLang="en-US" dirty="0"/>
              <a:t> 이은상</a:t>
            </a:r>
          </a:p>
        </p:txBody>
      </p:sp>
    </p:spTree>
    <p:extLst>
      <p:ext uri="{BB962C8B-B14F-4D97-AF65-F5344CB8AC3E}">
        <p14:creationId xmlns:p14="http://schemas.microsoft.com/office/powerpoint/2010/main" val="72392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EE136-DA22-3353-1918-D906F7BF7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7B2C3-C34D-0452-6F3E-2C976FBB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919302-6231-6641-040F-CDBE12A61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9171"/>
            <a:ext cx="2519658" cy="25196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E20AD1-6DBE-2337-584A-F6411F85C5F8}"/>
              </a:ext>
            </a:extLst>
          </p:cNvPr>
          <p:cNvSpPr txBox="1"/>
          <p:nvPr/>
        </p:nvSpPr>
        <p:spPr>
          <a:xfrm>
            <a:off x="1119403" y="4676298"/>
            <a:ext cx="195725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웹 어플리케이션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Streamlit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CD42E0-E9B6-52CA-CCBD-81955B059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2169171"/>
            <a:ext cx="2520000" cy="25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DF8333-02F1-B5DD-D73E-4A7E8FEE3E0F}"/>
              </a:ext>
            </a:extLst>
          </p:cNvPr>
          <p:cNvSpPr txBox="1"/>
          <p:nvPr/>
        </p:nvSpPr>
        <p:spPr>
          <a:xfrm>
            <a:off x="4885967" y="4676297"/>
            <a:ext cx="242006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(Flask, WebSocket)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AA7629-9641-9844-3A6F-DCD7C1C20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00" y="2000980"/>
            <a:ext cx="2520000" cy="252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F935D0-BB35-F404-F38B-B5F95AF37983}"/>
              </a:ext>
            </a:extLst>
          </p:cNvPr>
          <p:cNvSpPr txBox="1"/>
          <p:nvPr/>
        </p:nvSpPr>
        <p:spPr>
          <a:xfrm>
            <a:off x="8933735" y="4676297"/>
            <a:ext cx="242006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이미지 </a:t>
            </a:r>
            <a:r>
              <a:rPr lang="ko-KR" altLang="en-US" dirty="0" err="1"/>
              <a:t>생성기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ComfyUI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7DAA8C9-43B4-EE3E-2DC5-A88E0E99C82E}"/>
              </a:ext>
            </a:extLst>
          </p:cNvPr>
          <p:cNvSpPr/>
          <p:nvPr/>
        </p:nvSpPr>
        <p:spPr>
          <a:xfrm>
            <a:off x="3449917" y="2913017"/>
            <a:ext cx="1293681" cy="1935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9B901-DF3F-0AB9-D136-69B8FFBD0FDC}"/>
              </a:ext>
            </a:extLst>
          </p:cNvPr>
          <p:cNvSpPr txBox="1"/>
          <p:nvPr/>
        </p:nvSpPr>
        <p:spPr>
          <a:xfrm>
            <a:off x="3227688" y="2570208"/>
            <a:ext cx="16582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GET Req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71A2908-739F-DFC1-BE21-4659AFDC3E12}"/>
              </a:ext>
            </a:extLst>
          </p:cNvPr>
          <p:cNvSpPr/>
          <p:nvPr/>
        </p:nvSpPr>
        <p:spPr>
          <a:xfrm rot="10800000">
            <a:off x="3449916" y="3243791"/>
            <a:ext cx="1293681" cy="1935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5B7521-3029-4436-D079-B3D4B62B2AE1}"/>
              </a:ext>
            </a:extLst>
          </p:cNvPr>
          <p:cNvSpPr txBox="1"/>
          <p:nvPr/>
        </p:nvSpPr>
        <p:spPr>
          <a:xfrm>
            <a:off x="3267619" y="3427445"/>
            <a:ext cx="16582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Image Res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6B29A48-FF5A-690A-8F99-8643E3E10EB1}"/>
              </a:ext>
            </a:extLst>
          </p:cNvPr>
          <p:cNvSpPr/>
          <p:nvPr/>
        </p:nvSpPr>
        <p:spPr>
          <a:xfrm>
            <a:off x="7306032" y="2913017"/>
            <a:ext cx="1293681" cy="1935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2A33A-276A-2139-96D9-3EADF7A31749}"/>
              </a:ext>
            </a:extLst>
          </p:cNvPr>
          <p:cNvSpPr txBox="1"/>
          <p:nvPr/>
        </p:nvSpPr>
        <p:spPr>
          <a:xfrm>
            <a:off x="7123732" y="2543685"/>
            <a:ext cx="16582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WS Req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93617B5-A76A-5520-8B3D-4400EBFF1146}"/>
              </a:ext>
            </a:extLst>
          </p:cNvPr>
          <p:cNvSpPr/>
          <p:nvPr/>
        </p:nvSpPr>
        <p:spPr>
          <a:xfrm rot="10800000">
            <a:off x="7306029" y="3270314"/>
            <a:ext cx="1293681" cy="1935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FDE63-A161-0E0B-910F-CE428860DC09}"/>
              </a:ext>
            </a:extLst>
          </p:cNvPr>
          <p:cNvSpPr txBox="1"/>
          <p:nvPr/>
        </p:nvSpPr>
        <p:spPr>
          <a:xfrm>
            <a:off x="7123732" y="3453968"/>
            <a:ext cx="16582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Image 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12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573CC-736A-D791-475D-D7CD2BD9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영상</a:t>
            </a:r>
          </a:p>
        </p:txBody>
      </p:sp>
      <p:pic>
        <p:nvPicPr>
          <p:cNvPr id="4" name="C077023_이은상_시연영상">
            <a:hlinkClick r:id="" action="ppaction://media"/>
            <a:extLst>
              <a:ext uri="{FF2B5EF4-FFF2-40B4-BE49-F238E27FC236}">
                <a16:creationId xmlns:a16="http://schemas.microsoft.com/office/drawing/2014/main" id="{8759A23B-005A-489B-266C-79BC44FFF09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22120" y="1459865"/>
            <a:ext cx="8947760" cy="5033010"/>
          </a:xfrm>
        </p:spPr>
      </p:pic>
    </p:spTree>
    <p:extLst>
      <p:ext uri="{BB962C8B-B14F-4D97-AF65-F5344CB8AC3E}">
        <p14:creationId xmlns:p14="http://schemas.microsoft.com/office/powerpoint/2010/main" val="334071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0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614E8-661E-B3B2-C25D-10C583CE9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B61EA-B206-F9D4-4288-D4A71382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1325563"/>
          </a:xfrm>
        </p:spPr>
        <p:txBody>
          <a:bodyPr/>
          <a:lstStyle/>
          <a:p>
            <a:r>
              <a:rPr lang="en-US" altLang="ko-KR" dirty="0"/>
              <a:t>Client (</a:t>
            </a:r>
            <a:r>
              <a:rPr lang="en-US" altLang="ko-KR" dirty="0" err="1"/>
              <a:t>Streamlit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123BB24-FA61-58CA-29D2-830D4C72E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3339" y="541424"/>
            <a:ext cx="6070996" cy="577515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1411B7-A53A-5399-069A-87F5329C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65" y="2361460"/>
            <a:ext cx="4220427" cy="395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8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AA6F6-7D5A-081B-0383-E282A73AC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E6A80-5630-CDD0-D230-704FC6AD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15" y="365125"/>
            <a:ext cx="10896600" cy="1325563"/>
          </a:xfrm>
        </p:spPr>
        <p:txBody>
          <a:bodyPr/>
          <a:lstStyle/>
          <a:p>
            <a:r>
              <a:rPr lang="en-US" altLang="ko-KR" dirty="0"/>
              <a:t>Server </a:t>
            </a:r>
            <a:br>
              <a:rPr lang="en-US" altLang="ko-KR" dirty="0"/>
            </a:br>
            <a:r>
              <a:rPr lang="en-US" altLang="ko-KR" dirty="0"/>
              <a:t>(Flask, WebSocket)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649B02-0B1A-D484-6588-620BEE43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23" y="109615"/>
            <a:ext cx="5640685" cy="663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9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B1F7A-F8F1-7083-417C-53084C7D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A4AD3-0D42-86DF-B01C-D09AF57A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6" y="378188"/>
            <a:ext cx="10896600" cy="1325563"/>
          </a:xfrm>
        </p:spPr>
        <p:txBody>
          <a:bodyPr/>
          <a:lstStyle/>
          <a:p>
            <a:r>
              <a:rPr lang="en-US" altLang="ko-KR"/>
              <a:t>LoRA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30DE6C-6098-9FCF-2F74-5C8A3EBB3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6" y="1703751"/>
            <a:ext cx="3827417" cy="3827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8B8CD9-EADF-1198-768B-18AF8FFCBFAA}"/>
              </a:ext>
            </a:extLst>
          </p:cNvPr>
          <p:cNvSpPr txBox="1"/>
          <p:nvPr/>
        </p:nvSpPr>
        <p:spPr>
          <a:xfrm>
            <a:off x="4741817" y="1849921"/>
            <a:ext cx="38274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이런 이미지 </a:t>
            </a:r>
            <a:r>
              <a:rPr lang="en-US" altLang="ko-KR" sz="3200" dirty="0"/>
              <a:t>20</a:t>
            </a:r>
            <a:r>
              <a:rPr lang="ko-KR" altLang="en-US" sz="3200" dirty="0"/>
              <a:t>장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 err="1"/>
              <a:t>사용툴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en-US" altLang="ko-KR" sz="3200" dirty="0" err="1"/>
              <a:t>kohya_ss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학습 파라미터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en-US" altLang="ko-KR" sz="3200" dirty="0"/>
              <a:t>10</a:t>
            </a:r>
            <a:r>
              <a:rPr lang="ko-KR" altLang="en-US" sz="3200" dirty="0"/>
              <a:t> </a:t>
            </a:r>
            <a:r>
              <a:rPr lang="en-US" altLang="ko-KR" sz="3200" dirty="0"/>
              <a:t>epoch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/>
              <a:t>10 repeat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/>
              <a:t>1 batch size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495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D94FF-0FAD-D93D-22DD-E00EB9DB7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F296F-796B-D6E0-9560-2B120502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06" y="378188"/>
            <a:ext cx="10896600" cy="1325563"/>
          </a:xfrm>
        </p:spPr>
        <p:txBody>
          <a:bodyPr/>
          <a:lstStyle/>
          <a:p>
            <a:r>
              <a:rPr lang="ko-KR" altLang="en-US" dirty="0"/>
              <a:t>학습된 </a:t>
            </a:r>
            <a:r>
              <a:rPr lang="en-US" altLang="ko-KR" dirty="0" err="1"/>
              <a:t>LoRA</a:t>
            </a:r>
            <a:r>
              <a:rPr lang="en-US" altLang="ko-KR" dirty="0"/>
              <a:t> </a:t>
            </a:r>
            <a:r>
              <a:rPr lang="ko-KR" altLang="en-US" dirty="0"/>
              <a:t>적용 비교 </a:t>
            </a:r>
            <a:r>
              <a:rPr lang="en-US" altLang="ko-KR" dirty="0"/>
              <a:t>(Seed </a:t>
            </a:r>
            <a:r>
              <a:rPr lang="ko-KR" altLang="en-US" dirty="0"/>
              <a:t>고정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05B924-EFBF-5D20-8118-C8FDAEEC4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29446"/>
            <a:ext cx="2438400" cy="2438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4C312B4-2BEE-4150-7B41-483C13847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45" y="3701143"/>
            <a:ext cx="2438400" cy="24384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256813-7678-B102-7D80-2FBD483C7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45" y="1439092"/>
            <a:ext cx="2438400" cy="24384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D931FFE-3415-7558-08DA-06E7FEC3C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439092"/>
            <a:ext cx="2438400" cy="2438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8F7C76-6B50-B2E0-04A5-A6D0648FBBAD}"/>
              </a:ext>
            </a:extLst>
          </p:cNvPr>
          <p:cNvSpPr txBox="1"/>
          <p:nvPr/>
        </p:nvSpPr>
        <p:spPr>
          <a:xfrm>
            <a:off x="7482840" y="6136325"/>
            <a:ext cx="21031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dirty="0"/>
              <a:t>적용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FEA8F52-2CF3-E034-3B40-8B113EFC0A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95" y="3729446"/>
            <a:ext cx="2438400" cy="24384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BBDDBAA-E8DD-601A-31CA-73CBA11A2A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906" y="1439092"/>
            <a:ext cx="2438400" cy="24384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3EB1C38-788F-EBC3-044C-2AC2FEC5C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28" y="3671140"/>
            <a:ext cx="2438400" cy="24384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9533F26-2D83-C287-C3D2-BA9D2E788A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6" y="1439092"/>
            <a:ext cx="2438400" cy="2438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7A956A-8B48-557E-F7A3-7221E684519C}"/>
              </a:ext>
            </a:extLst>
          </p:cNvPr>
          <p:cNvSpPr txBox="1"/>
          <p:nvPr/>
        </p:nvSpPr>
        <p:spPr>
          <a:xfrm>
            <a:off x="1835968" y="6167846"/>
            <a:ext cx="21031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dirty="0"/>
              <a:t>미적용</a:t>
            </a:r>
          </a:p>
        </p:txBody>
      </p:sp>
    </p:spTree>
    <p:extLst>
      <p:ext uri="{BB962C8B-B14F-4D97-AF65-F5344CB8AC3E}">
        <p14:creationId xmlns:p14="http://schemas.microsoft.com/office/powerpoint/2010/main" val="127123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와이드스크린</PresentationFormat>
  <Paragraphs>28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인공지능 기말발표 - 미로 이미지 생성기-</vt:lpstr>
      <vt:lpstr>전체 구조</vt:lpstr>
      <vt:lpstr>시연 영상</vt:lpstr>
      <vt:lpstr>Client (Streamlit)</vt:lpstr>
      <vt:lpstr>Server  (Flask, WebSocket)</vt:lpstr>
      <vt:lpstr>LoRA 학습</vt:lpstr>
      <vt:lpstr>학습된 LoRA 적용 비교 (Seed 고정)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EunSang Lee</dc:creator>
  <cp:lastModifiedBy>EunSang Lee</cp:lastModifiedBy>
  <cp:revision>1</cp:revision>
  <dcterms:created xsi:type="dcterms:W3CDTF">2025-06-19T14:57:22Z</dcterms:created>
  <dcterms:modified xsi:type="dcterms:W3CDTF">2025-06-19T14:57:22Z</dcterms:modified>
</cp:coreProperties>
</file>