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bd59831a8_3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7" name="Google Shape;127;g27bd59831a8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8" name="Google Shape;128;g27bd59831a8_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d59831a8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8" name="Google Shape;168;g27bd59831a8_3_1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beeea26e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1" name="Google Shape;321;g27beeea26ed_0_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d59831a8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8" name="Google Shape;168;g27bd59831a8_3_1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d59831a8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8" name="Google Shape;168;g27bd59831a8_3_1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d59831a8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8" name="Google Shape;168;g27bd59831a8_3_1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beeea26e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9" name="Google Shape;219;g27beeea26ed_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d59831a8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8" name="Google Shape;168;g27bd59831a8_3_1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bd59831a8_3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2" name="Google Shape;242;g27bd59831a8_3_1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bd59831a8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8" name="Google Shape;168;g27bd59831a8_3_1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beeea26e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6" name="Google Shape;286;g27beeea26ed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eea26e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" name="Google Shape;307;g27beeea26ed_0_2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2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jpeg"  /><Relationship Id="rId4" Type="http://schemas.openxmlformats.org/officeDocument/2006/relationships/image" Target="../media/image9.jpeg"  /><Relationship Id="rId5" Type="http://schemas.openxmlformats.org/officeDocument/2006/relationships/image" Target="../media/image9.jpeg"  /><Relationship Id="rId6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jpeg"  /><Relationship Id="rId5" Type="http://schemas.openxmlformats.org/officeDocument/2006/relationships/image" Target="../media/image9.jpeg"  /><Relationship Id="rId6" Type="http://schemas.openxmlformats.org/officeDocument/2006/relationships/image" Target="../media/image9.jpeg"  /><Relationship Id="rId7" Type="http://schemas.openxmlformats.org/officeDocument/2006/relationships/image" Target="../media/image9.jpeg"  /><Relationship Id="rId8" Type="http://schemas.openxmlformats.org/officeDocument/2006/relationships/image" Target="../media/image10.png"  /><Relationship Id="rId9" Type="http://schemas.openxmlformats.org/officeDocument/2006/relationships/image" Target="../media/image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1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effff"/>
              </a:gs>
              <a:gs pos="100000">
                <a:srgbClr val="dd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7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 rot="0">
            <a:off x="2753678" y="843558"/>
            <a:ext cx="3762538" cy="3080310"/>
            <a:chOff x="3523" y="1108"/>
            <a:chExt cx="1482" cy="1457"/>
          </a:xfrm>
        </p:grpSpPr>
        <p:sp>
          <p:nvSpPr>
            <p:cNvPr id="132" name="Google Shape;132;p25"/>
            <p:cNvSpPr/>
            <p:nvPr/>
          </p:nvSpPr>
          <p:spPr>
            <a:xfrm>
              <a:off x="4305" y="1111"/>
              <a:ext cx="245" cy="115"/>
            </a:xfrm>
            <a:custGeom>
              <a:avLst/>
              <a:gdLst/>
              <a:rect l="l" t="t" r="r" b="b"/>
              <a:pathLst>
                <a:path w="245" h="115" extrusionOk="0">
                  <a:moveTo>
                    <a:pt x="175" y="30"/>
                  </a:moveTo>
                  <a:lnTo>
                    <a:pt x="182" y="34"/>
                  </a:lnTo>
                  <a:lnTo>
                    <a:pt x="190" y="37"/>
                  </a:lnTo>
                  <a:lnTo>
                    <a:pt x="200" y="37"/>
                  </a:lnTo>
                  <a:lnTo>
                    <a:pt x="208" y="35"/>
                  </a:lnTo>
                  <a:lnTo>
                    <a:pt x="217" y="34"/>
                  </a:lnTo>
                  <a:lnTo>
                    <a:pt x="226" y="31"/>
                  </a:lnTo>
                  <a:lnTo>
                    <a:pt x="235" y="28"/>
                  </a:lnTo>
                  <a:lnTo>
                    <a:pt x="245" y="26"/>
                  </a:lnTo>
                  <a:lnTo>
                    <a:pt x="237" y="38"/>
                  </a:lnTo>
                  <a:lnTo>
                    <a:pt x="228" y="48"/>
                  </a:lnTo>
                  <a:lnTo>
                    <a:pt x="219" y="56"/>
                  </a:lnTo>
                  <a:lnTo>
                    <a:pt x="209" y="60"/>
                  </a:lnTo>
                  <a:lnTo>
                    <a:pt x="197" y="64"/>
                  </a:lnTo>
                  <a:lnTo>
                    <a:pt x="185" y="65"/>
                  </a:lnTo>
                  <a:lnTo>
                    <a:pt x="171" y="65"/>
                  </a:lnTo>
                  <a:lnTo>
                    <a:pt x="156" y="64"/>
                  </a:lnTo>
                  <a:lnTo>
                    <a:pt x="163" y="74"/>
                  </a:lnTo>
                  <a:lnTo>
                    <a:pt x="170" y="82"/>
                  </a:lnTo>
                  <a:lnTo>
                    <a:pt x="178" y="87"/>
                  </a:lnTo>
                  <a:lnTo>
                    <a:pt x="186" y="93"/>
                  </a:lnTo>
                  <a:lnTo>
                    <a:pt x="194" y="95"/>
                  </a:lnTo>
                  <a:lnTo>
                    <a:pt x="204" y="98"/>
                  </a:lnTo>
                  <a:lnTo>
                    <a:pt x="213" y="100"/>
                  </a:lnTo>
                  <a:lnTo>
                    <a:pt x="224" y="100"/>
                  </a:lnTo>
                  <a:lnTo>
                    <a:pt x="222" y="101"/>
                  </a:lnTo>
                  <a:lnTo>
                    <a:pt x="215" y="105"/>
                  </a:lnTo>
                  <a:lnTo>
                    <a:pt x="204" y="108"/>
                  </a:lnTo>
                  <a:lnTo>
                    <a:pt x="192" y="110"/>
                  </a:lnTo>
                  <a:lnTo>
                    <a:pt x="176" y="113"/>
                  </a:lnTo>
                  <a:lnTo>
                    <a:pt x="161" y="115"/>
                  </a:lnTo>
                  <a:lnTo>
                    <a:pt x="148" y="113"/>
                  </a:lnTo>
                  <a:lnTo>
                    <a:pt x="134" y="112"/>
                  </a:lnTo>
                  <a:lnTo>
                    <a:pt x="127" y="110"/>
                  </a:lnTo>
                  <a:lnTo>
                    <a:pt x="120" y="106"/>
                  </a:lnTo>
                  <a:lnTo>
                    <a:pt x="115" y="101"/>
                  </a:lnTo>
                  <a:lnTo>
                    <a:pt x="109" y="95"/>
                  </a:lnTo>
                  <a:lnTo>
                    <a:pt x="103" y="89"/>
                  </a:lnTo>
                  <a:lnTo>
                    <a:pt x="97" y="82"/>
                  </a:lnTo>
                  <a:lnTo>
                    <a:pt x="89" y="78"/>
                  </a:lnTo>
                  <a:lnTo>
                    <a:pt x="81" y="75"/>
                  </a:lnTo>
                  <a:lnTo>
                    <a:pt x="73" y="74"/>
                  </a:lnTo>
                  <a:lnTo>
                    <a:pt x="63" y="74"/>
                  </a:lnTo>
                  <a:lnTo>
                    <a:pt x="53" y="74"/>
                  </a:lnTo>
                  <a:lnTo>
                    <a:pt x="42" y="75"/>
                  </a:lnTo>
                  <a:lnTo>
                    <a:pt x="32" y="76"/>
                  </a:lnTo>
                  <a:lnTo>
                    <a:pt x="21" y="76"/>
                  </a:lnTo>
                  <a:lnTo>
                    <a:pt x="11" y="78"/>
                  </a:lnTo>
                  <a:lnTo>
                    <a:pt x="4" y="78"/>
                  </a:lnTo>
                  <a:lnTo>
                    <a:pt x="6" y="60"/>
                  </a:lnTo>
                  <a:lnTo>
                    <a:pt x="6" y="41"/>
                  </a:lnTo>
                  <a:lnTo>
                    <a:pt x="3" y="22"/>
                  </a:lnTo>
                  <a:lnTo>
                    <a:pt x="0" y="4"/>
                  </a:lnTo>
                  <a:lnTo>
                    <a:pt x="8" y="2"/>
                  </a:lnTo>
                  <a:lnTo>
                    <a:pt x="25" y="1"/>
                  </a:lnTo>
                  <a:lnTo>
                    <a:pt x="45" y="0"/>
                  </a:lnTo>
                  <a:lnTo>
                    <a:pt x="70" y="0"/>
                  </a:lnTo>
                  <a:lnTo>
                    <a:pt x="97" y="1"/>
                  </a:lnTo>
                  <a:lnTo>
                    <a:pt x="125" y="7"/>
                  </a:lnTo>
                  <a:lnTo>
                    <a:pt x="150" y="16"/>
                  </a:lnTo>
                  <a:lnTo>
                    <a:pt x="175" y="30"/>
                  </a:lnTo>
                  <a:close/>
                </a:path>
              </a:pathLst>
            </a:custGeom>
            <a:solidFill>
              <a:srgbClr val="ff7fb5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4294" y="1108"/>
              <a:ext cx="21" cy="182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3523" y="1692"/>
              <a:ext cx="1478" cy="860"/>
            </a:xfrm>
            <a:prstGeom prst="rect">
              <a:avLst/>
            </a:pr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3605" y="1692"/>
              <a:ext cx="165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3937" y="1692"/>
              <a:ext cx="164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4263" y="1692"/>
              <a:ext cx="165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4596" y="1692"/>
              <a:ext cx="164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4923" y="1692"/>
              <a:ext cx="78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3523" y="1234"/>
              <a:ext cx="1478" cy="507"/>
            </a:xfrm>
            <a:custGeom>
              <a:avLst/>
              <a:gdLst/>
              <a:rect l="l" t="t" r="r" b="b"/>
              <a:pathLst>
                <a:path w="1478" h="507" extrusionOk="0">
                  <a:moveTo>
                    <a:pt x="0" y="458"/>
                  </a:moveTo>
                  <a:lnTo>
                    <a:pt x="33" y="444"/>
                  </a:lnTo>
                  <a:lnTo>
                    <a:pt x="64" y="431"/>
                  </a:lnTo>
                  <a:lnTo>
                    <a:pt x="96" y="417"/>
                  </a:lnTo>
                  <a:lnTo>
                    <a:pt x="128" y="403"/>
                  </a:lnTo>
                  <a:lnTo>
                    <a:pt x="160" y="391"/>
                  </a:lnTo>
                  <a:lnTo>
                    <a:pt x="191" y="377"/>
                  </a:lnTo>
                  <a:lnTo>
                    <a:pt x="221" y="362"/>
                  </a:lnTo>
                  <a:lnTo>
                    <a:pt x="253" y="349"/>
                  </a:lnTo>
                  <a:lnTo>
                    <a:pt x="284" y="334"/>
                  </a:lnTo>
                  <a:lnTo>
                    <a:pt x="314" y="318"/>
                  </a:lnTo>
                  <a:lnTo>
                    <a:pt x="346" y="302"/>
                  </a:lnTo>
                  <a:lnTo>
                    <a:pt x="377" y="286"/>
                  </a:lnTo>
                  <a:lnTo>
                    <a:pt x="407" y="269"/>
                  </a:lnTo>
                  <a:lnTo>
                    <a:pt x="439" y="250"/>
                  </a:lnTo>
                  <a:lnTo>
                    <a:pt x="470" y="231"/>
                  </a:lnTo>
                  <a:lnTo>
                    <a:pt x="502" y="210"/>
                  </a:lnTo>
                  <a:lnTo>
                    <a:pt x="520" y="197"/>
                  </a:lnTo>
                  <a:lnTo>
                    <a:pt x="539" y="183"/>
                  </a:lnTo>
                  <a:lnTo>
                    <a:pt x="556" y="169"/>
                  </a:lnTo>
                  <a:lnTo>
                    <a:pt x="574" y="157"/>
                  </a:lnTo>
                  <a:lnTo>
                    <a:pt x="592" y="143"/>
                  </a:lnTo>
                  <a:lnTo>
                    <a:pt x="611" y="131"/>
                  </a:lnTo>
                  <a:lnTo>
                    <a:pt x="629" y="119"/>
                  </a:lnTo>
                  <a:lnTo>
                    <a:pt x="647" y="105"/>
                  </a:lnTo>
                  <a:lnTo>
                    <a:pt x="663" y="93"/>
                  </a:lnTo>
                  <a:lnTo>
                    <a:pt x="681" y="80"/>
                  </a:lnTo>
                  <a:lnTo>
                    <a:pt x="699" y="67"/>
                  </a:lnTo>
                  <a:lnTo>
                    <a:pt x="716" y="54"/>
                  </a:lnTo>
                  <a:lnTo>
                    <a:pt x="734" y="41"/>
                  </a:lnTo>
                  <a:lnTo>
                    <a:pt x="751" y="27"/>
                  </a:lnTo>
                  <a:lnTo>
                    <a:pt x="768" y="13"/>
                  </a:lnTo>
                  <a:lnTo>
                    <a:pt x="786" y="0"/>
                  </a:lnTo>
                  <a:lnTo>
                    <a:pt x="796" y="13"/>
                  </a:lnTo>
                  <a:lnTo>
                    <a:pt x="808" y="27"/>
                  </a:lnTo>
                  <a:lnTo>
                    <a:pt x="820" y="41"/>
                  </a:lnTo>
                  <a:lnTo>
                    <a:pt x="834" y="56"/>
                  </a:lnTo>
                  <a:lnTo>
                    <a:pt x="849" y="72"/>
                  </a:lnTo>
                  <a:lnTo>
                    <a:pt x="864" y="87"/>
                  </a:lnTo>
                  <a:lnTo>
                    <a:pt x="881" y="102"/>
                  </a:lnTo>
                  <a:lnTo>
                    <a:pt x="897" y="117"/>
                  </a:lnTo>
                  <a:lnTo>
                    <a:pt x="913" y="132"/>
                  </a:lnTo>
                  <a:lnTo>
                    <a:pt x="931" y="147"/>
                  </a:lnTo>
                  <a:lnTo>
                    <a:pt x="948" y="163"/>
                  </a:lnTo>
                  <a:lnTo>
                    <a:pt x="964" y="176"/>
                  </a:lnTo>
                  <a:lnTo>
                    <a:pt x="980" y="190"/>
                  </a:lnTo>
                  <a:lnTo>
                    <a:pt x="995" y="201"/>
                  </a:lnTo>
                  <a:lnTo>
                    <a:pt x="1009" y="213"/>
                  </a:lnTo>
                  <a:lnTo>
                    <a:pt x="1023" y="223"/>
                  </a:lnTo>
                  <a:lnTo>
                    <a:pt x="1053" y="245"/>
                  </a:lnTo>
                  <a:lnTo>
                    <a:pt x="1080" y="265"/>
                  </a:lnTo>
                  <a:lnTo>
                    <a:pt x="1106" y="284"/>
                  </a:lnTo>
                  <a:lnTo>
                    <a:pt x="1129" y="302"/>
                  </a:lnTo>
                  <a:lnTo>
                    <a:pt x="1153" y="317"/>
                  </a:lnTo>
                  <a:lnTo>
                    <a:pt x="1176" y="332"/>
                  </a:lnTo>
                  <a:lnTo>
                    <a:pt x="1199" y="346"/>
                  </a:lnTo>
                  <a:lnTo>
                    <a:pt x="1222" y="360"/>
                  </a:lnTo>
                  <a:lnTo>
                    <a:pt x="1247" y="372"/>
                  </a:lnTo>
                  <a:lnTo>
                    <a:pt x="1272" y="384"/>
                  </a:lnTo>
                  <a:lnTo>
                    <a:pt x="1299" y="396"/>
                  </a:lnTo>
                  <a:lnTo>
                    <a:pt x="1329" y="407"/>
                  </a:lnTo>
                  <a:lnTo>
                    <a:pt x="1361" y="420"/>
                  </a:lnTo>
                  <a:lnTo>
                    <a:pt x="1396" y="432"/>
                  </a:lnTo>
                  <a:lnTo>
                    <a:pt x="1436" y="444"/>
                  </a:lnTo>
                  <a:lnTo>
                    <a:pt x="1478" y="458"/>
                  </a:lnTo>
                  <a:lnTo>
                    <a:pt x="1474" y="473"/>
                  </a:lnTo>
                  <a:lnTo>
                    <a:pt x="1466" y="484"/>
                  </a:lnTo>
                  <a:lnTo>
                    <a:pt x="1451" y="489"/>
                  </a:lnTo>
                  <a:lnTo>
                    <a:pt x="1434" y="492"/>
                  </a:lnTo>
                  <a:lnTo>
                    <a:pt x="1415" y="492"/>
                  </a:lnTo>
                  <a:lnTo>
                    <a:pt x="1396" y="491"/>
                  </a:lnTo>
                  <a:lnTo>
                    <a:pt x="1377" y="489"/>
                  </a:lnTo>
                  <a:lnTo>
                    <a:pt x="1362" y="489"/>
                  </a:lnTo>
                  <a:lnTo>
                    <a:pt x="1315" y="495"/>
                  </a:lnTo>
                  <a:lnTo>
                    <a:pt x="1269" y="499"/>
                  </a:lnTo>
                  <a:lnTo>
                    <a:pt x="1222" y="502"/>
                  </a:lnTo>
                  <a:lnTo>
                    <a:pt x="1176" y="504"/>
                  </a:lnTo>
                  <a:lnTo>
                    <a:pt x="1129" y="506"/>
                  </a:lnTo>
                  <a:lnTo>
                    <a:pt x="1083" y="507"/>
                  </a:lnTo>
                  <a:lnTo>
                    <a:pt x="1036" y="507"/>
                  </a:lnTo>
                  <a:lnTo>
                    <a:pt x="991" y="507"/>
                  </a:lnTo>
                  <a:lnTo>
                    <a:pt x="945" y="507"/>
                  </a:lnTo>
                  <a:lnTo>
                    <a:pt x="898" y="506"/>
                  </a:lnTo>
                  <a:lnTo>
                    <a:pt x="852" y="506"/>
                  </a:lnTo>
                  <a:lnTo>
                    <a:pt x="805" y="504"/>
                  </a:lnTo>
                  <a:lnTo>
                    <a:pt x="759" y="503"/>
                  </a:lnTo>
                  <a:lnTo>
                    <a:pt x="712" y="503"/>
                  </a:lnTo>
                  <a:lnTo>
                    <a:pt x="666" y="502"/>
                  </a:lnTo>
                  <a:lnTo>
                    <a:pt x="619" y="502"/>
                  </a:lnTo>
                  <a:lnTo>
                    <a:pt x="602" y="500"/>
                  </a:lnTo>
                  <a:lnTo>
                    <a:pt x="585" y="499"/>
                  </a:lnTo>
                  <a:lnTo>
                    <a:pt x="567" y="498"/>
                  </a:lnTo>
                  <a:lnTo>
                    <a:pt x="550" y="496"/>
                  </a:lnTo>
                  <a:lnTo>
                    <a:pt x="532" y="494"/>
                  </a:lnTo>
                  <a:lnTo>
                    <a:pt x="515" y="492"/>
                  </a:lnTo>
                  <a:lnTo>
                    <a:pt x="498" y="489"/>
                  </a:lnTo>
                  <a:lnTo>
                    <a:pt x="480" y="488"/>
                  </a:lnTo>
                  <a:lnTo>
                    <a:pt x="462" y="485"/>
                  </a:lnTo>
                  <a:lnTo>
                    <a:pt x="446" y="484"/>
                  </a:lnTo>
                  <a:lnTo>
                    <a:pt x="428" y="481"/>
                  </a:lnTo>
                  <a:lnTo>
                    <a:pt x="410" y="480"/>
                  </a:lnTo>
                  <a:lnTo>
                    <a:pt x="392" y="477"/>
                  </a:lnTo>
                  <a:lnTo>
                    <a:pt x="376" y="474"/>
                  </a:lnTo>
                  <a:lnTo>
                    <a:pt x="358" y="473"/>
                  </a:lnTo>
                  <a:lnTo>
                    <a:pt x="340" y="470"/>
                  </a:lnTo>
                  <a:lnTo>
                    <a:pt x="318" y="468"/>
                  </a:lnTo>
                  <a:lnTo>
                    <a:pt x="297" y="466"/>
                  </a:lnTo>
                  <a:lnTo>
                    <a:pt x="275" y="465"/>
                  </a:lnTo>
                  <a:lnTo>
                    <a:pt x="253" y="465"/>
                  </a:lnTo>
                  <a:lnTo>
                    <a:pt x="231" y="465"/>
                  </a:lnTo>
                  <a:lnTo>
                    <a:pt x="210" y="465"/>
                  </a:lnTo>
                  <a:lnTo>
                    <a:pt x="189" y="466"/>
                  </a:lnTo>
                  <a:lnTo>
                    <a:pt x="168" y="466"/>
                  </a:lnTo>
                  <a:lnTo>
                    <a:pt x="146" y="468"/>
                  </a:lnTo>
                  <a:lnTo>
                    <a:pt x="126" y="468"/>
                  </a:lnTo>
                  <a:lnTo>
                    <a:pt x="104" y="468"/>
                  </a:lnTo>
                  <a:lnTo>
                    <a:pt x="83" y="468"/>
                  </a:lnTo>
                  <a:lnTo>
                    <a:pt x="63" y="466"/>
                  </a:lnTo>
                  <a:lnTo>
                    <a:pt x="41" y="465"/>
                  </a:lnTo>
                  <a:lnTo>
                    <a:pt x="20" y="462"/>
                  </a:lnTo>
                  <a:lnTo>
                    <a:pt x="0" y="458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rgbClr val="ee3b34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3609" y="1723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1" y="84"/>
                  </a:moveTo>
                  <a:lnTo>
                    <a:pt x="103" y="83"/>
                  </a:lnTo>
                  <a:lnTo>
                    <a:pt x="120" y="76"/>
                  </a:lnTo>
                  <a:lnTo>
                    <a:pt x="134" y="66"/>
                  </a:lnTo>
                  <a:lnTo>
                    <a:pt x="145" y="54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3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3"/>
                  </a:lnTo>
                  <a:lnTo>
                    <a:pt x="3" y="25"/>
                  </a:lnTo>
                  <a:lnTo>
                    <a:pt x="8" y="39"/>
                  </a:lnTo>
                  <a:lnTo>
                    <a:pt x="16" y="52"/>
                  </a:lnTo>
                  <a:lnTo>
                    <a:pt x="26" y="65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527" y="1687"/>
              <a:ext cx="1478" cy="35"/>
            </a:xfrm>
            <a:prstGeom prst="rect">
              <a:avLst/>
            </a:pr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4434" y="1722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0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1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2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8" y="81"/>
                  </a:lnTo>
                  <a:lnTo>
                    <a:pt x="80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4267" y="1722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0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0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4101" y="1722"/>
              <a:ext cx="163" cy="84"/>
            </a:xfrm>
            <a:custGeom>
              <a:avLst/>
              <a:gdLst/>
              <a:rect l="l" t="t" r="r" b="b"/>
              <a:pathLst>
                <a:path w="163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3" y="40"/>
                  </a:lnTo>
                  <a:lnTo>
                    <a:pt x="159" y="26"/>
                  </a:lnTo>
                  <a:lnTo>
                    <a:pt x="162" y="12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4" y="25"/>
                  </a:lnTo>
                  <a:lnTo>
                    <a:pt x="9" y="38"/>
                  </a:lnTo>
                  <a:lnTo>
                    <a:pt x="17" y="52"/>
                  </a:lnTo>
                  <a:lnTo>
                    <a:pt x="28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3936" y="1723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1" y="84"/>
                  </a:moveTo>
                  <a:lnTo>
                    <a:pt x="102" y="83"/>
                  </a:lnTo>
                  <a:lnTo>
                    <a:pt x="120" y="76"/>
                  </a:lnTo>
                  <a:lnTo>
                    <a:pt x="134" y="66"/>
                  </a:lnTo>
                  <a:lnTo>
                    <a:pt x="145" y="54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3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3"/>
                  </a:lnTo>
                  <a:lnTo>
                    <a:pt x="3" y="25"/>
                  </a:lnTo>
                  <a:lnTo>
                    <a:pt x="8" y="39"/>
                  </a:lnTo>
                  <a:lnTo>
                    <a:pt x="16" y="52"/>
                  </a:lnTo>
                  <a:lnTo>
                    <a:pt x="26" y="65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3774" y="1722"/>
              <a:ext cx="163" cy="84"/>
            </a:xfrm>
            <a:custGeom>
              <a:avLst/>
              <a:gdLst/>
              <a:rect l="l" t="t" r="r" b="b"/>
              <a:pathLst>
                <a:path w="163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4" y="40"/>
                  </a:lnTo>
                  <a:lnTo>
                    <a:pt x="159" y="26"/>
                  </a:lnTo>
                  <a:lnTo>
                    <a:pt x="162" y="12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5"/>
                  </a:lnTo>
                  <a:lnTo>
                    <a:pt x="9" y="38"/>
                  </a:lnTo>
                  <a:lnTo>
                    <a:pt x="17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4763" y="1722"/>
              <a:ext cx="162" cy="84"/>
            </a:xfrm>
            <a:custGeom>
              <a:avLst/>
              <a:gdLst/>
              <a:rect l="l" t="t" r="r" b="b"/>
              <a:pathLst>
                <a:path w="162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5"/>
                  </a:lnTo>
                  <a:lnTo>
                    <a:pt x="8" y="38"/>
                  </a:lnTo>
                  <a:lnTo>
                    <a:pt x="17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4598" y="1722"/>
              <a:ext cx="162" cy="84"/>
            </a:xfrm>
            <a:custGeom>
              <a:avLst/>
              <a:gdLst/>
              <a:rect l="l" t="t" r="r" b="b"/>
              <a:pathLst>
                <a:path w="162" h="84" extrusionOk="0">
                  <a:moveTo>
                    <a:pt x="82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3" y="40"/>
                  </a:lnTo>
                  <a:lnTo>
                    <a:pt x="158" y="26"/>
                  </a:lnTo>
                  <a:lnTo>
                    <a:pt x="161" y="12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4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7" y="64"/>
                  </a:lnTo>
                  <a:lnTo>
                    <a:pt x="41" y="74"/>
                  </a:lnTo>
                  <a:lnTo>
                    <a:pt x="60" y="81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4926" y="1722"/>
              <a:ext cx="79" cy="82"/>
            </a:xfrm>
            <a:custGeom>
              <a:avLst/>
              <a:gdLst/>
              <a:rect l="l" t="t" r="r" b="b"/>
              <a:pathLst>
                <a:path w="79" h="82" extrusionOk="0">
                  <a:moveTo>
                    <a:pt x="0" y="0"/>
                  </a:moveTo>
                  <a:lnTo>
                    <a:pt x="1" y="11"/>
                  </a:lnTo>
                  <a:lnTo>
                    <a:pt x="3" y="25"/>
                  </a:lnTo>
                  <a:lnTo>
                    <a:pt x="8" y="37"/>
                  </a:lnTo>
                  <a:lnTo>
                    <a:pt x="15" y="51"/>
                  </a:lnTo>
                  <a:lnTo>
                    <a:pt x="26" y="62"/>
                  </a:lnTo>
                  <a:lnTo>
                    <a:pt x="40" y="73"/>
                  </a:lnTo>
                  <a:lnTo>
                    <a:pt x="57" y="79"/>
                  </a:lnTo>
                  <a:lnTo>
                    <a:pt x="79" y="82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3523" y="1722"/>
              <a:ext cx="78" cy="84"/>
            </a:xfrm>
            <a:custGeom>
              <a:avLst/>
              <a:gdLst/>
              <a:rect l="l" t="t" r="r" b="b"/>
              <a:pathLst>
                <a:path w="78" h="84" extrusionOk="0">
                  <a:moveTo>
                    <a:pt x="78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20" y="81"/>
                  </a:lnTo>
                  <a:lnTo>
                    <a:pt x="37" y="74"/>
                  </a:lnTo>
                  <a:lnTo>
                    <a:pt x="51" y="64"/>
                  </a:lnTo>
                  <a:lnTo>
                    <a:pt x="61" y="52"/>
                  </a:lnTo>
                  <a:lnTo>
                    <a:pt x="70" y="38"/>
                  </a:lnTo>
                  <a:lnTo>
                    <a:pt x="74" y="25"/>
                  </a:lnTo>
                  <a:lnTo>
                    <a:pt x="77" y="1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 rot="10800000">
              <a:off x="3609" y="2481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1" y="84"/>
                  </a:moveTo>
                  <a:lnTo>
                    <a:pt x="103" y="83"/>
                  </a:lnTo>
                  <a:lnTo>
                    <a:pt x="120" y="76"/>
                  </a:lnTo>
                  <a:lnTo>
                    <a:pt x="134" y="66"/>
                  </a:lnTo>
                  <a:lnTo>
                    <a:pt x="145" y="54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3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3"/>
                  </a:lnTo>
                  <a:lnTo>
                    <a:pt x="3" y="25"/>
                  </a:lnTo>
                  <a:lnTo>
                    <a:pt x="8" y="39"/>
                  </a:lnTo>
                  <a:lnTo>
                    <a:pt x="16" y="52"/>
                  </a:lnTo>
                  <a:lnTo>
                    <a:pt x="26" y="65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 rot="10800000">
              <a:off x="4434" y="2480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0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1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2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8" y="81"/>
                  </a:lnTo>
                  <a:lnTo>
                    <a:pt x="80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 rot="10800000">
              <a:off x="4267" y="2480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0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0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 rot="10800000">
              <a:off x="4101" y="2480"/>
              <a:ext cx="163" cy="84"/>
            </a:xfrm>
            <a:custGeom>
              <a:avLst/>
              <a:gdLst/>
              <a:rect l="l" t="t" r="r" b="b"/>
              <a:pathLst>
                <a:path w="163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3" y="40"/>
                  </a:lnTo>
                  <a:lnTo>
                    <a:pt x="159" y="26"/>
                  </a:lnTo>
                  <a:lnTo>
                    <a:pt x="162" y="12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4" y="25"/>
                  </a:lnTo>
                  <a:lnTo>
                    <a:pt x="9" y="38"/>
                  </a:lnTo>
                  <a:lnTo>
                    <a:pt x="17" y="52"/>
                  </a:lnTo>
                  <a:lnTo>
                    <a:pt x="28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 rot="10800000">
              <a:off x="3936" y="2481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1" y="84"/>
                  </a:moveTo>
                  <a:lnTo>
                    <a:pt x="102" y="83"/>
                  </a:lnTo>
                  <a:lnTo>
                    <a:pt x="120" y="76"/>
                  </a:lnTo>
                  <a:lnTo>
                    <a:pt x="134" y="66"/>
                  </a:lnTo>
                  <a:lnTo>
                    <a:pt x="145" y="54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3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3"/>
                  </a:lnTo>
                  <a:lnTo>
                    <a:pt x="3" y="25"/>
                  </a:lnTo>
                  <a:lnTo>
                    <a:pt x="8" y="39"/>
                  </a:lnTo>
                  <a:lnTo>
                    <a:pt x="16" y="52"/>
                  </a:lnTo>
                  <a:lnTo>
                    <a:pt x="26" y="65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rot="10800000">
              <a:off x="3774" y="2480"/>
              <a:ext cx="163" cy="84"/>
            </a:xfrm>
            <a:custGeom>
              <a:avLst/>
              <a:gdLst/>
              <a:rect l="l" t="t" r="r" b="b"/>
              <a:pathLst>
                <a:path w="163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4" y="40"/>
                  </a:lnTo>
                  <a:lnTo>
                    <a:pt x="159" y="26"/>
                  </a:lnTo>
                  <a:lnTo>
                    <a:pt x="162" y="12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5"/>
                  </a:lnTo>
                  <a:lnTo>
                    <a:pt x="9" y="38"/>
                  </a:lnTo>
                  <a:lnTo>
                    <a:pt x="17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 rot="10800000">
              <a:off x="4763" y="2480"/>
              <a:ext cx="162" cy="84"/>
            </a:xfrm>
            <a:custGeom>
              <a:avLst/>
              <a:gdLst/>
              <a:rect l="l" t="t" r="r" b="b"/>
              <a:pathLst>
                <a:path w="162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5"/>
                  </a:lnTo>
                  <a:lnTo>
                    <a:pt x="8" y="38"/>
                  </a:lnTo>
                  <a:lnTo>
                    <a:pt x="17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 rot="10800000">
              <a:off x="4598" y="2480"/>
              <a:ext cx="162" cy="84"/>
            </a:xfrm>
            <a:custGeom>
              <a:avLst/>
              <a:gdLst/>
              <a:rect l="l" t="t" r="r" b="b"/>
              <a:pathLst>
                <a:path w="162" h="84" extrusionOk="0">
                  <a:moveTo>
                    <a:pt x="82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3" y="40"/>
                  </a:lnTo>
                  <a:lnTo>
                    <a:pt x="158" y="26"/>
                  </a:lnTo>
                  <a:lnTo>
                    <a:pt x="161" y="12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4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7" y="64"/>
                  </a:lnTo>
                  <a:lnTo>
                    <a:pt x="41" y="74"/>
                  </a:lnTo>
                  <a:lnTo>
                    <a:pt x="60" y="81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 rot="10800000">
              <a:off x="4925" y="2480"/>
              <a:ext cx="80" cy="85"/>
            </a:xfrm>
            <a:custGeom>
              <a:avLst/>
              <a:gdLst/>
              <a:rect l="l" t="t" r="r" b="b"/>
              <a:pathLst>
                <a:path w="79" h="82" extrusionOk="0">
                  <a:moveTo>
                    <a:pt x="0" y="0"/>
                  </a:moveTo>
                  <a:lnTo>
                    <a:pt x="1" y="11"/>
                  </a:lnTo>
                  <a:lnTo>
                    <a:pt x="3" y="25"/>
                  </a:lnTo>
                  <a:lnTo>
                    <a:pt x="8" y="37"/>
                  </a:lnTo>
                  <a:lnTo>
                    <a:pt x="15" y="51"/>
                  </a:lnTo>
                  <a:lnTo>
                    <a:pt x="26" y="62"/>
                  </a:lnTo>
                  <a:lnTo>
                    <a:pt x="40" y="73"/>
                  </a:lnTo>
                  <a:lnTo>
                    <a:pt x="57" y="79"/>
                  </a:lnTo>
                  <a:lnTo>
                    <a:pt x="79" y="82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10800000">
              <a:off x="3523" y="2480"/>
              <a:ext cx="80" cy="85"/>
            </a:xfrm>
            <a:custGeom>
              <a:avLst/>
              <a:gdLst/>
              <a:rect l="l" t="t" r="r" b="b"/>
              <a:pathLst>
                <a:path w="78" h="84" extrusionOk="0">
                  <a:moveTo>
                    <a:pt x="78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20" y="81"/>
                  </a:lnTo>
                  <a:lnTo>
                    <a:pt x="37" y="74"/>
                  </a:lnTo>
                  <a:lnTo>
                    <a:pt x="51" y="64"/>
                  </a:lnTo>
                  <a:lnTo>
                    <a:pt x="61" y="52"/>
                  </a:lnTo>
                  <a:lnTo>
                    <a:pt x="70" y="38"/>
                  </a:lnTo>
                  <a:lnTo>
                    <a:pt x="74" y="25"/>
                  </a:lnTo>
                  <a:lnTo>
                    <a:pt x="77" y="1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2" name="Google Shape;162;p25"/>
          <p:cNvSpPr/>
          <p:nvPr/>
        </p:nvSpPr>
        <p:spPr>
          <a:xfrm>
            <a:off x="323528" y="2571750"/>
            <a:ext cx="8640960" cy="1670000"/>
          </a:xfrm>
          <a:prstGeom prst="ellipseRibbon2">
            <a:avLst>
              <a:gd name="adj1" fmla="val 32681"/>
              <a:gd name="adj2" fmla="val 68539"/>
              <a:gd name="adj3" fmla="val 18261"/>
            </a:avLst>
          </a:prstGeom>
          <a:solidFill>
            <a:srgbClr val="28b8f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4000" b="0" i="0" u="none" strike="noStrike" cap="none">
                <a:solidFill>
                  <a:schemeClr val="lt1"/>
                </a:solidFill>
                <a:latin typeface="휴먼엑스포"/>
                <a:ea typeface="휴먼엑스포"/>
                <a:cs typeface="맑은 고딕"/>
                <a:sym typeface="맑은 고딕"/>
              </a:rPr>
              <a:t>뭐하지 또? 또 </a:t>
            </a:r>
            <a:r>
              <a:rPr lang="ko-KR" altLang="en-US" sz="4000" b="0" i="0" u="none" strike="noStrike" cap="none">
                <a:solidFill>
                  <a:schemeClr val="lt1"/>
                </a:solidFill>
                <a:latin typeface="휴먼엑스포"/>
                <a:ea typeface="휴먼엑스포"/>
                <a:cs typeface="맑은 고딕"/>
                <a:sym typeface="맑은 고딕"/>
              </a:rPr>
              <a:t>가</a:t>
            </a:r>
            <a:r>
              <a:rPr lang="ko" sz="4000" b="0" i="0" u="none" strike="noStrike" cap="none">
                <a:solidFill>
                  <a:schemeClr val="lt1"/>
                </a:solidFill>
                <a:latin typeface="휴먼엑스포"/>
                <a:ea typeface="휴먼엑스포"/>
                <a:cs typeface="맑은 고딕"/>
                <a:sym typeface="맑은 고딕"/>
              </a:rPr>
              <a:t>지 뭐!</a:t>
            </a:r>
            <a:endParaRPr lang="ko" sz="4000" b="0" i="0" u="none" strike="noStrike" cap="none">
              <a:solidFill>
                <a:schemeClr val="lt1"/>
              </a:solidFill>
              <a:latin typeface="휴먼엑스포"/>
              <a:ea typeface="휴먼엑스포"/>
              <a:cs typeface="맑은 고딕"/>
              <a:sym typeface="맑은 고딕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137574" y="4861925"/>
            <a:ext cx="21768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i="0" u="none" strike="noStrike" cap="none">
                <a:solidFill>
                  <a:srgbClr val="366092"/>
                </a:solidFill>
                <a:latin typeface="휴먼엑스포"/>
                <a:ea typeface="휴먼엑스포"/>
                <a:cs typeface="Jua"/>
                <a:sym typeface="Jua"/>
              </a:rPr>
              <a:t>김창민 심유정</a:t>
            </a:r>
            <a:r>
              <a:rPr lang="ko" sz="1100">
                <a:solidFill>
                  <a:srgbClr val="366092"/>
                </a:solidFill>
                <a:latin typeface="휴먼엑스포"/>
                <a:ea typeface="휴먼엑스포"/>
                <a:cs typeface="Jua"/>
                <a:sym typeface="Jua"/>
              </a:rPr>
              <a:t> 전현기</a:t>
            </a:r>
            <a:r>
              <a:rPr lang="ko" sz="1100" i="0" u="none" strike="noStrike" cap="none">
                <a:solidFill>
                  <a:srgbClr val="366092"/>
                </a:solidFill>
                <a:latin typeface="휴먼엑스포"/>
                <a:ea typeface="휴먼엑스포"/>
                <a:cs typeface="Jua"/>
                <a:sym typeface="Jua"/>
              </a:rPr>
              <a:t> 한</a:t>
            </a:r>
            <a:r>
              <a:rPr lang="ko" sz="1100">
                <a:solidFill>
                  <a:srgbClr val="366092"/>
                </a:solidFill>
                <a:latin typeface="휴먼엑스포"/>
                <a:ea typeface="휴먼엑스포"/>
                <a:cs typeface="Jua"/>
                <a:sym typeface="Jua"/>
              </a:rPr>
              <a:t>인철</a:t>
            </a:r>
            <a:endParaRPr sz="1100" i="0" u="none" strike="noStrike" cap="none">
              <a:solidFill>
                <a:srgbClr val="366092"/>
              </a:solidFill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0" y="0"/>
            <a:ext cx="9144000" cy="242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851920" y="2567747"/>
            <a:ext cx="1656183" cy="3640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rPr>
              <a:t>2조 </a:t>
            </a:r>
            <a:r>
              <a:rPr lang="ko-KR" altLang="en-US"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rPr>
              <a:t>최종 발표</a:t>
            </a:r>
            <a:endParaRPr lang="ko-KR" altLang="en-US"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844831" y="2624172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3000">
              <a:solidFill>
                <a:srgbClr val="f2f2f2"/>
              </a:solidFill>
              <a:highlight>
                <a:srgbClr val="28b8f6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87600" y="2107707"/>
            <a:ext cx="7886057" cy="10968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6000">
                <a:solidFill>
                  <a:srgbClr val="f2f2f2"/>
                </a:solidFill>
                <a:highlight>
                  <a:srgbClr val="fcd67f"/>
                </a:highlight>
              </a:rPr>
              <a:t>0</a:t>
            </a:r>
            <a:r>
              <a:rPr lang="en-US" altLang="ko-KR" sz="6000">
                <a:solidFill>
                  <a:srgbClr val="f2f2f2"/>
                </a:solidFill>
                <a:highlight>
                  <a:srgbClr val="fcd67f"/>
                </a:highlight>
              </a:rPr>
              <a:t>4</a:t>
            </a:r>
            <a:r>
              <a:rPr lang="ko-KR" altLang="en-US" sz="6000">
                <a:solidFill>
                  <a:schemeClr val="lt1"/>
                </a:solidFill>
                <a:highlight>
                  <a:schemeClr val="lt1"/>
                </a:highlight>
              </a:rPr>
              <a:t> </a:t>
            </a:r>
            <a:r>
              <a:rPr lang="ko-KR" altLang="en-US" sz="6000">
                <a:latin typeface="휴먼엑스포"/>
                <a:ea typeface="휴먼엑스포"/>
                <a:cs typeface="Do Hyeon"/>
                <a:sym typeface="Do Hyeon"/>
              </a:rPr>
              <a:t>영상 발표 및 </a:t>
            </a:r>
            <a:r>
              <a:rPr lang="ko" sz="6000">
                <a:latin typeface="휴먼엑스포"/>
                <a:ea typeface="휴먼엑스포"/>
                <a:cs typeface="Do Hyeon"/>
                <a:sym typeface="Do Hyeon"/>
              </a:rPr>
              <a:t>시연</a:t>
            </a:r>
            <a:endParaRPr lang="ko" sz="6000">
              <a:latin typeface="휴먼엑스포"/>
              <a:ea typeface="휴먼엑스포"/>
              <a:cs typeface="Do Hyeon"/>
              <a:sym typeface="Do Hyeon"/>
            </a:endParaRPr>
          </a:p>
        </p:txBody>
      </p:sp>
      <p:sp>
        <p:nvSpPr>
          <p:cNvPr id="221" name=""/>
          <p:cNvSpPr/>
          <p:nvPr/>
        </p:nvSpPr>
        <p:spPr>
          <a:xfrm>
            <a:off x="633663" y="1172577"/>
            <a:ext cx="7865645" cy="2837447"/>
          </a:xfrm>
          <a:prstGeom prst="rect">
            <a:avLst/>
          </a:prstGeom>
          <a:noFill/>
          <a:ln>
            <a:solidFill>
              <a:srgbClr val="01a8a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fce3e0"/>
              </a:solidFill>
            </a:endParaRPr>
          </a:p>
        </p:txBody>
      </p:sp>
      <p:pic>
        <p:nvPicPr>
          <p:cNvPr id="2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2713" y="2827126"/>
            <a:ext cx="1211513" cy="122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0" y="249500"/>
            <a:ext cx="9144000" cy="746700"/>
          </a:xfrm>
          <a:prstGeom prst="rect">
            <a:avLst/>
          </a:prstGeom>
          <a:solidFill>
            <a:srgbClr val="28b8f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          0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4</a:t>
            </a: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. </a:t>
            </a:r>
            <a:r>
              <a:rPr lang="ko-KR" altLang="en-US" sz="3500">
                <a:solidFill>
                  <a:schemeClr val="lt1"/>
                </a:solidFill>
                <a:latin typeface="휴먼엑스포"/>
                <a:ea typeface="휴먼엑스포"/>
                <a:cs typeface="Do Hyeon"/>
                <a:sym typeface="Do Hyeon"/>
              </a:rPr>
              <a:t>제작영상 발표 및 </a:t>
            </a:r>
            <a:r>
              <a:rPr lang="ko" sz="3500">
                <a:solidFill>
                  <a:schemeClr val="lt1"/>
                </a:solidFill>
                <a:latin typeface="휴먼엑스포"/>
                <a:ea typeface="휴먼엑스포"/>
                <a:cs typeface="Do Hyeon"/>
                <a:sym typeface="Do Hyeon"/>
              </a:rPr>
              <a:t>시연</a:t>
            </a:r>
            <a:endParaRPr lang="ko" sz="3500">
              <a:solidFill>
                <a:schemeClr val="lt1"/>
              </a:solidFill>
              <a:latin typeface="휴먼엑스포"/>
              <a:ea typeface="휴먼엑스포"/>
              <a:cs typeface="Do Hyeon"/>
              <a:sym typeface="Do Hyeon"/>
            </a:endParaRPr>
          </a:p>
        </p:txBody>
      </p:sp>
      <p:pic>
        <p:nvPicPr>
          <p:cNvPr id="325" name="Google Shape;325;p3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68225" y="65898"/>
            <a:ext cx="1096150" cy="9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"/>
          <p:cNvPicPr>
            <a:picLocks noChangeAspect="1"/>
          </p:cNvPicPr>
          <p:nvPr/>
        </p:nvPicPr>
        <p:blipFill rotWithShape="1">
          <a:blip r:embed="rId4"/>
          <a:srcRect t="23600" b="13070"/>
          <a:stretch>
            <a:fillRect/>
          </a:stretch>
        </p:blipFill>
        <p:spPr>
          <a:xfrm>
            <a:off x="457200" y="1057275"/>
            <a:ext cx="8248648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1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844831" y="2624172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3000">
              <a:solidFill>
                <a:srgbClr val="f2f2f2"/>
              </a:solidFill>
              <a:highlight>
                <a:srgbClr val="28b8f6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38496" y="2588595"/>
            <a:ext cx="7886058" cy="109720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0" b="0" i="0" u="none" strike="noStrike" kern="0" cap="none" spc="0" normalizeH="0" baseline="0" mc:Ignorable="hp" hp:hslEmbossed="0">
                <a:solidFill>
                  <a:srgbClr val="f2f2f2"/>
                </a:solidFill>
                <a:highlight>
                  <a:srgbClr val="fb434b"/>
                </a:highlight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altLang="en-US" sz="6000">
                <a:solidFill>
                  <a:schemeClr val="lt1"/>
                </a:solidFill>
                <a:highlight>
                  <a:schemeClr val="lt1"/>
                </a:highlight>
              </a:rPr>
              <a:t> </a:t>
            </a:r>
            <a:r>
              <a:rPr lang="ko-KR" altLang="en-US" sz="6000">
                <a:latin typeface="휴먼엑스포"/>
                <a:ea typeface="휴먼엑스포"/>
                <a:cs typeface="Do Hyeon"/>
                <a:sym typeface="Do Hyeon"/>
              </a:rPr>
              <a:t>발표 후기 및 소감</a:t>
            </a:r>
            <a:endParaRPr lang="ko-KR" altLang="en-US" sz="6000">
              <a:latin typeface="휴먼엑스포"/>
              <a:ea typeface="휴먼엑스포"/>
              <a:cs typeface="Do Hyeon"/>
              <a:sym typeface="Do Hyeon"/>
            </a:endParaRPr>
          </a:p>
        </p:txBody>
      </p:sp>
      <p:sp>
        <p:nvSpPr>
          <p:cNvPr id="221" name=""/>
          <p:cNvSpPr/>
          <p:nvPr/>
        </p:nvSpPr>
        <p:spPr>
          <a:xfrm>
            <a:off x="633663" y="1172577"/>
            <a:ext cx="7865645" cy="2837447"/>
          </a:xfrm>
          <a:prstGeom prst="rect">
            <a:avLst/>
          </a:prstGeom>
          <a:noFill/>
          <a:ln>
            <a:solidFill>
              <a:srgbClr val="db0e0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fce3e0"/>
              </a:solidFill>
            </a:endParaRPr>
          </a:p>
        </p:txBody>
      </p:sp>
      <p:pic>
        <p:nvPicPr>
          <p:cNvPr id="225" name=""/>
          <p:cNvPicPr>
            <a:picLocks noChangeAspect="1"/>
          </p:cNvPicPr>
          <p:nvPr/>
        </p:nvPicPr>
        <p:blipFill rotWithShape="1">
          <a:blip r:embed="rId3"/>
          <a:srcRect l="1210" t="34540" r="1560" b="29140"/>
          <a:stretch>
            <a:fillRect/>
          </a:stretch>
        </p:blipFill>
        <p:spPr>
          <a:xfrm>
            <a:off x="3508452" y="1334140"/>
            <a:ext cx="1872926" cy="1331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Google Shape;224;p27"/>
          <p:cNvPicPr/>
          <p:nvPr/>
        </p:nvPicPr>
        <p:blipFill rotWithShape="1">
          <a:blip r:embed="rId3">
            <a:alphaModFix/>
          </a:blip>
          <a:srcRect l="35480" t="2090" r="30870" b="73140"/>
          <a:stretch>
            <a:fillRect/>
          </a:stretch>
        </p:blipFill>
        <p:spPr>
          <a:xfrm>
            <a:off x="230470" y="3420216"/>
            <a:ext cx="1203300" cy="12740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"/>
          <p:cNvSpPr/>
          <p:nvPr/>
        </p:nvSpPr>
        <p:spPr>
          <a:xfrm>
            <a:off x="1971131" y="192967"/>
            <a:ext cx="2442940" cy="2378782"/>
          </a:xfrm>
          <a:prstGeom prst="wedgeRoundRectCallout">
            <a:avLst>
              <a:gd name="adj1" fmla="val -69344"/>
              <a:gd name="adj2" fmla="val -25054"/>
              <a:gd name="adj3" fmla="val 16667"/>
            </a:avLst>
          </a:prstGeom>
          <a:solidFill>
            <a:schemeClr val="lt1"/>
          </a:solidFill>
          <a:ln>
            <a:solidFill>
              <a:srgbClr val="4a92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7" name="Google Shape;225;p27"/>
          <p:cNvPicPr/>
          <p:nvPr/>
        </p:nvPicPr>
        <p:blipFill rotWithShape="1">
          <a:blip r:embed="rId4">
            <a:alphaModFix/>
          </a:blip>
          <a:srcRect l="51980" t="33130" r="11950" b="42100"/>
          <a:stretch>
            <a:fillRect/>
          </a:stretch>
        </p:blipFill>
        <p:spPr>
          <a:xfrm>
            <a:off x="191551" y="359542"/>
            <a:ext cx="1289826" cy="12740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"/>
          <p:cNvSpPr/>
          <p:nvPr/>
        </p:nvSpPr>
        <p:spPr>
          <a:xfrm>
            <a:off x="2091403" y="2803112"/>
            <a:ext cx="2280078" cy="2340387"/>
          </a:xfrm>
          <a:prstGeom prst="wedgeRoundRectCallout">
            <a:avLst>
              <a:gd name="adj1" fmla="val -84191"/>
              <a:gd name="adj2" fmla="val 7713"/>
              <a:gd name="adj3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e11424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pic>
        <p:nvPicPr>
          <p:cNvPr id="9" name="Google Shape;226;p27"/>
          <p:cNvPicPr/>
          <p:nvPr/>
        </p:nvPicPr>
        <p:blipFill rotWithShape="1">
          <a:blip r:embed="rId5">
            <a:alphaModFix/>
          </a:blip>
          <a:srcRect l="53510" t="63410" r="10420" b="8610"/>
          <a:stretch>
            <a:fillRect/>
          </a:stretch>
        </p:blipFill>
        <p:spPr>
          <a:xfrm>
            <a:off x="7691067" y="270968"/>
            <a:ext cx="1289826" cy="14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7;p27"/>
          <p:cNvPicPr/>
          <p:nvPr/>
        </p:nvPicPr>
        <p:blipFill rotWithShape="1">
          <a:blip r:embed="rId6">
            <a:alphaModFix/>
          </a:blip>
          <a:srcRect l="6460" t="35120" r="56380" b="41030"/>
          <a:stretch>
            <a:fillRect/>
          </a:stretch>
        </p:blipFill>
        <p:spPr>
          <a:xfrm>
            <a:off x="7636870" y="3581160"/>
            <a:ext cx="1329126" cy="122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"/>
          <p:cNvSpPr/>
          <p:nvPr/>
        </p:nvSpPr>
        <p:spPr>
          <a:xfrm>
            <a:off x="4921809" y="133744"/>
            <a:ext cx="2442940" cy="2378782"/>
          </a:xfrm>
          <a:prstGeom prst="wedgeRoundRectCallout">
            <a:avLst>
              <a:gd name="adj1" fmla="val 72996"/>
              <a:gd name="adj2" fmla="val -23006"/>
              <a:gd name="adj3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acc7f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4894024" y="2758102"/>
            <a:ext cx="2280078" cy="2385397"/>
          </a:xfrm>
          <a:prstGeom prst="wedgeRoundRectCallout">
            <a:avLst>
              <a:gd name="adj1" fmla="val 81190"/>
              <a:gd name="adj2" fmla="val 9761"/>
              <a:gd name="adj3" fmla="val 16667"/>
            </a:avLst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dc74a9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4" name="Google Shape;232;p27"/>
          <p:cNvSpPr txBox="1"/>
          <p:nvPr/>
        </p:nvSpPr>
        <p:spPr>
          <a:xfrm>
            <a:off x="242992" y="4629078"/>
            <a:ext cx="1171800" cy="39180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1" i="0" u="none" strike="noStrike" kern="0" cap="none" spc="0" normalizeH="0" baseline="0" mc:Ignorable="hp" hp:hslEmbossed="0">
                <a:solidFill>
                  <a:srgbClr val="ff6600"/>
                </a:solidFill>
                <a:latin typeface="Jua"/>
                <a:ea typeface="Jua"/>
                <a:cs typeface="Jua"/>
                <a:sym typeface="Jua"/>
              </a:rPr>
              <a:t>한인철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xmlns:mc="http://schemas.openxmlformats.org/markup-compatibility/2006" xmlns:hp="http://schemas.haansoft.com/office/presentation/8.0" kumimoji="0" lang="ko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조원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" name="Google Shape;234;p27"/>
          <p:cNvSpPr txBox="1"/>
          <p:nvPr/>
        </p:nvSpPr>
        <p:spPr>
          <a:xfrm>
            <a:off x="267425" y="1633391"/>
            <a:ext cx="1171800" cy="39180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1" i="0" u="none" strike="noStrike" kern="0" cap="none" spc="0" normalizeH="0" baseline="0" mc:Ignorable="hp" hp:hslEmbossed="0">
                <a:solidFill>
                  <a:srgbClr val="4f8fcc"/>
                </a:solidFill>
                <a:latin typeface="Jua"/>
                <a:ea typeface="Jua"/>
                <a:cs typeface="Jua"/>
                <a:sym typeface="Jua"/>
              </a:rPr>
              <a:t>김창민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xmlns:mc="http://schemas.openxmlformats.org/markup-compatibility/2006" xmlns:hp="http://schemas.haansoft.com/office/presentation/8.0" kumimoji="0" lang="ko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조장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" name="Google Shape;236;p27"/>
          <p:cNvSpPr txBox="1"/>
          <p:nvPr/>
        </p:nvSpPr>
        <p:spPr>
          <a:xfrm>
            <a:off x="7859332" y="1691663"/>
            <a:ext cx="1171800" cy="390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1" i="0" u="none" strike="noStrike" kern="0" cap="none" spc="0" normalizeH="0" baseline="0" mc:Ignorable="hp" hp:hslEmbossed="0">
                <a:solidFill>
                  <a:srgbClr val="02b0af"/>
                </a:solidFill>
                <a:latin typeface="Jua"/>
                <a:ea typeface="Jua"/>
                <a:cs typeface="Jua"/>
                <a:sym typeface="Jua"/>
              </a:rPr>
              <a:t>전현기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xmlns:mc="http://schemas.openxmlformats.org/markup-compatibility/2006" xmlns:hp="http://schemas.haansoft.com/office/presentation/8.0" kumimoji="0" lang="ko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조원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" name="Google Shape;238;p27"/>
          <p:cNvSpPr txBox="1"/>
          <p:nvPr/>
        </p:nvSpPr>
        <p:spPr>
          <a:xfrm>
            <a:off x="7879675" y="4752570"/>
            <a:ext cx="1171800" cy="390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1" i="0" u="none" strike="noStrike" kern="0" cap="none" spc="0" normalizeH="0" baseline="0" mc:Ignorable="hp" hp:hslEmbossed="0">
                <a:solidFill>
                  <a:srgbClr val="e06da6"/>
                </a:solidFill>
                <a:latin typeface="Jua"/>
                <a:ea typeface="Jua"/>
                <a:cs typeface="Jua"/>
                <a:sym typeface="Jua"/>
              </a:rPr>
              <a:t>심유정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xmlns:mc="http://schemas.openxmlformats.org/markup-compatibility/2006" xmlns:hp="http://schemas.haansoft.com/office/presentation/8.0" kumimoji="0" lang="ko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조원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053877" y="192326"/>
            <a:ext cx="2270207" cy="22632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>
                <a:latin typeface="휴먼엑스포"/>
                <a:ea typeface="휴먼엑스포"/>
                <a:cs typeface="함초롬돋움"/>
              </a:rPr>
              <a:t>1.</a:t>
            </a:r>
            <a:r>
              <a:rPr lang="ko-KR" altLang="en-US" sz="1300">
                <a:latin typeface="휴먼엑스포"/>
                <a:ea typeface="휴먼엑스포"/>
                <a:cs typeface="함초롬돋움"/>
              </a:rPr>
              <a:t> 개발을 할 때 마다 벽을 느꼈고</a:t>
            </a:r>
            <a:r>
              <a:rPr lang="en-US" altLang="ko-KR" sz="1300">
                <a:latin typeface="휴먼엑스포"/>
                <a:ea typeface="휴먼엑스포"/>
                <a:cs typeface="함초롬돋움"/>
              </a:rPr>
              <a:t>,</a:t>
            </a:r>
            <a:r>
              <a:rPr lang="ko-KR" altLang="en-US" sz="1300">
                <a:latin typeface="휴먼엑스포"/>
                <a:ea typeface="휴먼엑스포"/>
                <a:cs typeface="함초롬돋움"/>
              </a:rPr>
              <a:t> 더욱 공부해야 할 필요성을 알게 됨</a:t>
            </a:r>
            <a:r>
              <a:rPr lang="en-US" altLang="ko-KR" sz="1300">
                <a:latin typeface="휴먼엑스포"/>
                <a:ea typeface="휴먼엑스포"/>
                <a:cs typeface="함초롬돋움"/>
              </a:rPr>
              <a:t>.</a:t>
            </a:r>
            <a:endParaRPr lang="en-US" altLang="ko-KR" sz="1300">
              <a:latin typeface="휴먼엑스포"/>
              <a:ea typeface="휴먼엑스포"/>
              <a:cs typeface="함초롬돋움"/>
            </a:endParaRPr>
          </a:p>
          <a:p>
            <a:pPr>
              <a:defRPr/>
            </a:pPr>
            <a:endParaRPr lang="en-US" altLang="ko-KR" sz="1300">
              <a:latin typeface="휴먼엑스포"/>
              <a:ea typeface="휴먼엑스포"/>
              <a:cs typeface="함초롬돋움"/>
            </a:endParaRPr>
          </a:p>
          <a:p>
            <a:pPr>
              <a:defRPr/>
            </a:pPr>
            <a:r>
              <a:rPr lang="en-US" altLang="ko-KR" sz="1300">
                <a:latin typeface="휴먼엑스포"/>
                <a:ea typeface="휴먼엑스포"/>
                <a:cs typeface="함초롬돋움"/>
              </a:rPr>
              <a:t>2.</a:t>
            </a:r>
            <a:r>
              <a:rPr lang="ko-KR" altLang="en-US" sz="1300">
                <a:latin typeface="휴먼엑스포"/>
                <a:ea typeface="휴먼엑스포"/>
                <a:cs typeface="함초롬돋움"/>
              </a:rPr>
              <a:t> api 이용하는 방법을 스스로 찾아보고 실행했을 때 잘 작동해서 뿌듯함을 느낌</a:t>
            </a:r>
            <a:r>
              <a:rPr lang="en-US" altLang="ko-KR" sz="1300">
                <a:latin typeface="휴먼엑스포"/>
                <a:ea typeface="휴먼엑스포"/>
                <a:cs typeface="함초롬돋움"/>
              </a:rPr>
              <a:t>.</a:t>
            </a:r>
            <a:endParaRPr lang="en-US" altLang="ko-KR" sz="1300">
              <a:latin typeface="휴먼엑스포"/>
              <a:ea typeface="휴먼엑스포"/>
              <a:cs typeface="함초롬돋움"/>
            </a:endParaRPr>
          </a:p>
          <a:p>
            <a:pPr>
              <a:defRPr/>
            </a:pPr>
            <a:endParaRPr lang="en-US" altLang="ko-KR" sz="1300">
              <a:latin typeface="휴먼엑스포"/>
              <a:ea typeface="휴먼엑스포"/>
              <a:cs typeface="함초롬돋움"/>
            </a:endParaRPr>
          </a:p>
          <a:p>
            <a:pPr>
              <a:defRPr/>
            </a:pPr>
            <a:r>
              <a:rPr lang="en-US" altLang="ko-KR" sz="1300">
                <a:latin typeface="휴먼엑스포"/>
                <a:ea typeface="휴먼엑스포"/>
                <a:cs typeface="함초롬돋움"/>
              </a:rPr>
              <a:t>3.</a:t>
            </a:r>
            <a:r>
              <a:rPr lang="ko-KR" altLang="en-US" sz="1300">
                <a:latin typeface="휴먼엑스포"/>
                <a:ea typeface="휴먼엑스포"/>
                <a:cs typeface="함초롬돋움"/>
              </a:rPr>
              <a:t> 구조나 폼을 통일하고 작업하는 필요성을 느낌</a:t>
            </a:r>
            <a:endParaRPr lang="ko-KR" altLang="en-US" sz="1300">
              <a:latin typeface="휴먼엑스포"/>
              <a:ea typeface="휴먼엑스포"/>
              <a:cs typeface="함초롬돋움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035959" y="2741966"/>
            <a:ext cx="2171196" cy="24663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1.</a:t>
            </a:r>
            <a:r>
              <a:rPr lang="ko-KR" altLang="en-US" sz="1200">
                <a:latin typeface="휴먼엑스포"/>
                <a:ea typeface="휴먼엑스포"/>
              </a:rPr>
              <a:t> </a:t>
            </a:r>
            <a:r>
              <a:rPr lang="en-US" altLang="ko-KR" sz="1200">
                <a:latin typeface="휴먼엑스포"/>
                <a:ea typeface="휴먼엑스포"/>
              </a:rPr>
              <a:t>html</a:t>
            </a:r>
            <a:r>
              <a:rPr lang="ko-KR" altLang="en-US" sz="1200">
                <a:latin typeface="휴먼엑스포"/>
                <a:ea typeface="휴먼엑스포"/>
              </a:rPr>
              <a:t>과 </a:t>
            </a:r>
            <a:r>
              <a:rPr lang="en-US" altLang="ko-KR" sz="1200">
                <a:latin typeface="휴먼엑스포"/>
                <a:ea typeface="휴먼엑스포"/>
              </a:rPr>
              <a:t>css</a:t>
            </a:r>
            <a:r>
              <a:rPr lang="ko-KR" altLang="en-US" sz="1200">
                <a:latin typeface="휴먼엑스포"/>
                <a:ea typeface="휴먼엑스포"/>
              </a:rPr>
              <a:t>의 조작과</a:t>
            </a:r>
            <a:endParaRPr lang="ko-KR" altLang="en-US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ko-KR" altLang="en-US" sz="1200">
                <a:latin typeface="휴먼엑스포"/>
                <a:ea typeface="휴먼엑스포"/>
              </a:rPr>
              <a:t>상황에 따른 사용법을 스스로 익히는 시간을 가짐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endParaRPr lang="en-US" altLang="ko-KR" sz="1200">
              <a:latin typeface="휴먼엑스포"/>
              <a:ea typeface="휴먼엑스포"/>
            </a:endParaRPr>
          </a:p>
          <a:p>
            <a:pPr>
              <a:defRPr/>
            </a:pPr>
            <a:endParaRPr lang="en-US" altLang="ko-KR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2.</a:t>
            </a:r>
            <a:r>
              <a:rPr lang="ko-KR" altLang="en-US" sz="1200">
                <a:latin typeface="휴먼엑스포"/>
                <a:ea typeface="휴먼엑스포"/>
              </a:rPr>
              <a:t> 이전 보다 할 수 있는 역량이 늘었으나</a:t>
            </a:r>
            <a:r>
              <a:rPr lang="en-US" altLang="ko-KR" sz="1200">
                <a:latin typeface="휴먼엑스포"/>
                <a:ea typeface="휴먼엑스포"/>
              </a:rPr>
              <a:t>,</a:t>
            </a:r>
            <a:r>
              <a:rPr lang="ko-KR" altLang="en-US" sz="1200">
                <a:latin typeface="휴먼엑스포"/>
                <a:ea typeface="휴먼엑스포"/>
              </a:rPr>
              <a:t> 백엔드 부분의 역량을 더 키워야 겠다고 느낌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r>
              <a:rPr lang="ko-KR" altLang="en-US" sz="1200">
                <a:latin typeface="휴먼엑스포"/>
                <a:ea typeface="휴먼엑스포"/>
              </a:rPr>
              <a:t> </a:t>
            </a:r>
            <a:endParaRPr lang="ko-KR" altLang="en-US" sz="1200">
              <a:latin typeface="휴먼엑스포"/>
              <a:ea typeface="휴먼엑스포"/>
            </a:endParaRPr>
          </a:p>
          <a:p>
            <a:pPr>
              <a:defRPr/>
            </a:pPr>
            <a:endParaRPr lang="ko-KR" altLang="en-US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3.</a:t>
            </a:r>
            <a:r>
              <a:rPr lang="ko-KR" altLang="en-US" sz="1200">
                <a:latin typeface="휴먼엑스포"/>
                <a:ea typeface="휴먼엑스포"/>
              </a:rPr>
              <a:t> 백엔드와 프론트 엔드 간의 소통이 모자랐기에</a:t>
            </a:r>
            <a:r>
              <a:rPr lang="en-US" altLang="ko-KR" sz="1200">
                <a:latin typeface="휴먼엑스포"/>
                <a:ea typeface="휴먼엑스포"/>
              </a:rPr>
              <a:t>,</a:t>
            </a:r>
            <a:endParaRPr lang="en-US" altLang="ko-KR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ko-KR" altLang="en-US" sz="1200">
                <a:latin typeface="휴먼엑스포"/>
                <a:ea typeface="휴먼엑스포"/>
              </a:rPr>
              <a:t>커뮤니케이션의 중요성을 느낌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endParaRPr lang="en-US" altLang="ko-KR" sz="1200">
              <a:latin typeface="휴먼엑스포"/>
              <a:ea typeface="휴먼엑스포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136461" y="321283"/>
            <a:ext cx="2220856" cy="22866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1.</a:t>
            </a:r>
            <a:r>
              <a:rPr lang="ko-KR" altLang="en-US" sz="1200">
                <a:latin typeface="휴먼엑스포"/>
                <a:ea typeface="휴먼엑스포"/>
              </a:rPr>
              <a:t> 수업 때 배운 것 이외의 기능을 반영하려고 찾아보면서 공부의 필요성을 느낌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r>
              <a:rPr lang="ko-KR" altLang="en-US" sz="1200">
                <a:latin typeface="휴먼엑스포"/>
                <a:ea typeface="휴먼엑스포"/>
              </a:rPr>
              <a:t> </a:t>
            </a:r>
            <a:endParaRPr lang="ko-KR" altLang="en-US" sz="1200">
              <a:latin typeface="휴먼엑스포"/>
              <a:ea typeface="휴먼엑스포"/>
            </a:endParaRPr>
          </a:p>
          <a:p>
            <a:pPr>
              <a:defRPr/>
            </a:pPr>
            <a:endParaRPr lang="ko-KR" altLang="en-US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2.</a:t>
            </a:r>
            <a:r>
              <a:rPr lang="ko-KR" altLang="en-US" sz="1200">
                <a:latin typeface="휴먼엑스포"/>
                <a:ea typeface="휴먼엑스포"/>
              </a:rPr>
              <a:t> 백엔드와 프론트엔드 기능을 합칠 때 가장 어려움을 느꼈음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endParaRPr lang="en-US" altLang="ko-KR" sz="1200">
              <a:latin typeface="휴먼엑스포"/>
              <a:ea typeface="휴먼엑스포"/>
            </a:endParaRPr>
          </a:p>
          <a:p>
            <a:pPr>
              <a:defRPr/>
            </a:pPr>
            <a:endParaRPr lang="en-US" altLang="ko-KR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3.</a:t>
            </a:r>
            <a:r>
              <a:rPr lang="ko-KR" altLang="en-US" sz="1200">
                <a:latin typeface="휴먼엑스포"/>
                <a:ea typeface="휴먼엑스포"/>
              </a:rPr>
              <a:t> 팀원들과의 작업 속도와 진행도를 맞춰가는게 중요함을 알게 됨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endParaRPr lang="en-US" altLang="ko-KR" sz="1200">
              <a:latin typeface="휴먼엑스포"/>
              <a:ea typeface="휴먼엑스포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2138980" y="2786630"/>
            <a:ext cx="2280077" cy="22882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1.</a:t>
            </a:r>
            <a:r>
              <a:rPr lang="ko-KR" altLang="en-US" sz="1200">
                <a:latin typeface="휴먼엑스포"/>
                <a:ea typeface="휴먼엑스포"/>
              </a:rPr>
              <a:t> 백엔드와 프론트엔드 </a:t>
            </a:r>
            <a:br>
              <a:rPr lang="ko-KR" altLang="en-US" sz="1200">
                <a:latin typeface="휴먼엑스포"/>
                <a:ea typeface="휴먼엑스포"/>
              </a:rPr>
            </a:br>
            <a:r>
              <a:rPr lang="ko-KR" altLang="en-US" sz="1200">
                <a:latin typeface="휴먼엑스포"/>
                <a:ea typeface="휴먼엑스포"/>
              </a:rPr>
              <a:t>사이의 소통이 중요하다는걸 알게됨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endParaRPr lang="en-US" altLang="ko-KR" sz="1200">
              <a:latin typeface="휴먼엑스포"/>
              <a:ea typeface="휴먼엑스포"/>
            </a:endParaRPr>
          </a:p>
          <a:p>
            <a:pPr>
              <a:defRPr/>
            </a:pPr>
            <a:endParaRPr lang="en-US" altLang="ko-KR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2.</a:t>
            </a:r>
            <a:r>
              <a:rPr lang="ko-KR" altLang="en-US" sz="1200">
                <a:latin typeface="휴먼엑스포"/>
                <a:ea typeface="휴먼엑스포"/>
              </a:rPr>
              <a:t> 프론트 엔드 기능을 구현하면서 다른 컴퓨터에서 동작이 잘 되는지 교차검정의 중요성을 느낌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endParaRPr lang="ko-KR" altLang="en-US" sz="1200">
              <a:latin typeface="휴먼엑스포"/>
              <a:ea typeface="휴먼엑스포"/>
            </a:endParaRPr>
          </a:p>
          <a:p>
            <a:pPr>
              <a:defRPr/>
            </a:pPr>
            <a:endParaRPr lang="ko-KR" altLang="en-US" sz="1200">
              <a:latin typeface="휴먼엑스포"/>
              <a:ea typeface="휴먼엑스포"/>
            </a:endParaRPr>
          </a:p>
          <a:p>
            <a:pPr>
              <a:defRPr/>
            </a:pPr>
            <a:r>
              <a:rPr lang="en-US" altLang="ko-KR" sz="1200">
                <a:latin typeface="휴먼엑스포"/>
                <a:ea typeface="휴먼엑스포"/>
              </a:rPr>
              <a:t>3.</a:t>
            </a:r>
            <a:r>
              <a:rPr lang="ko-KR" altLang="en-US" sz="1200">
                <a:latin typeface="휴먼엑스포"/>
                <a:ea typeface="휴먼엑스포"/>
              </a:rPr>
              <a:t> 조금 더 역량을 키워서 추후 백엔드의 기능도 담당하고 싶음</a:t>
            </a:r>
            <a:r>
              <a:rPr lang="en-US" altLang="ko-KR" sz="1200">
                <a:latin typeface="휴먼엑스포"/>
                <a:ea typeface="휴먼엑스포"/>
              </a:rPr>
              <a:t>.</a:t>
            </a:r>
            <a:r>
              <a:rPr lang="ko-KR" altLang="en-US" sz="1200">
                <a:latin typeface="휴먼엑스포"/>
                <a:ea typeface="휴먼엑스포"/>
              </a:rPr>
              <a:t> </a:t>
            </a:r>
            <a:endParaRPr lang="ko-KR" altLang="en-US" sz="1200">
              <a:latin typeface="휴먼엑스포"/>
              <a:ea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23900" b="1400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06477" y="430579"/>
            <a:ext cx="6672575" cy="853391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p>
            <a:pPr>
              <a:defRPr/>
            </a:pPr>
            <a:r>
              <a:rPr lang="en-US" altLang="ko-KR" sz="5000" b="1"/>
              <a:t>Thanks for Watching!</a:t>
            </a:r>
            <a:endParaRPr lang="en-US" altLang="ko-KR" sz="5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 rot="0">
            <a:off x="107508" y="33448"/>
            <a:ext cx="4598025" cy="1350064"/>
            <a:chOff x="725257" y="188639"/>
            <a:chExt cx="6126615" cy="2304256"/>
          </a:xfrm>
        </p:grpSpPr>
        <p:grpSp>
          <p:nvGrpSpPr>
            <p:cNvPr id="175" name="Google Shape;175;p26"/>
            <p:cNvGrpSpPr/>
            <p:nvPr/>
          </p:nvGrpSpPr>
          <p:grpSpPr>
            <a:xfrm rot="0">
              <a:off x="725257" y="188639"/>
              <a:ext cx="1182444" cy="1152126"/>
              <a:chOff x="3523" y="1108"/>
              <a:chExt cx="1482" cy="1444"/>
            </a:xfrm>
          </p:grpSpPr>
          <p:sp>
            <p:nvSpPr>
              <p:cNvPr id="176" name="Google Shape;176;p26"/>
              <p:cNvSpPr/>
              <p:nvPr/>
            </p:nvSpPr>
            <p:spPr>
              <a:xfrm>
                <a:off x="4305" y="1111"/>
                <a:ext cx="245" cy="115"/>
              </a:xfrm>
              <a:custGeom>
                <a:avLst/>
                <a:gdLst/>
                <a:rect l="l" t="t" r="r" b="b"/>
                <a:pathLst>
                  <a:path w="245" h="115" extrusionOk="0">
                    <a:moveTo>
                      <a:pt x="175" y="30"/>
                    </a:moveTo>
                    <a:lnTo>
                      <a:pt x="182" y="34"/>
                    </a:lnTo>
                    <a:lnTo>
                      <a:pt x="190" y="37"/>
                    </a:lnTo>
                    <a:lnTo>
                      <a:pt x="200" y="37"/>
                    </a:lnTo>
                    <a:lnTo>
                      <a:pt x="208" y="35"/>
                    </a:lnTo>
                    <a:lnTo>
                      <a:pt x="217" y="34"/>
                    </a:lnTo>
                    <a:lnTo>
                      <a:pt x="226" y="31"/>
                    </a:lnTo>
                    <a:lnTo>
                      <a:pt x="235" y="28"/>
                    </a:lnTo>
                    <a:lnTo>
                      <a:pt x="245" y="26"/>
                    </a:lnTo>
                    <a:lnTo>
                      <a:pt x="237" y="38"/>
                    </a:lnTo>
                    <a:lnTo>
                      <a:pt x="228" y="48"/>
                    </a:lnTo>
                    <a:lnTo>
                      <a:pt x="219" y="56"/>
                    </a:lnTo>
                    <a:lnTo>
                      <a:pt x="209" y="60"/>
                    </a:lnTo>
                    <a:lnTo>
                      <a:pt x="197" y="64"/>
                    </a:lnTo>
                    <a:lnTo>
                      <a:pt x="185" y="65"/>
                    </a:lnTo>
                    <a:lnTo>
                      <a:pt x="171" y="65"/>
                    </a:lnTo>
                    <a:lnTo>
                      <a:pt x="156" y="64"/>
                    </a:lnTo>
                    <a:lnTo>
                      <a:pt x="163" y="74"/>
                    </a:lnTo>
                    <a:lnTo>
                      <a:pt x="170" y="82"/>
                    </a:lnTo>
                    <a:lnTo>
                      <a:pt x="178" y="87"/>
                    </a:lnTo>
                    <a:lnTo>
                      <a:pt x="186" y="93"/>
                    </a:lnTo>
                    <a:lnTo>
                      <a:pt x="194" y="95"/>
                    </a:lnTo>
                    <a:lnTo>
                      <a:pt x="204" y="98"/>
                    </a:lnTo>
                    <a:lnTo>
                      <a:pt x="213" y="100"/>
                    </a:lnTo>
                    <a:lnTo>
                      <a:pt x="224" y="100"/>
                    </a:lnTo>
                    <a:lnTo>
                      <a:pt x="222" y="101"/>
                    </a:lnTo>
                    <a:lnTo>
                      <a:pt x="215" y="105"/>
                    </a:lnTo>
                    <a:lnTo>
                      <a:pt x="204" y="108"/>
                    </a:lnTo>
                    <a:lnTo>
                      <a:pt x="192" y="110"/>
                    </a:lnTo>
                    <a:lnTo>
                      <a:pt x="176" y="113"/>
                    </a:lnTo>
                    <a:lnTo>
                      <a:pt x="161" y="115"/>
                    </a:lnTo>
                    <a:lnTo>
                      <a:pt x="148" y="113"/>
                    </a:lnTo>
                    <a:lnTo>
                      <a:pt x="134" y="112"/>
                    </a:lnTo>
                    <a:lnTo>
                      <a:pt x="127" y="110"/>
                    </a:lnTo>
                    <a:lnTo>
                      <a:pt x="120" y="106"/>
                    </a:lnTo>
                    <a:lnTo>
                      <a:pt x="115" y="101"/>
                    </a:lnTo>
                    <a:lnTo>
                      <a:pt x="109" y="95"/>
                    </a:lnTo>
                    <a:lnTo>
                      <a:pt x="103" y="89"/>
                    </a:lnTo>
                    <a:lnTo>
                      <a:pt x="97" y="82"/>
                    </a:lnTo>
                    <a:lnTo>
                      <a:pt x="89" y="78"/>
                    </a:lnTo>
                    <a:lnTo>
                      <a:pt x="81" y="75"/>
                    </a:lnTo>
                    <a:lnTo>
                      <a:pt x="73" y="74"/>
                    </a:lnTo>
                    <a:lnTo>
                      <a:pt x="63" y="74"/>
                    </a:lnTo>
                    <a:lnTo>
                      <a:pt x="53" y="74"/>
                    </a:lnTo>
                    <a:lnTo>
                      <a:pt x="42" y="75"/>
                    </a:lnTo>
                    <a:lnTo>
                      <a:pt x="32" y="76"/>
                    </a:lnTo>
                    <a:lnTo>
                      <a:pt x="21" y="76"/>
                    </a:lnTo>
                    <a:lnTo>
                      <a:pt x="11" y="78"/>
                    </a:lnTo>
                    <a:lnTo>
                      <a:pt x="4" y="78"/>
                    </a:lnTo>
                    <a:lnTo>
                      <a:pt x="6" y="60"/>
                    </a:lnTo>
                    <a:lnTo>
                      <a:pt x="6" y="41"/>
                    </a:lnTo>
                    <a:lnTo>
                      <a:pt x="3" y="22"/>
                    </a:lnTo>
                    <a:lnTo>
                      <a:pt x="0" y="4"/>
                    </a:lnTo>
                    <a:lnTo>
                      <a:pt x="8" y="2"/>
                    </a:lnTo>
                    <a:lnTo>
                      <a:pt x="25" y="1"/>
                    </a:lnTo>
                    <a:lnTo>
                      <a:pt x="45" y="0"/>
                    </a:lnTo>
                    <a:lnTo>
                      <a:pt x="70" y="0"/>
                    </a:lnTo>
                    <a:lnTo>
                      <a:pt x="97" y="1"/>
                    </a:lnTo>
                    <a:lnTo>
                      <a:pt x="125" y="7"/>
                    </a:lnTo>
                    <a:lnTo>
                      <a:pt x="150" y="16"/>
                    </a:lnTo>
                    <a:lnTo>
                      <a:pt x="175" y="30"/>
                    </a:lnTo>
                    <a:close/>
                  </a:path>
                </a:pathLst>
              </a:custGeom>
              <a:solidFill>
                <a:srgbClr val="ff7fb5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4294" y="1108"/>
                <a:ext cx="21" cy="182"/>
              </a:xfrm>
              <a:prstGeom prst="rect">
                <a:avLst/>
              </a:prstGeom>
              <a:solidFill>
                <a:srgbClr val="ffbf00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3523" y="1692"/>
                <a:ext cx="1478" cy="860"/>
              </a:xfrm>
              <a:prstGeom prst="rect">
                <a:avLst/>
              </a:pr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3605" y="1692"/>
                <a:ext cx="165" cy="860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3937" y="1692"/>
                <a:ext cx="164" cy="860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4263" y="1692"/>
                <a:ext cx="165" cy="860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4596" y="1692"/>
                <a:ext cx="164" cy="860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4923" y="1692"/>
                <a:ext cx="78" cy="860"/>
              </a:xfrm>
              <a:prstGeom prst="rect">
                <a:avLst/>
              </a:pr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3523" y="1234"/>
                <a:ext cx="1478" cy="507"/>
              </a:xfrm>
              <a:custGeom>
                <a:avLst/>
                <a:gdLst/>
                <a:rect l="l" t="t" r="r" b="b"/>
                <a:pathLst>
                  <a:path w="1478" h="507" extrusionOk="0">
                    <a:moveTo>
                      <a:pt x="0" y="458"/>
                    </a:moveTo>
                    <a:lnTo>
                      <a:pt x="33" y="444"/>
                    </a:lnTo>
                    <a:lnTo>
                      <a:pt x="64" y="431"/>
                    </a:lnTo>
                    <a:lnTo>
                      <a:pt x="96" y="417"/>
                    </a:lnTo>
                    <a:lnTo>
                      <a:pt x="128" y="403"/>
                    </a:lnTo>
                    <a:lnTo>
                      <a:pt x="160" y="391"/>
                    </a:lnTo>
                    <a:lnTo>
                      <a:pt x="191" y="377"/>
                    </a:lnTo>
                    <a:lnTo>
                      <a:pt x="221" y="362"/>
                    </a:lnTo>
                    <a:lnTo>
                      <a:pt x="253" y="349"/>
                    </a:lnTo>
                    <a:lnTo>
                      <a:pt x="284" y="334"/>
                    </a:lnTo>
                    <a:lnTo>
                      <a:pt x="314" y="318"/>
                    </a:lnTo>
                    <a:lnTo>
                      <a:pt x="346" y="302"/>
                    </a:lnTo>
                    <a:lnTo>
                      <a:pt x="377" y="286"/>
                    </a:lnTo>
                    <a:lnTo>
                      <a:pt x="407" y="269"/>
                    </a:lnTo>
                    <a:lnTo>
                      <a:pt x="439" y="250"/>
                    </a:lnTo>
                    <a:lnTo>
                      <a:pt x="470" y="231"/>
                    </a:lnTo>
                    <a:lnTo>
                      <a:pt x="502" y="210"/>
                    </a:lnTo>
                    <a:lnTo>
                      <a:pt x="520" y="197"/>
                    </a:lnTo>
                    <a:lnTo>
                      <a:pt x="539" y="183"/>
                    </a:lnTo>
                    <a:lnTo>
                      <a:pt x="556" y="169"/>
                    </a:lnTo>
                    <a:lnTo>
                      <a:pt x="574" y="157"/>
                    </a:lnTo>
                    <a:lnTo>
                      <a:pt x="592" y="143"/>
                    </a:lnTo>
                    <a:lnTo>
                      <a:pt x="611" y="131"/>
                    </a:lnTo>
                    <a:lnTo>
                      <a:pt x="629" y="119"/>
                    </a:lnTo>
                    <a:lnTo>
                      <a:pt x="647" y="105"/>
                    </a:lnTo>
                    <a:lnTo>
                      <a:pt x="663" y="93"/>
                    </a:lnTo>
                    <a:lnTo>
                      <a:pt x="681" y="80"/>
                    </a:lnTo>
                    <a:lnTo>
                      <a:pt x="699" y="67"/>
                    </a:lnTo>
                    <a:lnTo>
                      <a:pt x="716" y="54"/>
                    </a:lnTo>
                    <a:lnTo>
                      <a:pt x="734" y="41"/>
                    </a:lnTo>
                    <a:lnTo>
                      <a:pt x="751" y="27"/>
                    </a:lnTo>
                    <a:lnTo>
                      <a:pt x="768" y="13"/>
                    </a:lnTo>
                    <a:lnTo>
                      <a:pt x="786" y="0"/>
                    </a:lnTo>
                    <a:lnTo>
                      <a:pt x="796" y="13"/>
                    </a:lnTo>
                    <a:lnTo>
                      <a:pt x="808" y="27"/>
                    </a:lnTo>
                    <a:lnTo>
                      <a:pt x="820" y="41"/>
                    </a:lnTo>
                    <a:lnTo>
                      <a:pt x="834" y="56"/>
                    </a:lnTo>
                    <a:lnTo>
                      <a:pt x="849" y="72"/>
                    </a:lnTo>
                    <a:lnTo>
                      <a:pt x="864" y="87"/>
                    </a:lnTo>
                    <a:lnTo>
                      <a:pt x="881" y="102"/>
                    </a:lnTo>
                    <a:lnTo>
                      <a:pt x="897" y="117"/>
                    </a:lnTo>
                    <a:lnTo>
                      <a:pt x="913" y="132"/>
                    </a:lnTo>
                    <a:lnTo>
                      <a:pt x="931" y="147"/>
                    </a:lnTo>
                    <a:lnTo>
                      <a:pt x="948" y="163"/>
                    </a:lnTo>
                    <a:lnTo>
                      <a:pt x="964" y="176"/>
                    </a:lnTo>
                    <a:lnTo>
                      <a:pt x="980" y="190"/>
                    </a:lnTo>
                    <a:lnTo>
                      <a:pt x="995" y="201"/>
                    </a:lnTo>
                    <a:lnTo>
                      <a:pt x="1009" y="213"/>
                    </a:lnTo>
                    <a:lnTo>
                      <a:pt x="1023" y="223"/>
                    </a:lnTo>
                    <a:lnTo>
                      <a:pt x="1053" y="245"/>
                    </a:lnTo>
                    <a:lnTo>
                      <a:pt x="1080" y="265"/>
                    </a:lnTo>
                    <a:lnTo>
                      <a:pt x="1106" y="284"/>
                    </a:lnTo>
                    <a:lnTo>
                      <a:pt x="1129" y="302"/>
                    </a:lnTo>
                    <a:lnTo>
                      <a:pt x="1153" y="317"/>
                    </a:lnTo>
                    <a:lnTo>
                      <a:pt x="1176" y="332"/>
                    </a:lnTo>
                    <a:lnTo>
                      <a:pt x="1199" y="346"/>
                    </a:lnTo>
                    <a:lnTo>
                      <a:pt x="1222" y="360"/>
                    </a:lnTo>
                    <a:lnTo>
                      <a:pt x="1247" y="372"/>
                    </a:lnTo>
                    <a:lnTo>
                      <a:pt x="1272" y="384"/>
                    </a:lnTo>
                    <a:lnTo>
                      <a:pt x="1299" y="396"/>
                    </a:lnTo>
                    <a:lnTo>
                      <a:pt x="1329" y="407"/>
                    </a:lnTo>
                    <a:lnTo>
                      <a:pt x="1361" y="420"/>
                    </a:lnTo>
                    <a:lnTo>
                      <a:pt x="1396" y="432"/>
                    </a:lnTo>
                    <a:lnTo>
                      <a:pt x="1436" y="444"/>
                    </a:lnTo>
                    <a:lnTo>
                      <a:pt x="1478" y="458"/>
                    </a:lnTo>
                    <a:lnTo>
                      <a:pt x="1474" y="473"/>
                    </a:lnTo>
                    <a:lnTo>
                      <a:pt x="1466" y="484"/>
                    </a:lnTo>
                    <a:lnTo>
                      <a:pt x="1451" y="489"/>
                    </a:lnTo>
                    <a:lnTo>
                      <a:pt x="1434" y="492"/>
                    </a:lnTo>
                    <a:lnTo>
                      <a:pt x="1415" y="492"/>
                    </a:lnTo>
                    <a:lnTo>
                      <a:pt x="1396" y="491"/>
                    </a:lnTo>
                    <a:lnTo>
                      <a:pt x="1377" y="489"/>
                    </a:lnTo>
                    <a:lnTo>
                      <a:pt x="1362" y="489"/>
                    </a:lnTo>
                    <a:lnTo>
                      <a:pt x="1315" y="495"/>
                    </a:lnTo>
                    <a:lnTo>
                      <a:pt x="1269" y="499"/>
                    </a:lnTo>
                    <a:lnTo>
                      <a:pt x="1222" y="502"/>
                    </a:lnTo>
                    <a:lnTo>
                      <a:pt x="1176" y="504"/>
                    </a:lnTo>
                    <a:lnTo>
                      <a:pt x="1129" y="506"/>
                    </a:lnTo>
                    <a:lnTo>
                      <a:pt x="1083" y="507"/>
                    </a:lnTo>
                    <a:lnTo>
                      <a:pt x="1036" y="507"/>
                    </a:lnTo>
                    <a:lnTo>
                      <a:pt x="991" y="507"/>
                    </a:lnTo>
                    <a:lnTo>
                      <a:pt x="945" y="507"/>
                    </a:lnTo>
                    <a:lnTo>
                      <a:pt x="898" y="506"/>
                    </a:lnTo>
                    <a:lnTo>
                      <a:pt x="852" y="506"/>
                    </a:lnTo>
                    <a:lnTo>
                      <a:pt x="805" y="504"/>
                    </a:lnTo>
                    <a:lnTo>
                      <a:pt x="759" y="503"/>
                    </a:lnTo>
                    <a:lnTo>
                      <a:pt x="712" y="503"/>
                    </a:lnTo>
                    <a:lnTo>
                      <a:pt x="666" y="502"/>
                    </a:lnTo>
                    <a:lnTo>
                      <a:pt x="619" y="502"/>
                    </a:lnTo>
                    <a:lnTo>
                      <a:pt x="602" y="500"/>
                    </a:lnTo>
                    <a:lnTo>
                      <a:pt x="585" y="499"/>
                    </a:lnTo>
                    <a:lnTo>
                      <a:pt x="567" y="498"/>
                    </a:lnTo>
                    <a:lnTo>
                      <a:pt x="550" y="496"/>
                    </a:lnTo>
                    <a:lnTo>
                      <a:pt x="532" y="494"/>
                    </a:lnTo>
                    <a:lnTo>
                      <a:pt x="515" y="492"/>
                    </a:lnTo>
                    <a:lnTo>
                      <a:pt x="498" y="489"/>
                    </a:lnTo>
                    <a:lnTo>
                      <a:pt x="480" y="488"/>
                    </a:lnTo>
                    <a:lnTo>
                      <a:pt x="462" y="485"/>
                    </a:lnTo>
                    <a:lnTo>
                      <a:pt x="446" y="484"/>
                    </a:lnTo>
                    <a:lnTo>
                      <a:pt x="428" y="481"/>
                    </a:lnTo>
                    <a:lnTo>
                      <a:pt x="410" y="480"/>
                    </a:lnTo>
                    <a:lnTo>
                      <a:pt x="392" y="477"/>
                    </a:lnTo>
                    <a:lnTo>
                      <a:pt x="376" y="474"/>
                    </a:lnTo>
                    <a:lnTo>
                      <a:pt x="358" y="473"/>
                    </a:lnTo>
                    <a:lnTo>
                      <a:pt x="340" y="470"/>
                    </a:lnTo>
                    <a:lnTo>
                      <a:pt x="318" y="468"/>
                    </a:lnTo>
                    <a:lnTo>
                      <a:pt x="297" y="466"/>
                    </a:lnTo>
                    <a:lnTo>
                      <a:pt x="275" y="465"/>
                    </a:lnTo>
                    <a:lnTo>
                      <a:pt x="253" y="465"/>
                    </a:lnTo>
                    <a:lnTo>
                      <a:pt x="231" y="465"/>
                    </a:lnTo>
                    <a:lnTo>
                      <a:pt x="210" y="465"/>
                    </a:lnTo>
                    <a:lnTo>
                      <a:pt x="189" y="466"/>
                    </a:lnTo>
                    <a:lnTo>
                      <a:pt x="168" y="466"/>
                    </a:lnTo>
                    <a:lnTo>
                      <a:pt x="146" y="468"/>
                    </a:lnTo>
                    <a:lnTo>
                      <a:pt x="126" y="468"/>
                    </a:lnTo>
                    <a:lnTo>
                      <a:pt x="104" y="468"/>
                    </a:lnTo>
                    <a:lnTo>
                      <a:pt x="83" y="468"/>
                    </a:lnTo>
                    <a:lnTo>
                      <a:pt x="63" y="466"/>
                    </a:lnTo>
                    <a:lnTo>
                      <a:pt x="41" y="465"/>
                    </a:lnTo>
                    <a:lnTo>
                      <a:pt x="20" y="462"/>
                    </a:lnTo>
                    <a:lnTo>
                      <a:pt x="0" y="458"/>
                    </a:lnTo>
                    <a:close/>
                  </a:path>
                </a:pathLst>
              </a:cu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rgbClr val="ee3b34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3609" y="1723"/>
                <a:ext cx="161" cy="84"/>
              </a:xfrm>
              <a:custGeom>
                <a:avLst/>
                <a:gdLst/>
                <a:rect l="l" t="t" r="r" b="b"/>
                <a:pathLst>
                  <a:path w="161" h="84" extrusionOk="0">
                    <a:moveTo>
                      <a:pt x="81" y="84"/>
                    </a:moveTo>
                    <a:lnTo>
                      <a:pt x="103" y="83"/>
                    </a:lnTo>
                    <a:lnTo>
                      <a:pt x="120" y="76"/>
                    </a:lnTo>
                    <a:lnTo>
                      <a:pt x="134" y="66"/>
                    </a:lnTo>
                    <a:lnTo>
                      <a:pt x="145" y="54"/>
                    </a:lnTo>
                    <a:lnTo>
                      <a:pt x="152" y="40"/>
                    </a:lnTo>
                    <a:lnTo>
                      <a:pt x="157" y="26"/>
                    </a:lnTo>
                    <a:lnTo>
                      <a:pt x="160" y="13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1" y="13"/>
                    </a:lnTo>
                    <a:lnTo>
                      <a:pt x="3" y="25"/>
                    </a:lnTo>
                    <a:lnTo>
                      <a:pt x="8" y="39"/>
                    </a:lnTo>
                    <a:lnTo>
                      <a:pt x="16" y="52"/>
                    </a:lnTo>
                    <a:lnTo>
                      <a:pt x="26" y="65"/>
                    </a:lnTo>
                    <a:lnTo>
                      <a:pt x="41" y="74"/>
                    </a:lnTo>
                    <a:lnTo>
                      <a:pt x="59" y="81"/>
                    </a:lnTo>
                    <a:lnTo>
                      <a:pt x="81" y="84"/>
                    </a:lnTo>
                    <a:close/>
                  </a:path>
                </a:pathLst>
              </a:cu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3527" y="1687"/>
                <a:ext cx="1478" cy="35"/>
              </a:xfrm>
              <a:prstGeom prst="rect">
                <a:avLst/>
              </a:pr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4434" y="1722"/>
                <a:ext cx="161" cy="84"/>
              </a:xfrm>
              <a:custGeom>
                <a:avLst/>
                <a:gdLst/>
                <a:rect l="l" t="t" r="r" b="b"/>
                <a:pathLst>
                  <a:path w="161" h="84" extrusionOk="0">
                    <a:moveTo>
                      <a:pt x="80" y="84"/>
                    </a:moveTo>
                    <a:lnTo>
                      <a:pt x="102" y="82"/>
                    </a:lnTo>
                    <a:lnTo>
                      <a:pt x="120" y="75"/>
                    </a:lnTo>
                    <a:lnTo>
                      <a:pt x="134" y="66"/>
                    </a:lnTo>
                    <a:lnTo>
                      <a:pt x="145" y="53"/>
                    </a:lnTo>
                    <a:lnTo>
                      <a:pt x="151" y="40"/>
                    </a:lnTo>
                    <a:lnTo>
                      <a:pt x="157" y="26"/>
                    </a:lnTo>
                    <a:lnTo>
                      <a:pt x="160" y="12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2" y="25"/>
                    </a:lnTo>
                    <a:lnTo>
                      <a:pt x="8" y="38"/>
                    </a:lnTo>
                    <a:lnTo>
                      <a:pt x="16" y="52"/>
                    </a:lnTo>
                    <a:lnTo>
                      <a:pt x="26" y="64"/>
                    </a:lnTo>
                    <a:lnTo>
                      <a:pt x="41" y="74"/>
                    </a:lnTo>
                    <a:lnTo>
                      <a:pt x="58" y="81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4267" y="1722"/>
                <a:ext cx="161" cy="84"/>
              </a:xfrm>
              <a:custGeom>
                <a:avLst/>
                <a:gdLst/>
                <a:rect l="l" t="t" r="r" b="b"/>
                <a:pathLst>
                  <a:path w="161" h="84" extrusionOk="0">
                    <a:moveTo>
                      <a:pt x="80" y="84"/>
                    </a:moveTo>
                    <a:lnTo>
                      <a:pt x="102" y="82"/>
                    </a:lnTo>
                    <a:lnTo>
                      <a:pt x="120" y="75"/>
                    </a:lnTo>
                    <a:lnTo>
                      <a:pt x="134" y="66"/>
                    </a:lnTo>
                    <a:lnTo>
                      <a:pt x="145" y="53"/>
                    </a:lnTo>
                    <a:lnTo>
                      <a:pt x="152" y="40"/>
                    </a:lnTo>
                    <a:lnTo>
                      <a:pt x="157" y="26"/>
                    </a:lnTo>
                    <a:lnTo>
                      <a:pt x="160" y="12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3" y="25"/>
                    </a:lnTo>
                    <a:lnTo>
                      <a:pt x="8" y="38"/>
                    </a:lnTo>
                    <a:lnTo>
                      <a:pt x="16" y="52"/>
                    </a:lnTo>
                    <a:lnTo>
                      <a:pt x="26" y="64"/>
                    </a:lnTo>
                    <a:lnTo>
                      <a:pt x="41" y="74"/>
                    </a:lnTo>
                    <a:lnTo>
                      <a:pt x="59" y="81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4101" y="1722"/>
                <a:ext cx="163" cy="84"/>
              </a:xfrm>
              <a:custGeom>
                <a:avLst/>
                <a:gdLst/>
                <a:rect l="l" t="t" r="r" b="b"/>
                <a:pathLst>
                  <a:path w="163" h="84" extrusionOk="0">
                    <a:moveTo>
                      <a:pt x="81" y="84"/>
                    </a:moveTo>
                    <a:lnTo>
                      <a:pt x="103" y="82"/>
                    </a:lnTo>
                    <a:lnTo>
                      <a:pt x="121" y="75"/>
                    </a:lnTo>
                    <a:lnTo>
                      <a:pt x="134" y="66"/>
                    </a:lnTo>
                    <a:lnTo>
                      <a:pt x="145" y="53"/>
                    </a:lnTo>
                    <a:lnTo>
                      <a:pt x="153" y="40"/>
                    </a:lnTo>
                    <a:lnTo>
                      <a:pt x="159" y="26"/>
                    </a:lnTo>
                    <a:lnTo>
                      <a:pt x="162" y="12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2" y="12"/>
                    </a:lnTo>
                    <a:lnTo>
                      <a:pt x="4" y="25"/>
                    </a:lnTo>
                    <a:lnTo>
                      <a:pt x="9" y="38"/>
                    </a:lnTo>
                    <a:lnTo>
                      <a:pt x="17" y="52"/>
                    </a:lnTo>
                    <a:lnTo>
                      <a:pt x="28" y="64"/>
                    </a:lnTo>
                    <a:lnTo>
                      <a:pt x="41" y="74"/>
                    </a:lnTo>
                    <a:lnTo>
                      <a:pt x="59" y="81"/>
                    </a:lnTo>
                    <a:lnTo>
                      <a:pt x="81" y="84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3936" y="1723"/>
                <a:ext cx="161" cy="84"/>
              </a:xfrm>
              <a:custGeom>
                <a:avLst/>
                <a:gdLst/>
                <a:rect l="l" t="t" r="r" b="b"/>
                <a:pathLst>
                  <a:path w="161" h="84" extrusionOk="0">
                    <a:moveTo>
                      <a:pt x="81" y="84"/>
                    </a:moveTo>
                    <a:lnTo>
                      <a:pt x="102" y="83"/>
                    </a:lnTo>
                    <a:lnTo>
                      <a:pt x="120" y="76"/>
                    </a:lnTo>
                    <a:lnTo>
                      <a:pt x="134" y="66"/>
                    </a:lnTo>
                    <a:lnTo>
                      <a:pt x="145" y="54"/>
                    </a:lnTo>
                    <a:lnTo>
                      <a:pt x="152" y="40"/>
                    </a:lnTo>
                    <a:lnTo>
                      <a:pt x="157" y="26"/>
                    </a:lnTo>
                    <a:lnTo>
                      <a:pt x="160" y="13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1" y="13"/>
                    </a:lnTo>
                    <a:lnTo>
                      <a:pt x="3" y="25"/>
                    </a:lnTo>
                    <a:lnTo>
                      <a:pt x="8" y="39"/>
                    </a:lnTo>
                    <a:lnTo>
                      <a:pt x="16" y="52"/>
                    </a:lnTo>
                    <a:lnTo>
                      <a:pt x="26" y="65"/>
                    </a:lnTo>
                    <a:lnTo>
                      <a:pt x="41" y="74"/>
                    </a:lnTo>
                    <a:lnTo>
                      <a:pt x="59" y="81"/>
                    </a:lnTo>
                    <a:lnTo>
                      <a:pt x="81" y="84"/>
                    </a:lnTo>
                    <a:close/>
                  </a:path>
                </a:pathLst>
              </a:cu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3774" y="1722"/>
                <a:ext cx="163" cy="84"/>
              </a:xfrm>
              <a:custGeom>
                <a:avLst/>
                <a:gdLst/>
                <a:rect l="l" t="t" r="r" b="b"/>
                <a:pathLst>
                  <a:path w="163" h="84" extrusionOk="0">
                    <a:moveTo>
                      <a:pt x="81" y="84"/>
                    </a:moveTo>
                    <a:lnTo>
                      <a:pt x="103" y="82"/>
                    </a:lnTo>
                    <a:lnTo>
                      <a:pt x="121" y="75"/>
                    </a:lnTo>
                    <a:lnTo>
                      <a:pt x="134" y="66"/>
                    </a:lnTo>
                    <a:lnTo>
                      <a:pt x="145" y="53"/>
                    </a:lnTo>
                    <a:lnTo>
                      <a:pt x="154" y="40"/>
                    </a:lnTo>
                    <a:lnTo>
                      <a:pt x="159" y="26"/>
                    </a:lnTo>
                    <a:lnTo>
                      <a:pt x="162" y="12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2" y="12"/>
                    </a:lnTo>
                    <a:lnTo>
                      <a:pt x="3" y="25"/>
                    </a:lnTo>
                    <a:lnTo>
                      <a:pt x="9" y="38"/>
                    </a:lnTo>
                    <a:lnTo>
                      <a:pt x="17" y="52"/>
                    </a:lnTo>
                    <a:lnTo>
                      <a:pt x="26" y="64"/>
                    </a:lnTo>
                    <a:lnTo>
                      <a:pt x="41" y="74"/>
                    </a:lnTo>
                    <a:lnTo>
                      <a:pt x="59" y="81"/>
                    </a:lnTo>
                    <a:lnTo>
                      <a:pt x="81" y="84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4763" y="1722"/>
                <a:ext cx="162" cy="84"/>
              </a:xfrm>
              <a:custGeom>
                <a:avLst/>
                <a:gdLst/>
                <a:rect l="l" t="t" r="r" b="b"/>
                <a:pathLst>
                  <a:path w="162" h="84" extrusionOk="0">
                    <a:moveTo>
                      <a:pt x="81" y="84"/>
                    </a:moveTo>
                    <a:lnTo>
                      <a:pt x="103" y="82"/>
                    </a:lnTo>
                    <a:lnTo>
                      <a:pt x="121" y="75"/>
                    </a:lnTo>
                    <a:lnTo>
                      <a:pt x="134" y="66"/>
                    </a:lnTo>
                    <a:lnTo>
                      <a:pt x="145" y="53"/>
                    </a:lnTo>
                    <a:lnTo>
                      <a:pt x="152" y="40"/>
                    </a:lnTo>
                    <a:lnTo>
                      <a:pt x="157" y="26"/>
                    </a:lnTo>
                    <a:lnTo>
                      <a:pt x="160" y="1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2" y="12"/>
                    </a:lnTo>
                    <a:lnTo>
                      <a:pt x="3" y="25"/>
                    </a:lnTo>
                    <a:lnTo>
                      <a:pt x="8" y="38"/>
                    </a:lnTo>
                    <a:lnTo>
                      <a:pt x="17" y="52"/>
                    </a:lnTo>
                    <a:lnTo>
                      <a:pt x="26" y="64"/>
                    </a:lnTo>
                    <a:lnTo>
                      <a:pt x="41" y="74"/>
                    </a:lnTo>
                    <a:lnTo>
                      <a:pt x="59" y="81"/>
                    </a:lnTo>
                    <a:lnTo>
                      <a:pt x="81" y="84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4598" y="1722"/>
                <a:ext cx="162" cy="84"/>
              </a:xfrm>
              <a:custGeom>
                <a:avLst/>
                <a:gdLst/>
                <a:rect l="l" t="t" r="r" b="b"/>
                <a:pathLst>
                  <a:path w="162" h="84" extrusionOk="0">
                    <a:moveTo>
                      <a:pt x="82" y="84"/>
                    </a:moveTo>
                    <a:lnTo>
                      <a:pt x="102" y="82"/>
                    </a:lnTo>
                    <a:lnTo>
                      <a:pt x="120" y="75"/>
                    </a:lnTo>
                    <a:lnTo>
                      <a:pt x="134" y="66"/>
                    </a:lnTo>
                    <a:lnTo>
                      <a:pt x="145" y="53"/>
                    </a:lnTo>
                    <a:lnTo>
                      <a:pt x="153" y="40"/>
                    </a:lnTo>
                    <a:lnTo>
                      <a:pt x="158" y="26"/>
                    </a:lnTo>
                    <a:lnTo>
                      <a:pt x="161" y="1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4" y="25"/>
                    </a:lnTo>
                    <a:lnTo>
                      <a:pt x="8" y="38"/>
                    </a:lnTo>
                    <a:lnTo>
                      <a:pt x="16" y="52"/>
                    </a:lnTo>
                    <a:lnTo>
                      <a:pt x="27" y="64"/>
                    </a:lnTo>
                    <a:lnTo>
                      <a:pt x="41" y="74"/>
                    </a:lnTo>
                    <a:lnTo>
                      <a:pt x="60" y="81"/>
                    </a:lnTo>
                    <a:lnTo>
                      <a:pt x="82" y="84"/>
                    </a:lnTo>
                    <a:close/>
                  </a:path>
                </a:pathLst>
              </a:cu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4926" y="1722"/>
                <a:ext cx="79" cy="82"/>
              </a:xfrm>
              <a:custGeom>
                <a:avLst/>
                <a:gdLst/>
                <a:rect l="l" t="t" r="r" b="b"/>
                <a:pathLst>
                  <a:path w="79" h="82" extrusionOk="0">
                    <a:moveTo>
                      <a:pt x="0" y="0"/>
                    </a:moveTo>
                    <a:lnTo>
                      <a:pt x="1" y="11"/>
                    </a:lnTo>
                    <a:lnTo>
                      <a:pt x="3" y="25"/>
                    </a:lnTo>
                    <a:lnTo>
                      <a:pt x="8" y="37"/>
                    </a:lnTo>
                    <a:lnTo>
                      <a:pt x="15" y="51"/>
                    </a:lnTo>
                    <a:lnTo>
                      <a:pt x="26" y="62"/>
                    </a:lnTo>
                    <a:lnTo>
                      <a:pt x="40" y="73"/>
                    </a:lnTo>
                    <a:lnTo>
                      <a:pt x="57" y="79"/>
                    </a:lnTo>
                    <a:lnTo>
                      <a:pt x="79" y="82"/>
                    </a:lnTo>
                    <a:lnTo>
                      <a:pt x="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f8e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3527" y="1722"/>
                <a:ext cx="78" cy="84"/>
              </a:xfrm>
              <a:custGeom>
                <a:avLst/>
                <a:gdLst/>
                <a:rect l="l" t="t" r="r" b="b"/>
                <a:pathLst>
                  <a:path w="78" h="84" extrusionOk="0">
                    <a:moveTo>
                      <a:pt x="78" y="0"/>
                    </a:moveTo>
                    <a:lnTo>
                      <a:pt x="0" y="0"/>
                    </a:lnTo>
                    <a:lnTo>
                      <a:pt x="0" y="84"/>
                    </a:lnTo>
                    <a:lnTo>
                      <a:pt x="20" y="81"/>
                    </a:lnTo>
                    <a:lnTo>
                      <a:pt x="37" y="74"/>
                    </a:lnTo>
                    <a:lnTo>
                      <a:pt x="51" y="64"/>
                    </a:lnTo>
                    <a:lnTo>
                      <a:pt x="61" y="52"/>
                    </a:lnTo>
                    <a:lnTo>
                      <a:pt x="70" y="38"/>
                    </a:lnTo>
                    <a:lnTo>
                      <a:pt x="74" y="25"/>
                    </a:lnTo>
                    <a:lnTo>
                      <a:pt x="77" y="11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 wrap="square" lIns="91424" tIns="45700" rIns="91424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dk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p:grpSp>
        <p:grpSp>
          <p:nvGrpSpPr>
            <p:cNvPr id="196" name="Google Shape;196;p26"/>
            <p:cNvGrpSpPr/>
            <p:nvPr/>
          </p:nvGrpSpPr>
          <p:grpSpPr>
            <a:xfrm rot="0">
              <a:off x="731191" y="1340768"/>
              <a:ext cx="6120680" cy="1152128"/>
              <a:chOff x="1835696" y="2996952"/>
              <a:chExt cx="6120680" cy="1152128"/>
            </a:xfrm>
          </p:grpSpPr>
          <p:sp>
            <p:nvSpPr>
              <p:cNvPr id="197" name="Google Shape;197;p26"/>
              <p:cNvSpPr/>
              <p:nvPr/>
            </p:nvSpPr>
            <p:spPr>
              <a:xfrm rot="16200000">
                <a:off x="5580112" y="1772816"/>
                <a:ext cx="1152128" cy="3600400"/>
              </a:xfrm>
              <a:prstGeom prst="flowChartDocument">
                <a:avLst/>
              </a:prstGeom>
              <a:solidFill>
                <a:srgbClr val="28b8f6"/>
              </a:solidFill>
              <a:ln>
                <a:noFill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i="0" u="none" strike="noStrike" cap="none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1835696" y="2996952"/>
                <a:ext cx="5040560" cy="1152128"/>
              </a:xfrm>
              <a:prstGeom prst="rect">
                <a:avLst/>
              </a:prstGeom>
              <a:solidFill>
                <a:srgbClr val="28b8f6"/>
              </a:solidFill>
              <a:ln>
                <a:noFill/>
              </a:ln>
            </p:spPr>
            <p:txBody>
              <a:bodyPr wrap="square" lIns="91424" tIns="45700" rIns="91424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" sz="35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r>
                  <a:rPr lang="ko" sz="3500" b="1" i="0" u="none" strike="noStrike" cap="none">
                    <a:solidFill>
                      <a:schemeClr val="lt1"/>
                    </a:solidFill>
                    <a:latin typeface="휴먼엑스포"/>
                    <a:ea typeface="휴먼엑스포"/>
                  </a:rPr>
                  <a:t>목차</a:t>
                </a:r>
                <a:endParaRPr sz="3500" b="1" i="0" u="none" strike="noStrike" cap="none">
                  <a:solidFill>
                    <a:schemeClr val="lt1"/>
                  </a:solidFill>
                  <a:latin typeface="휴먼엑스포"/>
                  <a:ea typeface="휴먼엑스포"/>
                </a:endParaRPr>
              </a:p>
            </p:txBody>
          </p:sp>
        </p:grpSp>
      </p:grpSp>
      <p:sp>
        <p:nvSpPr>
          <p:cNvPr id="199" name="Google Shape;199;p26"/>
          <p:cNvSpPr/>
          <p:nvPr/>
        </p:nvSpPr>
        <p:spPr>
          <a:xfrm>
            <a:off x="-972616" y="2832162"/>
            <a:ext cx="11593200" cy="162000"/>
          </a:xfrm>
          <a:prstGeom prst="rect">
            <a:avLst/>
          </a:prstGeom>
          <a:solidFill>
            <a:srgbClr val="c9eeee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844831" y="2624172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>
                <a:solidFill>
                  <a:srgbClr val="f2f2f2"/>
                </a:solidFill>
                <a:highlight>
                  <a:srgbClr val="28b8f6"/>
                </a:highlight>
              </a:rPr>
              <a:t>01</a:t>
            </a:r>
            <a:endParaRPr sz="3000">
              <a:solidFill>
                <a:srgbClr val="f2f2f2"/>
              </a:solidFill>
              <a:highlight>
                <a:srgbClr val="28b8f6"/>
              </a:highlight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2298973" y="2571750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>
                <a:solidFill>
                  <a:srgbClr val="f2f2f2"/>
                </a:solidFill>
                <a:highlight>
                  <a:srgbClr val="00d49d"/>
                </a:highlight>
              </a:rPr>
              <a:t>02</a:t>
            </a:r>
            <a:endParaRPr sz="3000">
              <a:solidFill>
                <a:srgbClr val="f2f2f2"/>
              </a:solidFill>
              <a:highlight>
                <a:srgbClr val="00d49d"/>
              </a:highlight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064771" y="2571750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>
                <a:solidFill>
                  <a:srgbClr val="f2f2f2"/>
                </a:solidFill>
                <a:highlight>
                  <a:srgbClr val="fedf03"/>
                </a:highlight>
              </a:rPr>
              <a:t>03</a:t>
            </a:r>
            <a:endParaRPr sz="3000">
              <a:solidFill>
                <a:srgbClr val="f2f2f2"/>
              </a:solidFill>
              <a:highlight>
                <a:srgbClr val="fedf03"/>
              </a:highlight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749320" y="2571750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>
                <a:solidFill>
                  <a:srgbClr val="f2f2f2"/>
                </a:solidFill>
                <a:highlight>
                  <a:srgbClr val="ff3f8e"/>
                </a:highlight>
              </a:rPr>
              <a:t>04</a:t>
            </a:r>
            <a:endParaRPr sz="3000">
              <a:solidFill>
                <a:srgbClr val="f2f2f2"/>
              </a:solidFill>
              <a:highlight>
                <a:srgbClr val="ff3f8e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52748" y="3305875"/>
            <a:ext cx="1098600" cy="6050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휴먼엑스포"/>
                <a:ea typeface="휴먼엑스포"/>
                <a:cs typeface="Do Hyeon"/>
                <a:sym typeface="Do Hyeon"/>
              </a:rPr>
              <a:t>조원 소개</a:t>
            </a:r>
            <a:endParaRPr lang="ko">
              <a:latin typeface="휴먼엑스포"/>
              <a:ea typeface="휴먼엑스포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휴먼엑스포"/>
              <a:ea typeface="휴먼엑스포"/>
              <a:cs typeface="맑은 고딕"/>
              <a:sym typeface="맑은 고딕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2038479" y="2268825"/>
            <a:ext cx="1372190" cy="6058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휴먼엑스포"/>
                <a:ea typeface="휴먼엑스포"/>
                <a:cs typeface="Do Hyeon"/>
                <a:sym typeface="Do Hyeon"/>
              </a:rPr>
              <a:t>프로그램 소개</a:t>
            </a:r>
            <a:endParaRPr lang="ko">
              <a:latin typeface="휴먼엑스포"/>
              <a:ea typeface="휴먼엑스포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휴먼엑스포"/>
              <a:ea typeface="휴먼엑스포"/>
              <a:cs typeface="맑은 고딕"/>
              <a:sym typeface="맑은 고딕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4002442" y="3227006"/>
            <a:ext cx="890400" cy="61125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휴먼엑스포"/>
                <a:ea typeface="휴먼엑스포"/>
                <a:cs typeface="Do Hyeon"/>
                <a:sym typeface="Do Hyeon"/>
              </a:rPr>
              <a:t>엔티티 정의</a:t>
            </a:r>
            <a:endParaRPr>
              <a:latin typeface="휴먼엑스포"/>
              <a:ea typeface="휴먼엑스포"/>
              <a:cs typeface="맑은 고딕"/>
              <a:sym typeface="맑은 고딕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5479382" y="2113387"/>
            <a:ext cx="1278529" cy="60894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휴먼엑스포"/>
                <a:ea typeface="휴먼엑스포"/>
                <a:cs typeface="Do Hyeon"/>
                <a:sym typeface="Do Hyeon"/>
              </a:rPr>
              <a:t>제작영상 </a:t>
            </a:r>
            <a:endParaRPr lang="ko-KR" altLang="en-US">
              <a:latin typeface="휴먼엑스포"/>
              <a:ea typeface="휴먼엑스포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휴먼엑스포"/>
                <a:ea typeface="휴먼엑스포"/>
                <a:cs typeface="Do Hyeon"/>
                <a:sym typeface="Do Hyeon"/>
              </a:rPr>
              <a:t>발표 및 </a:t>
            </a:r>
            <a:r>
              <a:rPr lang="ko">
                <a:latin typeface="휴먼엑스포"/>
                <a:ea typeface="휴먼엑스포"/>
                <a:cs typeface="Do Hyeon"/>
                <a:sym typeface="Do Hyeon"/>
              </a:rPr>
              <a:t>시연</a:t>
            </a:r>
            <a:endParaRPr lang="ko">
              <a:latin typeface="휴먼엑스포"/>
              <a:ea typeface="휴먼엑스포"/>
              <a:cs typeface="Do Hyeon"/>
              <a:sym typeface="Do Hyeon"/>
            </a:endParaRPr>
          </a:p>
        </p:txBody>
      </p:sp>
      <p:pic>
        <p:nvPicPr>
          <p:cNvPr id="217" name=""/>
          <p:cNvPicPr>
            <a:picLocks noChangeAspect="1"/>
          </p:cNvPicPr>
          <p:nvPr/>
        </p:nvPicPr>
        <p:blipFill rotWithShape="1">
          <a:blip r:embed="rId3"/>
          <a:srcRect l="6360" t="25000" r="9430" b="25530"/>
          <a:stretch>
            <a:fillRect/>
          </a:stretch>
        </p:blipFill>
        <p:spPr>
          <a:xfrm>
            <a:off x="4000499" y="2040355"/>
            <a:ext cx="639125" cy="625809"/>
          </a:xfrm>
          <a:prstGeom prst="rect">
            <a:avLst/>
          </a:prstGeom>
        </p:spPr>
      </p:pic>
      <p:pic>
        <p:nvPicPr>
          <p:cNvPr id="2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7426" y="1917132"/>
            <a:ext cx="651042" cy="758063"/>
          </a:xfrm>
          <a:prstGeom prst="rect">
            <a:avLst/>
          </a:prstGeom>
        </p:spPr>
      </p:pic>
      <p:pic>
        <p:nvPicPr>
          <p:cNvPr id="2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91013" y="3158791"/>
            <a:ext cx="763002" cy="724369"/>
          </a:xfrm>
          <a:prstGeom prst="rect">
            <a:avLst/>
          </a:prstGeom>
        </p:spPr>
      </p:pic>
      <p:pic>
        <p:nvPicPr>
          <p:cNvPr id="220" name=""/>
          <p:cNvPicPr>
            <a:picLocks noChangeAspect="1"/>
          </p:cNvPicPr>
          <p:nvPr/>
        </p:nvPicPr>
        <p:blipFill rotWithShape="1">
          <a:blip r:embed="rId6"/>
          <a:srcRect l="27560" t="35480" r="31380" b="37040"/>
          <a:stretch>
            <a:fillRect/>
          </a:stretch>
        </p:blipFill>
        <p:spPr>
          <a:xfrm>
            <a:off x="5758022" y="3258553"/>
            <a:ext cx="670943" cy="693611"/>
          </a:xfrm>
          <a:prstGeom prst="rect">
            <a:avLst/>
          </a:prstGeom>
        </p:spPr>
      </p:pic>
      <p:sp>
        <p:nvSpPr>
          <p:cNvPr id="221" name="Google Shape;216;p26"/>
          <p:cNvSpPr txBox="1"/>
          <p:nvPr/>
        </p:nvSpPr>
        <p:spPr>
          <a:xfrm>
            <a:off x="6955251" y="3178181"/>
            <a:ext cx="1654517" cy="39036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휴먼엑스포"/>
                <a:ea typeface="휴먼엑스포"/>
                <a:cs typeface="Do Hyeon"/>
                <a:sym typeface="Do Hyeon"/>
              </a:rPr>
              <a:t>발표 후기 및 소감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휴먼엑스포"/>
              <a:ea typeface="휴먼엑스포"/>
              <a:cs typeface="Do Hyeon"/>
              <a:sym typeface="Do Hyeon"/>
            </a:endParaRPr>
          </a:p>
        </p:txBody>
      </p:sp>
      <p:sp>
        <p:nvSpPr>
          <p:cNvPr id="222" name="Google Shape;203;p26"/>
          <p:cNvSpPr txBox="1"/>
          <p:nvPr/>
        </p:nvSpPr>
        <p:spPr>
          <a:xfrm>
            <a:off x="7440760" y="2513597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f2f2f2"/>
                </a:solidFill>
                <a:highlight>
                  <a:srgbClr val="ff6600"/>
                </a:highlight>
                <a:latin typeface="Arial"/>
                <a:ea typeface="Arial"/>
                <a:cs typeface="Arial"/>
                <a:sym typeface="Arial"/>
              </a:rPr>
              <a:t>05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<a:solidFill>
                <a:srgbClr val="f2f2f2"/>
              </a:solidFill>
              <a:highlight>
                <a:srgbClr val="ff66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54199" y="1722605"/>
            <a:ext cx="948447" cy="948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752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844831" y="2624172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3000">
              <a:solidFill>
                <a:srgbClr val="f2f2f2"/>
              </a:solidFill>
              <a:highlight>
                <a:srgbClr val="28b8f6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743717" y="2024569"/>
            <a:ext cx="4913616" cy="10958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6000">
                <a:solidFill>
                  <a:srgbClr val="f2f2f2"/>
                </a:solidFill>
                <a:highlight>
                  <a:srgbClr val="28b8f6"/>
                </a:highlight>
              </a:rPr>
              <a:t>01</a:t>
            </a:r>
            <a:r>
              <a:rPr lang="ko-KR" altLang="en-US" sz="6000">
                <a:solidFill>
                  <a:schemeClr val="lt1"/>
                </a:solidFill>
                <a:highlight>
                  <a:schemeClr val="lt1"/>
                </a:highlight>
              </a:rPr>
              <a:t>  </a:t>
            </a:r>
            <a:r>
              <a:rPr lang="ko" sz="6000">
                <a:latin typeface="휴먼엑스포"/>
                <a:ea typeface="휴먼엑스포"/>
                <a:cs typeface="Do Hyeon"/>
                <a:sym typeface="Do Hyeon"/>
              </a:rPr>
              <a:t>조원 소개</a:t>
            </a:r>
            <a:endParaRPr lang="ko" sz="6000">
              <a:latin typeface="휴먼엑스포"/>
              <a:ea typeface="휴먼엑스포"/>
              <a:cs typeface="Do Hyeon"/>
              <a:sym typeface="Do Hyeon"/>
            </a:endParaRPr>
          </a:p>
        </p:txBody>
      </p:sp>
      <p:pic>
        <p:nvPicPr>
          <p:cNvPr id="2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6699" y="1950472"/>
            <a:ext cx="1067135" cy="1242554"/>
          </a:xfrm>
          <a:prstGeom prst="rect">
            <a:avLst/>
          </a:prstGeom>
        </p:spPr>
      </p:pic>
      <p:sp>
        <p:nvSpPr>
          <p:cNvPr id="221" name=""/>
          <p:cNvSpPr/>
          <p:nvPr/>
        </p:nvSpPr>
        <p:spPr>
          <a:xfrm>
            <a:off x="633663" y="1172577"/>
            <a:ext cx="7865645" cy="2837447"/>
          </a:xfrm>
          <a:prstGeom prst="rect">
            <a:avLst/>
          </a:prstGeom>
          <a:noFill/>
          <a:ln>
            <a:solidFill>
              <a:srgbClr val="79e1e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13409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69092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0" y="249500"/>
            <a:ext cx="9144000" cy="746700"/>
          </a:xfrm>
          <a:prstGeom prst="rect">
            <a:avLst/>
          </a:prstGeom>
          <a:solidFill>
            <a:srgbClr val="28b8f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 01. 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조원 소개</a:t>
            </a:r>
            <a:endParaRPr sz="3500" b="1" i="0" u="none" strike="noStrike" cap="none">
              <a:solidFill>
                <a:schemeClr val="lt1"/>
              </a:solidFill>
              <a:latin typeface="휴먼엑스포"/>
              <a:ea typeface="휴먼엑스포"/>
            </a:endParaRPr>
          </a:p>
        </p:txBody>
      </p:sp>
      <p:pic>
        <p:nvPicPr>
          <p:cNvPr id="223" name="Google Shape;223;p2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68225" y="65898"/>
            <a:ext cx="1096150" cy="9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/>
          <p:nvPr/>
        </p:nvPicPr>
        <p:blipFill rotWithShape="1">
          <a:blip r:embed="rId4">
            <a:alphaModFix/>
          </a:blip>
          <a:srcRect l="35480" t="2090" r="30870" b="73140"/>
          <a:stretch>
            <a:fillRect/>
          </a:stretch>
        </p:blipFill>
        <p:spPr>
          <a:xfrm>
            <a:off x="521650" y="1153050"/>
            <a:ext cx="1203300" cy="127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/>
          <p:nvPr/>
        </p:nvPicPr>
        <p:blipFill rotWithShape="1">
          <a:blip r:embed="rId5">
            <a:alphaModFix/>
          </a:blip>
          <a:srcRect l="51980" t="33130" r="11950" b="42100"/>
          <a:stretch>
            <a:fillRect/>
          </a:stretch>
        </p:blipFill>
        <p:spPr>
          <a:xfrm>
            <a:off x="2590075" y="1213338"/>
            <a:ext cx="1289826" cy="127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/>
          <p:nvPr/>
        </p:nvPicPr>
        <p:blipFill rotWithShape="1">
          <a:blip r:embed="rId6">
            <a:alphaModFix/>
          </a:blip>
          <a:srcRect l="53510" t="63410" r="10420" b="8610"/>
          <a:stretch>
            <a:fillRect/>
          </a:stretch>
        </p:blipFill>
        <p:spPr>
          <a:xfrm>
            <a:off x="4572000" y="1070475"/>
            <a:ext cx="1289826" cy="14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/>
          <p:nvPr/>
        </p:nvPicPr>
        <p:blipFill rotWithShape="1">
          <a:blip r:embed="rId7">
            <a:alphaModFix/>
          </a:blip>
          <a:srcRect l="6460" t="35120" r="56380" b="41030"/>
          <a:stretch>
            <a:fillRect/>
          </a:stretch>
        </p:blipFill>
        <p:spPr>
          <a:xfrm>
            <a:off x="6758399" y="1236925"/>
            <a:ext cx="1329126" cy="122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/>
          <p:nvPr/>
        </p:nvSpPr>
        <p:spPr>
          <a:xfrm rot="10800000">
            <a:off x="301450" y="2594275"/>
            <a:ext cx="1785300" cy="2499450"/>
          </a:xfrm>
          <a:prstGeom prst="wedgeRoundRectCallout">
            <a:avLst>
              <a:gd name="adj1" fmla="val 37193"/>
              <a:gd name="adj2" fmla="val 65324"/>
              <a:gd name="adj3" fmla="val 0"/>
            </a:avLst>
          </a:prstGeom>
          <a:solidFill>
            <a:schemeClr val="lt1"/>
          </a:solidFill>
          <a:ln w="19050" cap="flat" cmpd="sng">
            <a:solidFill>
              <a:srgbClr val="ea0e3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9" name="Google Shape;229;p27"/>
          <p:cNvSpPr/>
          <p:nvPr/>
        </p:nvSpPr>
        <p:spPr>
          <a:xfrm rot="10800000">
            <a:off x="2535000" y="2626774"/>
            <a:ext cx="1785300" cy="2464852"/>
          </a:xfrm>
          <a:prstGeom prst="wedgeRoundRectCallout">
            <a:avLst>
              <a:gd name="adj1" fmla="val 13435"/>
              <a:gd name="adj2" fmla="val 61391"/>
              <a:gd name="adj3" fmla="val 0"/>
            </a:avLst>
          </a:prstGeom>
          <a:solidFill>
            <a:schemeClr val="lt1"/>
          </a:solidFill>
          <a:ln w="19050" cap="flat" cmpd="sng">
            <a:solidFill>
              <a:srgbClr val="4a86e8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0" name="Google Shape;230;p27"/>
          <p:cNvSpPr/>
          <p:nvPr/>
        </p:nvSpPr>
        <p:spPr>
          <a:xfrm rot="10800000">
            <a:off x="4486500" y="2626773"/>
            <a:ext cx="1785300" cy="2482150"/>
          </a:xfrm>
          <a:prstGeom prst="wedgeRoundRectCallout">
            <a:avLst>
              <a:gd name="adj1" fmla="val -6329"/>
              <a:gd name="adj2" fmla="val 61126"/>
              <a:gd name="adj3" fmla="val 0"/>
            </a:avLst>
          </a:prstGeom>
          <a:solidFill>
            <a:schemeClr val="lt1"/>
          </a:solidFill>
          <a:ln w="19050" cap="flat" cmpd="sng">
            <a:solidFill>
              <a:srgbClr val="fecb7a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1" name="Google Shape;231;p27"/>
          <p:cNvSpPr/>
          <p:nvPr/>
        </p:nvSpPr>
        <p:spPr>
          <a:xfrm rot="10800000">
            <a:off x="6906864" y="2490826"/>
            <a:ext cx="1849458" cy="2552556"/>
          </a:xfrm>
          <a:prstGeom prst="wedgeRoundRectCallout">
            <a:avLst>
              <a:gd name="adj1" fmla="val -5722"/>
              <a:gd name="adj2" fmla="val 66337"/>
              <a:gd name="adj3" fmla="val 0"/>
            </a:avLst>
          </a:prstGeom>
          <a:solidFill>
            <a:schemeClr val="lt1"/>
          </a:solidFill>
          <a:ln w="19050" cap="flat" cmpd="sng">
            <a:solidFill>
              <a:srgbClr val="e378ae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608200" y="2650050"/>
            <a:ext cx="1171800" cy="3845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ff6600"/>
                </a:solidFill>
                <a:latin typeface="Jua"/>
                <a:ea typeface="Jua"/>
                <a:cs typeface="Jua"/>
                <a:sym typeface="Jua"/>
              </a:rPr>
              <a:t>한인철</a:t>
            </a:r>
            <a:r>
              <a:rPr lang="ko"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조원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65240" y="2920950"/>
            <a:ext cx="1891441" cy="23615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300" b="1">
                <a:latin typeface="Jua"/>
                <a:ea typeface="Jua"/>
                <a:cs typeface="Jua"/>
                <a:sym typeface="Jua"/>
              </a:rPr>
              <a:t>프론트</a:t>
            </a:r>
            <a:r>
              <a:rPr lang="ko" sz="1300">
                <a:latin typeface="Jua"/>
                <a:ea typeface="Jua"/>
                <a:cs typeface="Jua"/>
                <a:sym typeface="Jua"/>
              </a:rPr>
              <a:t> 담당 1</a:t>
            </a:r>
            <a:endParaRPr lang="ko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축제 </a:t>
            </a:r>
            <a:r>
              <a:rPr lang="ko" sz="1300">
                <a:latin typeface="Jua"/>
                <a:ea typeface="Jua"/>
                <a:cs typeface="Jua"/>
                <a:sym typeface="Jua"/>
              </a:rPr>
              <a:t>메인화면</a:t>
            </a:r>
            <a:endParaRPr lang="ko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Q&amp;A 게시판 </a:t>
            </a:r>
            <a:endParaRPr lang="ko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마이페이지 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회원가입</a:t>
            </a:r>
            <a:r>
              <a:rPr lang="en-US" altLang="ko-KR" sz="1300">
                <a:latin typeface="Jua"/>
                <a:ea typeface="Jua"/>
                <a:cs typeface="Jua"/>
                <a:sym typeface="Jua"/>
              </a:rPr>
              <a:t>/</a:t>
            </a: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로그인 화면 구현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게시판 글 작성 페이지 구현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게시물 상세보기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endParaRPr lang="ko-KR" altLang="en-US"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2789675" y="2650050"/>
            <a:ext cx="1171800" cy="3845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4f8fcc"/>
                </a:solidFill>
                <a:latin typeface="Jua"/>
                <a:ea typeface="Jua"/>
                <a:cs typeface="Jua"/>
                <a:sym typeface="Jua"/>
              </a:rPr>
              <a:t>김창민</a:t>
            </a:r>
            <a:r>
              <a:rPr lang="ko"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조장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2343490" y="2978100"/>
            <a:ext cx="2004948" cy="196154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300" b="1">
                <a:latin typeface="Jua"/>
                <a:ea typeface="Jua"/>
                <a:cs typeface="Jua"/>
                <a:sym typeface="Jua"/>
              </a:rPr>
              <a:t>백엔드 </a:t>
            </a:r>
            <a:r>
              <a:rPr lang="ko" sz="1300">
                <a:latin typeface="Jua"/>
                <a:ea typeface="Jua"/>
                <a:cs typeface="Jua"/>
                <a:sym typeface="Jua"/>
              </a:rPr>
              <a:t>담당 </a:t>
            </a:r>
            <a:endParaRPr lang="ko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로그인 / 로그아웃 기능</a:t>
            </a:r>
            <a:endParaRPr lang="ko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회원 가입 및 탈퇴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내 정보 수정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어드민 권한 구현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고객센터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관리자 권한 및 회원 권한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4766225" y="2631875"/>
            <a:ext cx="1171800" cy="383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2b0af"/>
                </a:solidFill>
                <a:latin typeface="Jua"/>
                <a:ea typeface="Jua"/>
                <a:cs typeface="Jua"/>
                <a:sym typeface="Jua"/>
              </a:rPr>
              <a:t>전현기</a:t>
            </a:r>
            <a:r>
              <a:rPr lang="ko"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조원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4310169" y="2924375"/>
            <a:ext cx="2123393" cy="208194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250" b="1">
                <a:latin typeface="Jua"/>
                <a:ea typeface="Jua"/>
                <a:cs typeface="Jua"/>
                <a:sym typeface="Jua"/>
              </a:rPr>
              <a:t>백엔드</a:t>
            </a:r>
            <a:r>
              <a:rPr lang="ko" sz="1250">
                <a:latin typeface="Jua"/>
                <a:ea typeface="Jua"/>
                <a:cs typeface="Jua"/>
                <a:sym typeface="Jua"/>
              </a:rPr>
              <a:t> 담당 2</a:t>
            </a:r>
            <a:endParaRPr lang="ko" sz="125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en-US" altLang="ko-KR" sz="1250">
                <a:latin typeface="Jua"/>
                <a:ea typeface="Jua"/>
                <a:cs typeface="Jua"/>
                <a:sym typeface="Jua"/>
              </a:rPr>
              <a:t>DB </a:t>
            </a:r>
            <a:r>
              <a:rPr lang="ko-KR" altLang="en-US" sz="1250">
                <a:latin typeface="Jua"/>
                <a:ea typeface="Jua"/>
                <a:cs typeface="Jua"/>
                <a:sym typeface="Jua"/>
              </a:rPr>
              <a:t>가공 </a:t>
            </a:r>
            <a:r>
              <a:rPr lang="en-US" altLang="ko-KR" sz="1250">
                <a:latin typeface="Jua"/>
                <a:ea typeface="Jua"/>
                <a:cs typeface="Jua"/>
                <a:sym typeface="Jua"/>
              </a:rPr>
              <a:t>&amp;</a:t>
            </a:r>
            <a:r>
              <a:rPr lang="ko-KR" altLang="en-US" sz="1250">
                <a:latin typeface="Jua"/>
                <a:ea typeface="Jua"/>
                <a:cs typeface="Jua"/>
                <a:sym typeface="Jua"/>
              </a:rPr>
              <a:t> 데이터 반영 </a:t>
            </a:r>
            <a:endParaRPr lang="ko-KR" altLang="en-US" sz="125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게시판 기능</a:t>
            </a:r>
            <a:endParaRPr lang="ko" sz="125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250">
                <a:latin typeface="Jua"/>
                <a:ea typeface="Jua"/>
                <a:cs typeface="Jua"/>
                <a:sym typeface="Jua"/>
              </a:rPr>
              <a:t>로그인</a:t>
            </a:r>
            <a:r>
              <a:rPr lang="en-US" altLang="ko-KR" sz="1250">
                <a:latin typeface="Jua"/>
                <a:ea typeface="Jua"/>
                <a:cs typeface="Jua"/>
                <a:sym typeface="Jua"/>
              </a:rPr>
              <a:t>/</a:t>
            </a:r>
            <a:r>
              <a:rPr lang="ko-KR" altLang="en-US" sz="1250">
                <a:latin typeface="Jua"/>
                <a:ea typeface="Jua"/>
                <a:cs typeface="Jua"/>
                <a:sym typeface="Jua"/>
              </a:rPr>
              <a:t>로그아웃</a:t>
            </a:r>
            <a:endParaRPr lang="ko-KR" altLang="en-US" sz="125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250">
                <a:latin typeface="Jua"/>
                <a:ea typeface="Jua"/>
                <a:cs typeface="Jua"/>
                <a:sym typeface="Jua"/>
              </a:rPr>
              <a:t>회원 가입 및 탈퇴</a:t>
            </a:r>
            <a:endParaRPr lang="ko-KR" altLang="en-US" sz="125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250">
                <a:latin typeface="Jua"/>
                <a:ea typeface="Jua"/>
                <a:cs typeface="Jua"/>
                <a:sym typeface="Jua"/>
              </a:rPr>
              <a:t>내 정보 수정</a:t>
            </a:r>
            <a:endParaRPr lang="ko-KR" altLang="en-US" sz="125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관리자 권한 및 회원 권한 </a:t>
            </a:r>
            <a:endParaRPr lang="ko" sz="125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250">
                <a:latin typeface="Jua"/>
                <a:ea typeface="Jua"/>
                <a:cs typeface="Jua"/>
                <a:sym typeface="Jua"/>
              </a:rPr>
              <a:t>고객센터</a:t>
            </a:r>
            <a:endParaRPr lang="ko-KR" altLang="en-US" sz="12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7144325" y="2536625"/>
            <a:ext cx="1171800" cy="383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e06da6"/>
                </a:solidFill>
                <a:latin typeface="Jua"/>
                <a:ea typeface="Jua"/>
                <a:cs typeface="Jua"/>
                <a:sym typeface="Jua"/>
              </a:rPr>
              <a:t>심유정</a:t>
            </a:r>
            <a:r>
              <a:rPr lang="ko"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조원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6747688" y="2917775"/>
            <a:ext cx="2064171" cy="21361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300" b="1">
                <a:latin typeface="Jua"/>
                <a:ea typeface="Jua"/>
                <a:cs typeface="Jua"/>
                <a:sym typeface="Jua"/>
              </a:rPr>
              <a:t>프론트</a:t>
            </a:r>
            <a:r>
              <a:rPr lang="ko" sz="1300">
                <a:latin typeface="Jua"/>
                <a:ea typeface="Jua"/>
                <a:cs typeface="Jua"/>
                <a:sym typeface="Jua"/>
              </a:rPr>
              <a:t> 담당 2</a:t>
            </a:r>
            <a:endParaRPr lang="ko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축제 </a:t>
            </a: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정보센터 </a:t>
            </a:r>
            <a:br>
              <a:rPr lang="ko-KR" altLang="en-US" sz="1300">
                <a:latin typeface="Jua"/>
                <a:ea typeface="Jua"/>
                <a:cs typeface="Jua"/>
                <a:sym typeface="Jua"/>
              </a:rPr>
            </a:b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및 리뷰화면 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공지사항 게시판 구현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자유게시판 구현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en-US" altLang="ko-KR" sz="1300">
                <a:latin typeface="Jua"/>
                <a:ea typeface="Jua"/>
                <a:cs typeface="Jua"/>
                <a:sym typeface="Jua"/>
              </a:rPr>
              <a:t>db</a:t>
            </a: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자료 조사 및 취합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Jua"/>
              <a:buChar char="●"/>
              <a:defRPr/>
            </a:pPr>
            <a:r>
              <a:rPr lang="en-US" altLang="ko-KR" sz="1300">
                <a:latin typeface="Jua"/>
                <a:ea typeface="Jua"/>
                <a:cs typeface="Jua"/>
                <a:sym typeface="Jua"/>
              </a:rPr>
              <a:t>ppt</a:t>
            </a:r>
            <a:r>
              <a:rPr lang="ko-KR" altLang="en-US" sz="1300">
                <a:latin typeface="Jua"/>
                <a:ea typeface="Jua"/>
                <a:cs typeface="Jua"/>
                <a:sym typeface="Jua"/>
              </a:rPr>
              <a:t> 및 발표영상</a:t>
            </a:r>
            <a:endParaRPr lang="ko-KR" altLang="en-US" sz="1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0900776">
            <a:off x="3853774" y="2496945"/>
            <a:ext cx="434599" cy="532841"/>
          </a:xfrm>
          <a:prstGeom prst="rect">
            <a:avLst/>
          </a:prstGeom>
        </p:spPr>
      </p:pic>
      <p:pic>
        <p:nvPicPr>
          <p:cNvPr id="242" name="Google Shape;226;p27"/>
          <p:cNvPicPr/>
          <p:nvPr/>
        </p:nvPicPr>
        <p:blipFill rotWithShape="1">
          <a:blip r:embed="rId9">
            <a:alphaModFix/>
          </a:blip>
          <a:srcRect l="53510" t="63410" r="10420" b="8610"/>
          <a:stretch>
            <a:fillRect/>
          </a:stretch>
        </p:blipFill>
        <p:spPr>
          <a:xfrm>
            <a:off x="4724400" y="1222875"/>
            <a:ext cx="1289826" cy="14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844831" y="2624172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3000">
              <a:solidFill>
                <a:srgbClr val="f2f2f2"/>
              </a:solidFill>
              <a:highlight>
                <a:srgbClr val="28b8f6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072455" y="2023847"/>
            <a:ext cx="6999090" cy="109652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6000">
                <a:solidFill>
                  <a:srgbClr val="f2f2f2"/>
                </a:solidFill>
                <a:highlight>
                  <a:srgbClr val="00d49d"/>
                </a:highlight>
              </a:rPr>
              <a:t>02</a:t>
            </a:r>
            <a:r>
              <a:rPr lang="ko-KR" altLang="en-US" sz="6000">
                <a:solidFill>
                  <a:schemeClr val="lt1"/>
                </a:solidFill>
                <a:highlight>
                  <a:schemeClr val="lt1"/>
                </a:highlight>
              </a:rPr>
              <a:t>  </a:t>
            </a:r>
            <a:r>
              <a:rPr lang="ko" sz="6000">
                <a:latin typeface="휴먼엑스포"/>
                <a:ea typeface="휴먼엑스포"/>
                <a:cs typeface="Do Hyeon"/>
                <a:sym typeface="Do Hyeon"/>
              </a:rPr>
              <a:t>프로그램 소개</a:t>
            </a:r>
            <a:endParaRPr lang="ko" sz="6000">
              <a:latin typeface="휴먼엑스포"/>
              <a:ea typeface="휴먼엑스포"/>
              <a:cs typeface="Do Hyeon"/>
              <a:sym typeface="Do Hyeon"/>
            </a:endParaRPr>
          </a:p>
        </p:txBody>
      </p:sp>
      <p:sp>
        <p:nvSpPr>
          <p:cNvPr id="221" name=""/>
          <p:cNvSpPr/>
          <p:nvPr/>
        </p:nvSpPr>
        <p:spPr>
          <a:xfrm>
            <a:off x="633663" y="1172577"/>
            <a:ext cx="7865645" cy="2837447"/>
          </a:xfrm>
          <a:prstGeom prst="rect">
            <a:avLst/>
          </a:prstGeom>
          <a:noFill/>
          <a:ln>
            <a:solidFill>
              <a:srgbClr val="00d49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134093"/>
              </a:solidFill>
            </a:endParaRPr>
          </a:p>
        </p:txBody>
      </p:sp>
      <p:pic>
        <p:nvPicPr>
          <p:cNvPr id="2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750" y="3153277"/>
            <a:ext cx="1001113" cy="844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0" y="249500"/>
            <a:ext cx="9144000" cy="746700"/>
          </a:xfrm>
          <a:prstGeom prst="rect">
            <a:avLst/>
          </a:prstGeom>
          <a:solidFill>
            <a:srgbClr val="28b8f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              0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2</a:t>
            </a: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. 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프로그램 소개</a:t>
            </a:r>
            <a:endParaRPr sz="3500" b="1" i="0" u="none" strike="noStrike" cap="none">
              <a:solidFill>
                <a:schemeClr val="lt1"/>
              </a:solidFill>
              <a:latin typeface="휴먼엑스포"/>
              <a:ea typeface="휴먼엑스포"/>
            </a:endParaRPr>
          </a:p>
        </p:txBody>
      </p:sp>
      <p:grpSp>
        <p:nvGrpSpPr>
          <p:cNvPr id="246" name="Google Shape;246;p28"/>
          <p:cNvGrpSpPr/>
          <p:nvPr/>
        </p:nvGrpSpPr>
        <p:grpSpPr>
          <a:xfrm rot="0">
            <a:off x="166925" y="79610"/>
            <a:ext cx="1109775" cy="948050"/>
            <a:chOff x="3523" y="1108"/>
            <a:chExt cx="1482" cy="1444"/>
          </a:xfrm>
        </p:grpSpPr>
        <p:sp>
          <p:nvSpPr>
            <p:cNvPr id="247" name="Google Shape;247;p28"/>
            <p:cNvSpPr/>
            <p:nvPr/>
          </p:nvSpPr>
          <p:spPr>
            <a:xfrm>
              <a:off x="4305" y="1111"/>
              <a:ext cx="245" cy="115"/>
            </a:xfrm>
            <a:custGeom>
              <a:avLst/>
              <a:gdLst/>
              <a:rect l="l" t="t" r="r" b="b"/>
              <a:pathLst>
                <a:path w="245" h="115" extrusionOk="0">
                  <a:moveTo>
                    <a:pt x="175" y="30"/>
                  </a:moveTo>
                  <a:lnTo>
                    <a:pt x="182" y="34"/>
                  </a:lnTo>
                  <a:lnTo>
                    <a:pt x="190" y="37"/>
                  </a:lnTo>
                  <a:lnTo>
                    <a:pt x="200" y="37"/>
                  </a:lnTo>
                  <a:lnTo>
                    <a:pt x="208" y="35"/>
                  </a:lnTo>
                  <a:lnTo>
                    <a:pt x="217" y="34"/>
                  </a:lnTo>
                  <a:lnTo>
                    <a:pt x="226" y="31"/>
                  </a:lnTo>
                  <a:lnTo>
                    <a:pt x="235" y="28"/>
                  </a:lnTo>
                  <a:lnTo>
                    <a:pt x="245" y="26"/>
                  </a:lnTo>
                  <a:lnTo>
                    <a:pt x="237" y="38"/>
                  </a:lnTo>
                  <a:lnTo>
                    <a:pt x="228" y="48"/>
                  </a:lnTo>
                  <a:lnTo>
                    <a:pt x="219" y="56"/>
                  </a:lnTo>
                  <a:lnTo>
                    <a:pt x="209" y="60"/>
                  </a:lnTo>
                  <a:lnTo>
                    <a:pt x="197" y="64"/>
                  </a:lnTo>
                  <a:lnTo>
                    <a:pt x="185" y="65"/>
                  </a:lnTo>
                  <a:lnTo>
                    <a:pt x="171" y="65"/>
                  </a:lnTo>
                  <a:lnTo>
                    <a:pt x="156" y="64"/>
                  </a:lnTo>
                  <a:lnTo>
                    <a:pt x="163" y="74"/>
                  </a:lnTo>
                  <a:lnTo>
                    <a:pt x="170" y="82"/>
                  </a:lnTo>
                  <a:lnTo>
                    <a:pt x="178" y="87"/>
                  </a:lnTo>
                  <a:lnTo>
                    <a:pt x="186" y="93"/>
                  </a:lnTo>
                  <a:lnTo>
                    <a:pt x="194" y="95"/>
                  </a:lnTo>
                  <a:lnTo>
                    <a:pt x="204" y="98"/>
                  </a:lnTo>
                  <a:lnTo>
                    <a:pt x="213" y="100"/>
                  </a:lnTo>
                  <a:lnTo>
                    <a:pt x="224" y="100"/>
                  </a:lnTo>
                  <a:lnTo>
                    <a:pt x="222" y="101"/>
                  </a:lnTo>
                  <a:lnTo>
                    <a:pt x="215" y="105"/>
                  </a:lnTo>
                  <a:lnTo>
                    <a:pt x="204" y="108"/>
                  </a:lnTo>
                  <a:lnTo>
                    <a:pt x="192" y="110"/>
                  </a:lnTo>
                  <a:lnTo>
                    <a:pt x="176" y="113"/>
                  </a:lnTo>
                  <a:lnTo>
                    <a:pt x="161" y="115"/>
                  </a:lnTo>
                  <a:lnTo>
                    <a:pt x="148" y="113"/>
                  </a:lnTo>
                  <a:lnTo>
                    <a:pt x="134" y="112"/>
                  </a:lnTo>
                  <a:lnTo>
                    <a:pt x="127" y="110"/>
                  </a:lnTo>
                  <a:lnTo>
                    <a:pt x="120" y="106"/>
                  </a:lnTo>
                  <a:lnTo>
                    <a:pt x="115" y="101"/>
                  </a:lnTo>
                  <a:lnTo>
                    <a:pt x="109" y="95"/>
                  </a:lnTo>
                  <a:lnTo>
                    <a:pt x="103" y="89"/>
                  </a:lnTo>
                  <a:lnTo>
                    <a:pt x="97" y="82"/>
                  </a:lnTo>
                  <a:lnTo>
                    <a:pt x="89" y="78"/>
                  </a:lnTo>
                  <a:lnTo>
                    <a:pt x="81" y="75"/>
                  </a:lnTo>
                  <a:lnTo>
                    <a:pt x="73" y="74"/>
                  </a:lnTo>
                  <a:lnTo>
                    <a:pt x="63" y="74"/>
                  </a:lnTo>
                  <a:lnTo>
                    <a:pt x="53" y="74"/>
                  </a:lnTo>
                  <a:lnTo>
                    <a:pt x="42" y="75"/>
                  </a:lnTo>
                  <a:lnTo>
                    <a:pt x="32" y="76"/>
                  </a:lnTo>
                  <a:lnTo>
                    <a:pt x="21" y="76"/>
                  </a:lnTo>
                  <a:lnTo>
                    <a:pt x="11" y="78"/>
                  </a:lnTo>
                  <a:lnTo>
                    <a:pt x="4" y="78"/>
                  </a:lnTo>
                  <a:lnTo>
                    <a:pt x="6" y="60"/>
                  </a:lnTo>
                  <a:lnTo>
                    <a:pt x="6" y="41"/>
                  </a:lnTo>
                  <a:lnTo>
                    <a:pt x="3" y="22"/>
                  </a:lnTo>
                  <a:lnTo>
                    <a:pt x="0" y="4"/>
                  </a:lnTo>
                  <a:lnTo>
                    <a:pt x="8" y="2"/>
                  </a:lnTo>
                  <a:lnTo>
                    <a:pt x="25" y="1"/>
                  </a:lnTo>
                  <a:lnTo>
                    <a:pt x="45" y="0"/>
                  </a:lnTo>
                  <a:lnTo>
                    <a:pt x="70" y="0"/>
                  </a:lnTo>
                  <a:lnTo>
                    <a:pt x="97" y="1"/>
                  </a:lnTo>
                  <a:lnTo>
                    <a:pt x="125" y="7"/>
                  </a:lnTo>
                  <a:lnTo>
                    <a:pt x="150" y="16"/>
                  </a:lnTo>
                  <a:lnTo>
                    <a:pt x="175" y="30"/>
                  </a:lnTo>
                  <a:close/>
                </a:path>
              </a:pathLst>
            </a:custGeom>
            <a:solidFill>
              <a:srgbClr val="ff7fb5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294" y="1108"/>
              <a:ext cx="21" cy="182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523" y="1692"/>
              <a:ext cx="1478" cy="860"/>
            </a:xfrm>
            <a:prstGeom prst="rect">
              <a:avLst/>
            </a:pr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605" y="1692"/>
              <a:ext cx="165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937" y="1692"/>
              <a:ext cx="164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263" y="1692"/>
              <a:ext cx="165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596" y="1692"/>
              <a:ext cx="164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923" y="1692"/>
              <a:ext cx="78" cy="860"/>
            </a:xfrm>
            <a:prstGeom prst="rect">
              <a:avLst/>
            </a:pr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523" y="1234"/>
              <a:ext cx="1478" cy="507"/>
            </a:xfrm>
            <a:custGeom>
              <a:avLst/>
              <a:gdLst/>
              <a:rect l="l" t="t" r="r" b="b"/>
              <a:pathLst>
                <a:path w="1478" h="507" extrusionOk="0">
                  <a:moveTo>
                    <a:pt x="0" y="458"/>
                  </a:moveTo>
                  <a:lnTo>
                    <a:pt x="33" y="444"/>
                  </a:lnTo>
                  <a:lnTo>
                    <a:pt x="64" y="431"/>
                  </a:lnTo>
                  <a:lnTo>
                    <a:pt x="96" y="417"/>
                  </a:lnTo>
                  <a:lnTo>
                    <a:pt x="128" y="403"/>
                  </a:lnTo>
                  <a:lnTo>
                    <a:pt x="160" y="391"/>
                  </a:lnTo>
                  <a:lnTo>
                    <a:pt x="191" y="377"/>
                  </a:lnTo>
                  <a:lnTo>
                    <a:pt x="221" y="362"/>
                  </a:lnTo>
                  <a:lnTo>
                    <a:pt x="253" y="349"/>
                  </a:lnTo>
                  <a:lnTo>
                    <a:pt x="284" y="334"/>
                  </a:lnTo>
                  <a:lnTo>
                    <a:pt x="314" y="318"/>
                  </a:lnTo>
                  <a:lnTo>
                    <a:pt x="346" y="302"/>
                  </a:lnTo>
                  <a:lnTo>
                    <a:pt x="377" y="286"/>
                  </a:lnTo>
                  <a:lnTo>
                    <a:pt x="407" y="269"/>
                  </a:lnTo>
                  <a:lnTo>
                    <a:pt x="439" y="250"/>
                  </a:lnTo>
                  <a:lnTo>
                    <a:pt x="470" y="231"/>
                  </a:lnTo>
                  <a:lnTo>
                    <a:pt x="502" y="210"/>
                  </a:lnTo>
                  <a:lnTo>
                    <a:pt x="520" y="197"/>
                  </a:lnTo>
                  <a:lnTo>
                    <a:pt x="539" y="183"/>
                  </a:lnTo>
                  <a:lnTo>
                    <a:pt x="556" y="169"/>
                  </a:lnTo>
                  <a:lnTo>
                    <a:pt x="574" y="157"/>
                  </a:lnTo>
                  <a:lnTo>
                    <a:pt x="592" y="143"/>
                  </a:lnTo>
                  <a:lnTo>
                    <a:pt x="611" y="131"/>
                  </a:lnTo>
                  <a:lnTo>
                    <a:pt x="629" y="119"/>
                  </a:lnTo>
                  <a:lnTo>
                    <a:pt x="647" y="105"/>
                  </a:lnTo>
                  <a:lnTo>
                    <a:pt x="663" y="93"/>
                  </a:lnTo>
                  <a:lnTo>
                    <a:pt x="681" y="80"/>
                  </a:lnTo>
                  <a:lnTo>
                    <a:pt x="699" y="67"/>
                  </a:lnTo>
                  <a:lnTo>
                    <a:pt x="716" y="54"/>
                  </a:lnTo>
                  <a:lnTo>
                    <a:pt x="734" y="41"/>
                  </a:lnTo>
                  <a:lnTo>
                    <a:pt x="751" y="27"/>
                  </a:lnTo>
                  <a:lnTo>
                    <a:pt x="768" y="13"/>
                  </a:lnTo>
                  <a:lnTo>
                    <a:pt x="786" y="0"/>
                  </a:lnTo>
                  <a:lnTo>
                    <a:pt x="796" y="13"/>
                  </a:lnTo>
                  <a:lnTo>
                    <a:pt x="808" y="27"/>
                  </a:lnTo>
                  <a:lnTo>
                    <a:pt x="820" y="41"/>
                  </a:lnTo>
                  <a:lnTo>
                    <a:pt x="834" y="56"/>
                  </a:lnTo>
                  <a:lnTo>
                    <a:pt x="849" y="72"/>
                  </a:lnTo>
                  <a:lnTo>
                    <a:pt x="864" y="87"/>
                  </a:lnTo>
                  <a:lnTo>
                    <a:pt x="881" y="102"/>
                  </a:lnTo>
                  <a:lnTo>
                    <a:pt x="897" y="117"/>
                  </a:lnTo>
                  <a:lnTo>
                    <a:pt x="913" y="132"/>
                  </a:lnTo>
                  <a:lnTo>
                    <a:pt x="931" y="147"/>
                  </a:lnTo>
                  <a:lnTo>
                    <a:pt x="948" y="163"/>
                  </a:lnTo>
                  <a:lnTo>
                    <a:pt x="964" y="176"/>
                  </a:lnTo>
                  <a:lnTo>
                    <a:pt x="980" y="190"/>
                  </a:lnTo>
                  <a:lnTo>
                    <a:pt x="995" y="201"/>
                  </a:lnTo>
                  <a:lnTo>
                    <a:pt x="1009" y="213"/>
                  </a:lnTo>
                  <a:lnTo>
                    <a:pt x="1023" y="223"/>
                  </a:lnTo>
                  <a:lnTo>
                    <a:pt x="1053" y="245"/>
                  </a:lnTo>
                  <a:lnTo>
                    <a:pt x="1080" y="265"/>
                  </a:lnTo>
                  <a:lnTo>
                    <a:pt x="1106" y="284"/>
                  </a:lnTo>
                  <a:lnTo>
                    <a:pt x="1129" y="302"/>
                  </a:lnTo>
                  <a:lnTo>
                    <a:pt x="1153" y="317"/>
                  </a:lnTo>
                  <a:lnTo>
                    <a:pt x="1176" y="332"/>
                  </a:lnTo>
                  <a:lnTo>
                    <a:pt x="1199" y="346"/>
                  </a:lnTo>
                  <a:lnTo>
                    <a:pt x="1222" y="360"/>
                  </a:lnTo>
                  <a:lnTo>
                    <a:pt x="1247" y="372"/>
                  </a:lnTo>
                  <a:lnTo>
                    <a:pt x="1272" y="384"/>
                  </a:lnTo>
                  <a:lnTo>
                    <a:pt x="1299" y="396"/>
                  </a:lnTo>
                  <a:lnTo>
                    <a:pt x="1329" y="407"/>
                  </a:lnTo>
                  <a:lnTo>
                    <a:pt x="1361" y="420"/>
                  </a:lnTo>
                  <a:lnTo>
                    <a:pt x="1396" y="432"/>
                  </a:lnTo>
                  <a:lnTo>
                    <a:pt x="1436" y="444"/>
                  </a:lnTo>
                  <a:lnTo>
                    <a:pt x="1478" y="458"/>
                  </a:lnTo>
                  <a:lnTo>
                    <a:pt x="1474" y="473"/>
                  </a:lnTo>
                  <a:lnTo>
                    <a:pt x="1466" y="484"/>
                  </a:lnTo>
                  <a:lnTo>
                    <a:pt x="1451" y="489"/>
                  </a:lnTo>
                  <a:lnTo>
                    <a:pt x="1434" y="492"/>
                  </a:lnTo>
                  <a:lnTo>
                    <a:pt x="1415" y="492"/>
                  </a:lnTo>
                  <a:lnTo>
                    <a:pt x="1396" y="491"/>
                  </a:lnTo>
                  <a:lnTo>
                    <a:pt x="1377" y="489"/>
                  </a:lnTo>
                  <a:lnTo>
                    <a:pt x="1362" y="489"/>
                  </a:lnTo>
                  <a:lnTo>
                    <a:pt x="1315" y="495"/>
                  </a:lnTo>
                  <a:lnTo>
                    <a:pt x="1269" y="499"/>
                  </a:lnTo>
                  <a:lnTo>
                    <a:pt x="1222" y="502"/>
                  </a:lnTo>
                  <a:lnTo>
                    <a:pt x="1176" y="504"/>
                  </a:lnTo>
                  <a:lnTo>
                    <a:pt x="1129" y="506"/>
                  </a:lnTo>
                  <a:lnTo>
                    <a:pt x="1083" y="507"/>
                  </a:lnTo>
                  <a:lnTo>
                    <a:pt x="1036" y="507"/>
                  </a:lnTo>
                  <a:lnTo>
                    <a:pt x="991" y="507"/>
                  </a:lnTo>
                  <a:lnTo>
                    <a:pt x="945" y="507"/>
                  </a:lnTo>
                  <a:lnTo>
                    <a:pt x="898" y="506"/>
                  </a:lnTo>
                  <a:lnTo>
                    <a:pt x="852" y="506"/>
                  </a:lnTo>
                  <a:lnTo>
                    <a:pt x="805" y="504"/>
                  </a:lnTo>
                  <a:lnTo>
                    <a:pt x="759" y="503"/>
                  </a:lnTo>
                  <a:lnTo>
                    <a:pt x="712" y="503"/>
                  </a:lnTo>
                  <a:lnTo>
                    <a:pt x="666" y="502"/>
                  </a:lnTo>
                  <a:lnTo>
                    <a:pt x="619" y="502"/>
                  </a:lnTo>
                  <a:lnTo>
                    <a:pt x="602" y="500"/>
                  </a:lnTo>
                  <a:lnTo>
                    <a:pt x="585" y="499"/>
                  </a:lnTo>
                  <a:lnTo>
                    <a:pt x="567" y="498"/>
                  </a:lnTo>
                  <a:lnTo>
                    <a:pt x="550" y="496"/>
                  </a:lnTo>
                  <a:lnTo>
                    <a:pt x="532" y="494"/>
                  </a:lnTo>
                  <a:lnTo>
                    <a:pt x="515" y="492"/>
                  </a:lnTo>
                  <a:lnTo>
                    <a:pt x="498" y="489"/>
                  </a:lnTo>
                  <a:lnTo>
                    <a:pt x="480" y="488"/>
                  </a:lnTo>
                  <a:lnTo>
                    <a:pt x="462" y="485"/>
                  </a:lnTo>
                  <a:lnTo>
                    <a:pt x="446" y="484"/>
                  </a:lnTo>
                  <a:lnTo>
                    <a:pt x="428" y="481"/>
                  </a:lnTo>
                  <a:lnTo>
                    <a:pt x="410" y="480"/>
                  </a:lnTo>
                  <a:lnTo>
                    <a:pt x="392" y="477"/>
                  </a:lnTo>
                  <a:lnTo>
                    <a:pt x="376" y="474"/>
                  </a:lnTo>
                  <a:lnTo>
                    <a:pt x="358" y="473"/>
                  </a:lnTo>
                  <a:lnTo>
                    <a:pt x="340" y="470"/>
                  </a:lnTo>
                  <a:lnTo>
                    <a:pt x="318" y="468"/>
                  </a:lnTo>
                  <a:lnTo>
                    <a:pt x="297" y="466"/>
                  </a:lnTo>
                  <a:lnTo>
                    <a:pt x="275" y="465"/>
                  </a:lnTo>
                  <a:lnTo>
                    <a:pt x="253" y="465"/>
                  </a:lnTo>
                  <a:lnTo>
                    <a:pt x="231" y="465"/>
                  </a:lnTo>
                  <a:lnTo>
                    <a:pt x="210" y="465"/>
                  </a:lnTo>
                  <a:lnTo>
                    <a:pt x="189" y="466"/>
                  </a:lnTo>
                  <a:lnTo>
                    <a:pt x="168" y="466"/>
                  </a:lnTo>
                  <a:lnTo>
                    <a:pt x="146" y="468"/>
                  </a:lnTo>
                  <a:lnTo>
                    <a:pt x="126" y="468"/>
                  </a:lnTo>
                  <a:lnTo>
                    <a:pt x="104" y="468"/>
                  </a:lnTo>
                  <a:lnTo>
                    <a:pt x="83" y="468"/>
                  </a:lnTo>
                  <a:lnTo>
                    <a:pt x="63" y="466"/>
                  </a:lnTo>
                  <a:lnTo>
                    <a:pt x="41" y="465"/>
                  </a:lnTo>
                  <a:lnTo>
                    <a:pt x="20" y="462"/>
                  </a:lnTo>
                  <a:lnTo>
                    <a:pt x="0" y="458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rgbClr val="ee3b34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609" y="1723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1" y="84"/>
                  </a:moveTo>
                  <a:lnTo>
                    <a:pt x="103" y="83"/>
                  </a:lnTo>
                  <a:lnTo>
                    <a:pt x="120" y="76"/>
                  </a:lnTo>
                  <a:lnTo>
                    <a:pt x="134" y="66"/>
                  </a:lnTo>
                  <a:lnTo>
                    <a:pt x="145" y="54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3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3"/>
                  </a:lnTo>
                  <a:lnTo>
                    <a:pt x="3" y="25"/>
                  </a:lnTo>
                  <a:lnTo>
                    <a:pt x="8" y="39"/>
                  </a:lnTo>
                  <a:lnTo>
                    <a:pt x="16" y="52"/>
                  </a:lnTo>
                  <a:lnTo>
                    <a:pt x="26" y="65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27" y="1687"/>
              <a:ext cx="1478" cy="35"/>
            </a:xfrm>
            <a:prstGeom prst="rect">
              <a:avLst/>
            </a:pr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434" y="1722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0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1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2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8" y="81"/>
                  </a:lnTo>
                  <a:lnTo>
                    <a:pt x="80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267" y="1722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0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0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101" y="1722"/>
              <a:ext cx="163" cy="84"/>
            </a:xfrm>
            <a:custGeom>
              <a:avLst/>
              <a:gdLst/>
              <a:rect l="l" t="t" r="r" b="b"/>
              <a:pathLst>
                <a:path w="163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3" y="40"/>
                  </a:lnTo>
                  <a:lnTo>
                    <a:pt x="159" y="26"/>
                  </a:lnTo>
                  <a:lnTo>
                    <a:pt x="162" y="12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4" y="25"/>
                  </a:lnTo>
                  <a:lnTo>
                    <a:pt x="9" y="38"/>
                  </a:lnTo>
                  <a:lnTo>
                    <a:pt x="17" y="52"/>
                  </a:lnTo>
                  <a:lnTo>
                    <a:pt x="28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936" y="1723"/>
              <a:ext cx="161" cy="84"/>
            </a:xfrm>
            <a:custGeom>
              <a:avLst/>
              <a:gdLst/>
              <a:rect l="l" t="t" r="r" b="b"/>
              <a:pathLst>
                <a:path w="161" h="84" extrusionOk="0">
                  <a:moveTo>
                    <a:pt x="81" y="84"/>
                  </a:moveTo>
                  <a:lnTo>
                    <a:pt x="102" y="83"/>
                  </a:lnTo>
                  <a:lnTo>
                    <a:pt x="120" y="76"/>
                  </a:lnTo>
                  <a:lnTo>
                    <a:pt x="134" y="66"/>
                  </a:lnTo>
                  <a:lnTo>
                    <a:pt x="145" y="54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3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1" y="13"/>
                  </a:lnTo>
                  <a:lnTo>
                    <a:pt x="3" y="25"/>
                  </a:lnTo>
                  <a:lnTo>
                    <a:pt x="8" y="39"/>
                  </a:lnTo>
                  <a:lnTo>
                    <a:pt x="16" y="52"/>
                  </a:lnTo>
                  <a:lnTo>
                    <a:pt x="26" y="65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774" y="1722"/>
              <a:ext cx="163" cy="84"/>
            </a:xfrm>
            <a:custGeom>
              <a:avLst/>
              <a:gdLst/>
              <a:rect l="l" t="t" r="r" b="b"/>
              <a:pathLst>
                <a:path w="163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4" y="40"/>
                  </a:lnTo>
                  <a:lnTo>
                    <a:pt x="159" y="26"/>
                  </a:lnTo>
                  <a:lnTo>
                    <a:pt x="162" y="12"/>
                  </a:lnTo>
                  <a:lnTo>
                    <a:pt x="163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5"/>
                  </a:lnTo>
                  <a:lnTo>
                    <a:pt x="9" y="38"/>
                  </a:lnTo>
                  <a:lnTo>
                    <a:pt x="17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763" y="1722"/>
              <a:ext cx="162" cy="84"/>
            </a:xfrm>
            <a:custGeom>
              <a:avLst/>
              <a:gdLst/>
              <a:rect l="l" t="t" r="r" b="b"/>
              <a:pathLst>
                <a:path w="162" h="84" extrusionOk="0">
                  <a:moveTo>
                    <a:pt x="81" y="84"/>
                  </a:moveTo>
                  <a:lnTo>
                    <a:pt x="103" y="82"/>
                  </a:lnTo>
                  <a:lnTo>
                    <a:pt x="121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2" y="40"/>
                  </a:lnTo>
                  <a:lnTo>
                    <a:pt x="157" y="26"/>
                  </a:lnTo>
                  <a:lnTo>
                    <a:pt x="160" y="12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3" y="25"/>
                  </a:lnTo>
                  <a:lnTo>
                    <a:pt x="8" y="38"/>
                  </a:lnTo>
                  <a:lnTo>
                    <a:pt x="17" y="52"/>
                  </a:lnTo>
                  <a:lnTo>
                    <a:pt x="26" y="64"/>
                  </a:lnTo>
                  <a:lnTo>
                    <a:pt x="41" y="74"/>
                  </a:lnTo>
                  <a:lnTo>
                    <a:pt x="59" y="81"/>
                  </a:lnTo>
                  <a:lnTo>
                    <a:pt x="81" y="84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598" y="1722"/>
              <a:ext cx="162" cy="84"/>
            </a:xfrm>
            <a:custGeom>
              <a:avLst/>
              <a:gdLst/>
              <a:rect l="l" t="t" r="r" b="b"/>
              <a:pathLst>
                <a:path w="162" h="84" extrusionOk="0">
                  <a:moveTo>
                    <a:pt x="82" y="84"/>
                  </a:moveTo>
                  <a:lnTo>
                    <a:pt x="102" y="82"/>
                  </a:lnTo>
                  <a:lnTo>
                    <a:pt x="120" y="75"/>
                  </a:lnTo>
                  <a:lnTo>
                    <a:pt x="134" y="66"/>
                  </a:lnTo>
                  <a:lnTo>
                    <a:pt x="145" y="53"/>
                  </a:lnTo>
                  <a:lnTo>
                    <a:pt x="153" y="40"/>
                  </a:lnTo>
                  <a:lnTo>
                    <a:pt x="158" y="26"/>
                  </a:lnTo>
                  <a:lnTo>
                    <a:pt x="161" y="12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4" y="25"/>
                  </a:lnTo>
                  <a:lnTo>
                    <a:pt x="8" y="38"/>
                  </a:lnTo>
                  <a:lnTo>
                    <a:pt x="16" y="52"/>
                  </a:lnTo>
                  <a:lnTo>
                    <a:pt x="27" y="64"/>
                  </a:lnTo>
                  <a:lnTo>
                    <a:pt x="41" y="74"/>
                  </a:lnTo>
                  <a:lnTo>
                    <a:pt x="60" y="81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926" y="1722"/>
              <a:ext cx="79" cy="82"/>
            </a:xfrm>
            <a:custGeom>
              <a:avLst/>
              <a:gdLst/>
              <a:rect l="l" t="t" r="r" b="b"/>
              <a:pathLst>
                <a:path w="79" h="82" extrusionOk="0">
                  <a:moveTo>
                    <a:pt x="0" y="0"/>
                  </a:moveTo>
                  <a:lnTo>
                    <a:pt x="1" y="11"/>
                  </a:lnTo>
                  <a:lnTo>
                    <a:pt x="3" y="25"/>
                  </a:lnTo>
                  <a:lnTo>
                    <a:pt x="8" y="37"/>
                  </a:lnTo>
                  <a:lnTo>
                    <a:pt x="15" y="51"/>
                  </a:lnTo>
                  <a:lnTo>
                    <a:pt x="26" y="62"/>
                  </a:lnTo>
                  <a:lnTo>
                    <a:pt x="40" y="73"/>
                  </a:lnTo>
                  <a:lnTo>
                    <a:pt x="57" y="79"/>
                  </a:lnTo>
                  <a:lnTo>
                    <a:pt x="79" y="82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f8e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527" y="1722"/>
              <a:ext cx="78" cy="84"/>
            </a:xfrm>
            <a:custGeom>
              <a:avLst/>
              <a:gdLst/>
              <a:rect l="l" t="t" r="r" b="b"/>
              <a:pathLst>
                <a:path w="78" h="84" extrusionOk="0">
                  <a:moveTo>
                    <a:pt x="78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20" y="81"/>
                  </a:lnTo>
                  <a:lnTo>
                    <a:pt x="37" y="74"/>
                  </a:lnTo>
                  <a:lnTo>
                    <a:pt x="51" y="64"/>
                  </a:lnTo>
                  <a:lnTo>
                    <a:pt x="61" y="52"/>
                  </a:lnTo>
                  <a:lnTo>
                    <a:pt x="70" y="38"/>
                  </a:lnTo>
                  <a:lnTo>
                    <a:pt x="74" y="25"/>
                  </a:lnTo>
                  <a:lnTo>
                    <a:pt x="77" y="1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267" name="Google Shape;267;p28"/>
          <p:cNvGrpSpPr/>
          <p:nvPr/>
        </p:nvGrpSpPr>
        <p:grpSpPr>
          <a:xfrm rot="0">
            <a:off x="3348075" y="1208550"/>
            <a:ext cx="2178600" cy="3436800"/>
            <a:chOff x="474500" y="1240000"/>
            <a:chExt cx="2178600" cy="3436800"/>
          </a:xfrm>
        </p:grpSpPr>
        <p:sp>
          <p:nvSpPr>
            <p:cNvPr id="268" name="Google Shape;268;p28"/>
            <p:cNvSpPr/>
            <p:nvPr/>
          </p:nvSpPr>
          <p:spPr>
            <a:xfrm>
              <a:off x="474500" y="1240000"/>
              <a:ext cx="2178600" cy="343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ff3f8e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 rot="5400000">
              <a:off x="1131200" y="1299250"/>
              <a:ext cx="865200" cy="746700"/>
            </a:xfrm>
            <a:prstGeom prst="homePlate">
              <a:avLst>
                <a:gd name="adj" fmla="val 50000"/>
              </a:avLst>
            </a:prstGeom>
            <a:solidFill>
              <a:srgbClr val="ff3f8e"/>
            </a:solidFill>
            <a:ln w="28575" cap="flat" cmpd="sng">
              <a:solidFill>
                <a:srgbClr val="ff3f8e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270" name="Google Shape;270;p28"/>
          <p:cNvGrpSpPr/>
          <p:nvPr/>
        </p:nvGrpSpPr>
        <p:grpSpPr>
          <a:xfrm rot="0">
            <a:off x="6166575" y="1208550"/>
            <a:ext cx="2178600" cy="3436800"/>
            <a:chOff x="474500" y="1240000"/>
            <a:chExt cx="2178600" cy="3436800"/>
          </a:xfrm>
        </p:grpSpPr>
        <p:sp>
          <p:nvSpPr>
            <p:cNvPr id="271" name="Google Shape;271;p28"/>
            <p:cNvSpPr/>
            <p:nvPr/>
          </p:nvSpPr>
          <p:spPr>
            <a:xfrm>
              <a:off x="474500" y="1240000"/>
              <a:ext cx="2178600" cy="343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ffc00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 rot="5400000">
              <a:off x="1131200" y="1299250"/>
              <a:ext cx="865200" cy="746700"/>
            </a:xfrm>
            <a:prstGeom prst="homePlate">
              <a:avLst>
                <a:gd name="adj" fmla="val 50000"/>
              </a:avLst>
            </a:prstGeom>
            <a:solidFill>
              <a:srgbClr val="fdda88"/>
            </a:solidFill>
            <a:ln w="28575" cap="flat" cmpd="sng">
              <a:solidFill>
                <a:srgbClr val="feda87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273" name="Google Shape;273;p28"/>
          <p:cNvGrpSpPr/>
          <p:nvPr/>
        </p:nvGrpSpPr>
        <p:grpSpPr>
          <a:xfrm rot="0">
            <a:off x="450925" y="1208550"/>
            <a:ext cx="2178600" cy="3436800"/>
            <a:chOff x="474500" y="1240000"/>
            <a:chExt cx="2178600" cy="3436800"/>
          </a:xfrm>
        </p:grpSpPr>
        <p:sp>
          <p:nvSpPr>
            <p:cNvPr id="274" name="Google Shape;274;p28"/>
            <p:cNvSpPr/>
            <p:nvPr/>
          </p:nvSpPr>
          <p:spPr>
            <a:xfrm>
              <a:off x="474500" y="1240000"/>
              <a:ext cx="2178600" cy="343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8b8f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 rot="5400000">
              <a:off x="1131200" y="1299250"/>
              <a:ext cx="865200" cy="746700"/>
            </a:xfrm>
            <a:prstGeom prst="homePlate">
              <a:avLst>
                <a:gd name="adj" fmla="val 50000"/>
              </a:avLst>
            </a:prstGeom>
            <a:solidFill>
              <a:srgbClr val="0197d6"/>
            </a:solidFill>
            <a:ln w="28575" cap="flat" cmpd="sng">
              <a:solidFill>
                <a:srgbClr val="0197d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276" name="Google Shape;276;p28"/>
          <p:cNvSpPr txBox="1"/>
          <p:nvPr/>
        </p:nvSpPr>
        <p:spPr>
          <a:xfrm>
            <a:off x="540552" y="2371644"/>
            <a:ext cx="2203340" cy="42488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뭐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 하지 </a:t>
            </a:r>
            <a:r>
              <a:rPr lang="ko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또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? </a:t>
            </a:r>
            <a:r>
              <a:rPr lang="ko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또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 하지 </a:t>
            </a:r>
            <a:r>
              <a:rPr lang="ko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뭐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!</a:t>
            </a:r>
            <a:endParaRPr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490854" y="3426425"/>
            <a:ext cx="2099700" cy="675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전국 </a:t>
            </a:r>
            <a:r>
              <a:rPr lang="ko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축제 소개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 및 인근 </a:t>
            </a:r>
            <a:r>
              <a:rPr lang="ko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맛집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&amp; </a:t>
            </a:r>
            <a:r>
              <a:rPr lang="ko">
                <a:solidFill>
                  <a:srgbClr val="4a86e8"/>
                </a:solidFill>
                <a:latin typeface="휴먼엑스포"/>
                <a:ea typeface="휴먼엑스포"/>
                <a:cs typeface="Jua"/>
                <a:sym typeface="Jua"/>
              </a:rPr>
              <a:t>숙박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 추천 안내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517893" y="2034325"/>
            <a:ext cx="2131380" cy="8193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366092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이름</a:t>
            </a:r>
            <a:endParaRPr lang="ko">
              <a:solidFill>
                <a:srgbClr val="366092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366092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366092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>
              <a:solidFill>
                <a:srgbClr val="366092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3369860" y="2143365"/>
            <a:ext cx="2151120" cy="199618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3f8e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대상</a:t>
            </a:r>
            <a:endParaRPr lang="ko">
              <a:solidFill>
                <a:srgbClr val="ff3f8e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3f8e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3f8e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 lang="ko">
              <a:solidFill>
                <a:srgbClr val="ff3f8e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3f8e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 lang="ko">
              <a:solidFill>
                <a:srgbClr val="ff3f8e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3f8e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 lang="ko">
              <a:solidFill>
                <a:srgbClr val="ff3f8e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3f8e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>
              <a:solidFill>
                <a:srgbClr val="ff3f8e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388898" y="2602694"/>
            <a:ext cx="2232952" cy="146065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전국의 </a:t>
            </a:r>
            <a:r>
              <a:rPr lang="ko">
                <a:solidFill>
                  <a:srgbClr val="ff7fb5"/>
                </a:solidFill>
                <a:latin typeface="휴먼엑스포"/>
                <a:ea typeface="휴먼엑스포"/>
                <a:cs typeface="Jua"/>
                <a:sym typeface="Jua"/>
              </a:rPr>
              <a:t>축제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를 알고 싶고, 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축제와 함께 </a:t>
            </a:r>
            <a:r>
              <a:rPr lang="ko">
                <a:solidFill>
                  <a:srgbClr val="ff7fb5"/>
                </a:solidFill>
                <a:latin typeface="휴먼엑스포"/>
                <a:ea typeface="휴먼엑스포"/>
                <a:cs typeface="Jua"/>
                <a:sym typeface="Jua"/>
              </a:rPr>
              <a:t>맛집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과 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7fb5"/>
                </a:solidFill>
                <a:latin typeface="휴먼엑스포"/>
                <a:ea typeface="휴먼엑스포"/>
                <a:cs typeface="Jua"/>
                <a:sym typeface="Jua"/>
              </a:rPr>
              <a:t>숙박시설</a:t>
            </a:r>
            <a:r>
              <a:rPr lang="ko">
                <a:latin typeface="휴먼엑스포"/>
                <a:ea typeface="휴먼엑스포"/>
                <a:cs typeface="Jua"/>
                <a:sym typeface="Jua"/>
              </a:rPr>
              <a:t>도 알고 싶은 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이용객</a:t>
            </a:r>
            <a:endParaRPr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6224475" y="1990975"/>
            <a:ext cx="2099700" cy="10722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ff9900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구현 기능</a:t>
            </a:r>
            <a:endParaRPr lang="ko" sz="1500">
              <a:solidFill>
                <a:srgbClr val="ff9900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ff9900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>
              <a:solidFill>
                <a:srgbClr val="ff9900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6034518" y="2306800"/>
            <a:ext cx="2376011" cy="22613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a"/>
              <a:buChar char="●"/>
              <a:defRPr/>
            </a:pPr>
            <a:r>
              <a:rPr lang="ko" sz="13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회원가입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, </a:t>
            </a:r>
            <a:br>
              <a:rPr lang="ko-KR" altLang="en-US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</a:b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로그인</a:t>
            </a:r>
            <a:r>
              <a:rPr lang="ko-KR" altLang="en-US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 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/</a:t>
            </a:r>
            <a:r>
              <a:rPr lang="ko-KR" altLang="en-US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 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로그아웃</a:t>
            </a:r>
            <a:endParaRPr lang="ko" sz="1300">
              <a:solidFill>
                <a:schemeClr val="dk1"/>
              </a:solidFill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a"/>
              <a:buChar char="●"/>
              <a:defRPr/>
            </a:pPr>
            <a:r>
              <a:rPr lang="ko-KR" altLang="en-US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전국의 </a:t>
            </a:r>
            <a:r>
              <a:rPr lang="ko" sz="13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축제 정보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 + </a:t>
            </a:r>
            <a:br>
              <a:rPr lang="ko-KR" altLang="en-US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</a:br>
            <a:r>
              <a:rPr lang="ko" sz="13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개최지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/</a:t>
            </a:r>
            <a:r>
              <a:rPr lang="ko-KR" altLang="en-US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 </a:t>
            </a:r>
            <a:r>
              <a:rPr lang="ko" sz="13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개최일자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 확인</a:t>
            </a:r>
            <a:endParaRPr lang="ko" sz="1300">
              <a:solidFill>
                <a:schemeClr val="dk1"/>
              </a:solidFill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a"/>
              <a:buChar char="●"/>
              <a:defRPr/>
            </a:pPr>
            <a:r>
              <a:rPr lang="ko-KR" altLang="en-US" sz="13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분야</a:t>
            </a:r>
            <a:r>
              <a:rPr lang="ko-KR" altLang="en-US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별 축제 조회</a:t>
            </a:r>
            <a:endParaRPr lang="ko-KR" altLang="en-US" sz="1300">
              <a:solidFill>
                <a:schemeClr val="dk1"/>
              </a:solidFill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Jua"/>
              <a:buChar char="●"/>
              <a:defRPr/>
            </a:pP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인근 </a:t>
            </a:r>
            <a:r>
              <a:rPr lang="ko" sz="13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숙박시설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 + </a:t>
            </a:r>
            <a:r>
              <a:rPr lang="ko" sz="13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식당</a:t>
            </a:r>
            <a:r>
              <a:rPr lang="ko" sz="1300">
                <a:solidFill>
                  <a:schemeClr val="dk1"/>
                </a:solidFill>
                <a:latin typeface="휴먼엑스포"/>
                <a:ea typeface="휴먼엑스포"/>
                <a:cs typeface="Jua"/>
                <a:sym typeface="Jua"/>
              </a:rPr>
              <a:t> 조회</a:t>
            </a:r>
            <a:r>
              <a:rPr lang="ko" sz="1300">
                <a:solidFill>
                  <a:schemeClr val="dk1"/>
                </a:solidFill>
                <a:ea typeface="휴먼엑스포"/>
                <a:cs typeface="Jua"/>
                <a:sym typeface="Jua"/>
              </a:rPr>
              <a:t>	</a:t>
            </a:r>
            <a:endParaRPr sz="1300">
              <a:solidFill>
                <a:schemeClr val="dk1"/>
              </a:solidFill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285" name="Google Shape;279;p28"/>
          <p:cNvSpPr txBox="1"/>
          <p:nvPr/>
        </p:nvSpPr>
        <p:spPr>
          <a:xfrm>
            <a:off x="492079" y="2987668"/>
            <a:ext cx="2121508" cy="119950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366092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목적</a:t>
            </a:r>
            <a:endPara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<a:solidFill>
                <a:srgbClr val="366092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366092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marR="0" lvl="0" indent="0" algn="l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366092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<a:solidFill>
                <a:srgbClr val="366092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marR="0" lvl="0" indent="0" algn="l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366092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366092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</p:txBody>
      </p:sp>
      <p:sp>
        <p:nvSpPr>
          <p:cNvPr id="286" name="Google Shape;279;p28"/>
          <p:cNvSpPr txBox="1"/>
          <p:nvPr/>
        </p:nvSpPr>
        <p:spPr>
          <a:xfrm>
            <a:off x="6265710" y="2400128"/>
            <a:ext cx="2121508" cy="219662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p>
            <a:pPr marL="0" marR="0" lvl="0" indent="0" algn="l" rtl="0" eaLnBrk="1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ff9900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______________________________________________________________________________________</a:t>
            </a: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ff9900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endPara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<a:solidFill>
                <a:srgbClr val="ff9900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  <a:p>
            <a:pPr marL="0" marR="0" lvl="0" indent="0" algn="l" rtl="0" eaLnBrk="1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" sz="1400" b="0" i="0" u="none" strike="noStrike" kern="0" cap="none" spc="0" normalizeH="0" baseline="0" mc:Ignorable="hp" hp:hslEmbossed="0">
                <a:solidFill>
                  <a:srgbClr val="ff9900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ff9900"/>
                </a:solidFill>
                <a:latin typeface="휴먼엑스포"/>
                <a:ea typeface="휴먼엑스포"/>
                <a:cs typeface="Black Han Sans"/>
                <a:sym typeface="Black Han Sans"/>
              </a:rPr>
              <a:t>_______________________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ff9900"/>
              </a:solidFill>
              <a:latin typeface="휴먼엑스포"/>
              <a:ea typeface="휴먼엑스포"/>
              <a:cs typeface="Black Han Sans"/>
              <a:sym typeface="Black Han Sans"/>
            </a:endParaRPr>
          </a:p>
        </p:txBody>
      </p:sp>
      <p:pic>
        <p:nvPicPr>
          <p:cNvPr id="287" name=""/>
          <p:cNvPicPr>
            <a:picLocks noChangeAspect="1"/>
          </p:cNvPicPr>
          <p:nvPr/>
        </p:nvPicPr>
        <p:blipFill rotWithShape="1">
          <a:blip r:embed="rId3"/>
          <a:srcRect l="10900" t="22040" r="11850" b="20300"/>
          <a:stretch>
            <a:fillRect/>
          </a:stretch>
        </p:blipFill>
        <p:spPr>
          <a:xfrm>
            <a:off x="4046398" y="1337941"/>
            <a:ext cx="714080" cy="475855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13992" h="1802011">
                <a:moveTo>
                  <a:pt x="182653" y="557882"/>
                </a:moveTo>
                <a:cubicBezTo>
                  <a:pt x="186273" y="557882"/>
                  <a:pt x="232348" y="556895"/>
                  <a:pt x="236956" y="557882"/>
                </a:cubicBezTo>
                <a:cubicBezTo>
                  <a:pt x="241563" y="558870"/>
                  <a:pt x="250120" y="571377"/>
                  <a:pt x="251766" y="572694"/>
                </a:cubicBezTo>
                <a:cubicBezTo>
                  <a:pt x="253411" y="574010"/>
                  <a:pt x="259993" y="576972"/>
                  <a:pt x="261639" y="577631"/>
                </a:cubicBezTo>
                <a:cubicBezTo>
                  <a:pt x="263284" y="578289"/>
                  <a:pt x="274145" y="581909"/>
                  <a:pt x="276449" y="582568"/>
                </a:cubicBezTo>
                <a:cubicBezTo>
                  <a:pt x="278752" y="583226"/>
                  <a:pt x="294220" y="587175"/>
                  <a:pt x="296195" y="587505"/>
                </a:cubicBezTo>
                <a:cubicBezTo>
                  <a:pt x="298169" y="587834"/>
                  <a:pt x="305081" y="587175"/>
                  <a:pt x="306068" y="587505"/>
                </a:cubicBezTo>
                <a:cubicBezTo>
                  <a:pt x="307055" y="587834"/>
                  <a:pt x="310346" y="591783"/>
                  <a:pt x="311004" y="592442"/>
                </a:cubicBezTo>
                <a:cubicBezTo>
                  <a:pt x="311663" y="593100"/>
                  <a:pt x="314954" y="597049"/>
                  <a:pt x="315942" y="597378"/>
                </a:cubicBezTo>
                <a:cubicBezTo>
                  <a:pt x="316929" y="597707"/>
                  <a:pt x="324827" y="597049"/>
                  <a:pt x="325815" y="597378"/>
                </a:cubicBezTo>
                <a:cubicBezTo>
                  <a:pt x="326802" y="597707"/>
                  <a:pt x="330092" y="601657"/>
                  <a:pt x="330751" y="602316"/>
                </a:cubicBezTo>
                <a:cubicBezTo>
                  <a:pt x="331409" y="602974"/>
                  <a:pt x="335030" y="606594"/>
                  <a:pt x="335688" y="607253"/>
                </a:cubicBezTo>
                <a:cubicBezTo>
                  <a:pt x="336345" y="607911"/>
                  <a:pt x="335688" y="611860"/>
                  <a:pt x="340624" y="612190"/>
                </a:cubicBezTo>
                <a:cubicBezTo>
                  <a:pt x="345561" y="612519"/>
                  <a:pt x="404799" y="611860"/>
                  <a:pt x="409737" y="612190"/>
                </a:cubicBezTo>
                <a:cubicBezTo>
                  <a:pt x="414673" y="612519"/>
                  <a:pt x="413686" y="616468"/>
                  <a:pt x="414673" y="617127"/>
                </a:cubicBezTo>
                <a:cubicBezTo>
                  <a:pt x="415660" y="617785"/>
                  <a:pt x="422242" y="621405"/>
                  <a:pt x="424546" y="622064"/>
                </a:cubicBezTo>
                <a:cubicBezTo>
                  <a:pt x="426850" y="622722"/>
                  <a:pt x="445609" y="626342"/>
                  <a:pt x="449229" y="627001"/>
                </a:cubicBezTo>
                <a:cubicBezTo>
                  <a:pt x="452849" y="627659"/>
                  <a:pt x="476545" y="631279"/>
                  <a:pt x="478849" y="631938"/>
                </a:cubicBezTo>
                <a:cubicBezTo>
                  <a:pt x="481152" y="632596"/>
                  <a:pt x="483127" y="636216"/>
                  <a:pt x="483785" y="636875"/>
                </a:cubicBezTo>
                <a:cubicBezTo>
                  <a:pt x="484443" y="637533"/>
                  <a:pt x="488064" y="641153"/>
                  <a:pt x="488722" y="641812"/>
                </a:cubicBezTo>
                <a:cubicBezTo>
                  <a:pt x="489380" y="642470"/>
                  <a:pt x="492670" y="646419"/>
                  <a:pt x="493658" y="646749"/>
                </a:cubicBezTo>
                <a:cubicBezTo>
                  <a:pt x="494645" y="647078"/>
                  <a:pt x="502215" y="646419"/>
                  <a:pt x="503532" y="646749"/>
                </a:cubicBezTo>
                <a:cubicBezTo>
                  <a:pt x="504848" y="647078"/>
                  <a:pt x="512088" y="651027"/>
                  <a:pt x="513405" y="651686"/>
                </a:cubicBezTo>
                <a:cubicBezTo>
                  <a:pt x="514721" y="652344"/>
                  <a:pt x="522620" y="657281"/>
                  <a:pt x="523278" y="656623"/>
                </a:cubicBezTo>
                <a:cubicBezTo>
                  <a:pt x="523936" y="655964"/>
                  <a:pt x="522949" y="643128"/>
                  <a:pt x="523278" y="641812"/>
                </a:cubicBezTo>
                <a:cubicBezTo>
                  <a:pt x="523607" y="640495"/>
                  <a:pt x="527556" y="637533"/>
                  <a:pt x="528215" y="636875"/>
                </a:cubicBezTo>
                <a:cubicBezTo>
                  <a:pt x="528873" y="636216"/>
                  <a:pt x="532493" y="638850"/>
                  <a:pt x="533151" y="631938"/>
                </a:cubicBezTo>
                <a:cubicBezTo>
                  <a:pt x="533809" y="625026"/>
                  <a:pt x="537429" y="540109"/>
                  <a:pt x="538088" y="533197"/>
                </a:cubicBezTo>
                <a:cubicBezTo>
                  <a:pt x="538746" y="526285"/>
                  <a:pt x="542695" y="529248"/>
                  <a:pt x="543025" y="528261"/>
                </a:cubicBezTo>
                <a:cubicBezTo>
                  <a:pt x="543353" y="527273"/>
                  <a:pt x="542696" y="519374"/>
                  <a:pt x="543025" y="518386"/>
                </a:cubicBezTo>
                <a:cubicBezTo>
                  <a:pt x="543353" y="517399"/>
                  <a:pt x="547302" y="514107"/>
                  <a:pt x="547961" y="513449"/>
                </a:cubicBezTo>
                <a:cubicBezTo>
                  <a:pt x="548619" y="512791"/>
                  <a:pt x="552239" y="509500"/>
                  <a:pt x="552898" y="508512"/>
                </a:cubicBezTo>
                <a:cubicBezTo>
                  <a:pt x="553556" y="507524"/>
                  <a:pt x="557505" y="499955"/>
                  <a:pt x="557834" y="498638"/>
                </a:cubicBezTo>
                <a:cubicBezTo>
                  <a:pt x="558163" y="497322"/>
                  <a:pt x="557505" y="489751"/>
                  <a:pt x="557834" y="488764"/>
                </a:cubicBezTo>
                <a:cubicBezTo>
                  <a:pt x="558163" y="487777"/>
                  <a:pt x="562112" y="484485"/>
                  <a:pt x="562771" y="483827"/>
                </a:cubicBezTo>
                <a:cubicBezTo>
                  <a:pt x="563429" y="483169"/>
                  <a:pt x="567378" y="480207"/>
                  <a:pt x="567708" y="478890"/>
                </a:cubicBezTo>
                <a:cubicBezTo>
                  <a:pt x="568037" y="477574"/>
                  <a:pt x="567378" y="465396"/>
                  <a:pt x="567708" y="464079"/>
                </a:cubicBezTo>
                <a:cubicBezTo>
                  <a:pt x="568037" y="462763"/>
                  <a:pt x="571986" y="459801"/>
                  <a:pt x="572644" y="459142"/>
                </a:cubicBezTo>
                <a:cubicBezTo>
                  <a:pt x="573302" y="458484"/>
                  <a:pt x="577251" y="456180"/>
                  <a:pt x="577580" y="454205"/>
                </a:cubicBezTo>
                <a:cubicBezTo>
                  <a:pt x="577910" y="452230"/>
                  <a:pt x="577910" y="431495"/>
                  <a:pt x="577580" y="429520"/>
                </a:cubicBezTo>
                <a:cubicBezTo>
                  <a:pt x="577251" y="427545"/>
                  <a:pt x="572973" y="443673"/>
                  <a:pt x="572644" y="424583"/>
                </a:cubicBezTo>
                <a:cubicBezTo>
                  <a:pt x="572315" y="405493"/>
                  <a:pt x="572315" y="162263"/>
                  <a:pt x="572644" y="143173"/>
                </a:cubicBezTo>
                <a:cubicBezTo>
                  <a:pt x="572973" y="124083"/>
                  <a:pt x="576922" y="138894"/>
                  <a:pt x="577580" y="138236"/>
                </a:cubicBezTo>
                <a:cubicBezTo>
                  <a:pt x="578239" y="137578"/>
                  <a:pt x="581859" y="133957"/>
                  <a:pt x="582518" y="133299"/>
                </a:cubicBezTo>
                <a:cubicBezTo>
                  <a:pt x="583175" y="132641"/>
                  <a:pt x="587124" y="129350"/>
                  <a:pt x="587454" y="128362"/>
                </a:cubicBezTo>
                <a:cubicBezTo>
                  <a:pt x="587783" y="127375"/>
                  <a:pt x="587125" y="119804"/>
                  <a:pt x="587454" y="118488"/>
                </a:cubicBezTo>
                <a:cubicBezTo>
                  <a:pt x="587783" y="117171"/>
                  <a:pt x="591732" y="109931"/>
                  <a:pt x="592391" y="108614"/>
                </a:cubicBezTo>
                <a:cubicBezTo>
                  <a:pt x="593048" y="107297"/>
                  <a:pt x="596668" y="99727"/>
                  <a:pt x="597327" y="98740"/>
                </a:cubicBezTo>
                <a:cubicBezTo>
                  <a:pt x="597985" y="97752"/>
                  <a:pt x="601605" y="94461"/>
                  <a:pt x="602264" y="93803"/>
                </a:cubicBezTo>
                <a:cubicBezTo>
                  <a:pt x="602922" y="93145"/>
                  <a:pt x="606213" y="89853"/>
                  <a:pt x="607200" y="88866"/>
                </a:cubicBezTo>
                <a:cubicBezTo>
                  <a:pt x="608188" y="87878"/>
                  <a:pt x="616086" y="79979"/>
                  <a:pt x="617073" y="78992"/>
                </a:cubicBezTo>
                <a:cubicBezTo>
                  <a:pt x="618061" y="78005"/>
                  <a:pt x="621351" y="74384"/>
                  <a:pt x="622010" y="74055"/>
                </a:cubicBezTo>
                <a:cubicBezTo>
                  <a:pt x="622668" y="73726"/>
                  <a:pt x="626289" y="74384"/>
                  <a:pt x="626947" y="74055"/>
                </a:cubicBezTo>
                <a:cubicBezTo>
                  <a:pt x="627604" y="73726"/>
                  <a:pt x="631225" y="70105"/>
                  <a:pt x="631883" y="69118"/>
                </a:cubicBezTo>
                <a:cubicBezTo>
                  <a:pt x="632541" y="68130"/>
                  <a:pt x="636162" y="60231"/>
                  <a:pt x="636820" y="59244"/>
                </a:cubicBezTo>
                <a:cubicBezTo>
                  <a:pt x="637478" y="58256"/>
                  <a:pt x="641098" y="54965"/>
                  <a:pt x="641756" y="54307"/>
                </a:cubicBezTo>
                <a:cubicBezTo>
                  <a:pt x="642414" y="53648"/>
                  <a:pt x="645705" y="50028"/>
                  <a:pt x="646693" y="49370"/>
                </a:cubicBezTo>
                <a:cubicBezTo>
                  <a:pt x="647680" y="48711"/>
                  <a:pt x="655249" y="45091"/>
                  <a:pt x="656566" y="44433"/>
                </a:cubicBezTo>
                <a:cubicBezTo>
                  <a:pt x="657882" y="43774"/>
                  <a:pt x="665452" y="40154"/>
                  <a:pt x="666440" y="39496"/>
                </a:cubicBezTo>
                <a:cubicBezTo>
                  <a:pt x="667427" y="38837"/>
                  <a:pt x="670718" y="35217"/>
                  <a:pt x="671376" y="34559"/>
                </a:cubicBezTo>
                <a:cubicBezTo>
                  <a:pt x="672034" y="33901"/>
                  <a:pt x="675654" y="30280"/>
                  <a:pt x="676313" y="29622"/>
                </a:cubicBezTo>
                <a:cubicBezTo>
                  <a:pt x="676970" y="28963"/>
                  <a:pt x="680262" y="25014"/>
                  <a:pt x="681249" y="24685"/>
                </a:cubicBezTo>
                <a:cubicBezTo>
                  <a:pt x="682236" y="24355"/>
                  <a:pt x="690135" y="25014"/>
                  <a:pt x="691122" y="24685"/>
                </a:cubicBezTo>
                <a:cubicBezTo>
                  <a:pt x="692109" y="24355"/>
                  <a:pt x="695400" y="20406"/>
                  <a:pt x="696059" y="19748"/>
                </a:cubicBezTo>
                <a:cubicBezTo>
                  <a:pt x="696717" y="19089"/>
                  <a:pt x="700337" y="15469"/>
                  <a:pt x="700995" y="14811"/>
                </a:cubicBezTo>
                <a:cubicBezTo>
                  <a:pt x="701653" y="14153"/>
                  <a:pt x="703628" y="10532"/>
                  <a:pt x="705932" y="9874"/>
                </a:cubicBezTo>
                <a:cubicBezTo>
                  <a:pt x="708235" y="9215"/>
                  <a:pt x="733248" y="5595"/>
                  <a:pt x="735552" y="4937"/>
                </a:cubicBezTo>
                <a:cubicBezTo>
                  <a:pt x="737855" y="4278"/>
                  <a:pt x="732919" y="329"/>
                  <a:pt x="740488" y="0"/>
                </a:cubicBezTo>
                <a:cubicBezTo>
                  <a:pt x="748058" y="-329"/>
                  <a:pt x="841524" y="-329"/>
                  <a:pt x="849094" y="0"/>
                </a:cubicBezTo>
                <a:cubicBezTo>
                  <a:pt x="856663" y="329"/>
                  <a:pt x="848435" y="4608"/>
                  <a:pt x="854030" y="4937"/>
                </a:cubicBezTo>
                <a:cubicBezTo>
                  <a:pt x="859624" y="5266"/>
                  <a:pt x="927091" y="4608"/>
                  <a:pt x="933015" y="4937"/>
                </a:cubicBezTo>
                <a:cubicBezTo>
                  <a:pt x="938939" y="5266"/>
                  <a:pt x="932685" y="9544"/>
                  <a:pt x="942888" y="9874"/>
                </a:cubicBezTo>
                <a:cubicBezTo>
                  <a:pt x="953091" y="10203"/>
                  <a:pt x="1075847" y="9544"/>
                  <a:pt x="1086049" y="9874"/>
                </a:cubicBezTo>
                <a:cubicBezTo>
                  <a:pt x="1096252" y="10203"/>
                  <a:pt x="1094606" y="14153"/>
                  <a:pt x="1095923" y="14811"/>
                </a:cubicBezTo>
                <a:cubicBezTo>
                  <a:pt x="1097239" y="15469"/>
                  <a:pt x="1104480" y="19089"/>
                  <a:pt x="1105796" y="19748"/>
                </a:cubicBezTo>
                <a:cubicBezTo>
                  <a:pt x="1107112" y="20406"/>
                  <a:pt x="1114352" y="24026"/>
                  <a:pt x="1115669" y="24685"/>
                </a:cubicBezTo>
                <a:cubicBezTo>
                  <a:pt x="1116985" y="25343"/>
                  <a:pt x="1124226" y="28963"/>
                  <a:pt x="1125542" y="29622"/>
                </a:cubicBezTo>
                <a:cubicBezTo>
                  <a:pt x="1126858" y="30280"/>
                  <a:pt x="1134099" y="33901"/>
                  <a:pt x="1135415" y="34559"/>
                </a:cubicBezTo>
                <a:cubicBezTo>
                  <a:pt x="1136731" y="35217"/>
                  <a:pt x="1143972" y="39167"/>
                  <a:pt x="1145289" y="39496"/>
                </a:cubicBezTo>
                <a:cubicBezTo>
                  <a:pt x="1146605" y="39825"/>
                  <a:pt x="1153845" y="39167"/>
                  <a:pt x="1155162" y="39496"/>
                </a:cubicBezTo>
                <a:cubicBezTo>
                  <a:pt x="1156478" y="39825"/>
                  <a:pt x="1164047" y="43774"/>
                  <a:pt x="1165034" y="44433"/>
                </a:cubicBezTo>
                <a:cubicBezTo>
                  <a:pt x="1166022" y="45091"/>
                  <a:pt x="1169314" y="49041"/>
                  <a:pt x="1169972" y="49370"/>
                </a:cubicBezTo>
                <a:cubicBezTo>
                  <a:pt x="1170630" y="49699"/>
                  <a:pt x="1174250" y="49041"/>
                  <a:pt x="1174908" y="49370"/>
                </a:cubicBezTo>
                <a:cubicBezTo>
                  <a:pt x="1175566" y="49699"/>
                  <a:pt x="1179186" y="53648"/>
                  <a:pt x="1179845" y="54307"/>
                </a:cubicBezTo>
                <a:cubicBezTo>
                  <a:pt x="1180502" y="54965"/>
                  <a:pt x="1184123" y="58585"/>
                  <a:pt x="1184781" y="59244"/>
                </a:cubicBezTo>
                <a:cubicBezTo>
                  <a:pt x="1185439" y="59902"/>
                  <a:pt x="1189059" y="63522"/>
                  <a:pt x="1189718" y="64181"/>
                </a:cubicBezTo>
                <a:cubicBezTo>
                  <a:pt x="1190376" y="64839"/>
                  <a:pt x="1193996" y="68459"/>
                  <a:pt x="1194654" y="69118"/>
                </a:cubicBezTo>
                <a:cubicBezTo>
                  <a:pt x="1195313" y="69776"/>
                  <a:pt x="1198932" y="73397"/>
                  <a:pt x="1199591" y="74055"/>
                </a:cubicBezTo>
                <a:cubicBezTo>
                  <a:pt x="1200249" y="74713"/>
                  <a:pt x="1204198" y="78334"/>
                  <a:pt x="1204527" y="78992"/>
                </a:cubicBezTo>
                <a:cubicBezTo>
                  <a:pt x="1204856" y="79650"/>
                  <a:pt x="1203869" y="83271"/>
                  <a:pt x="1204527" y="83929"/>
                </a:cubicBezTo>
                <a:cubicBezTo>
                  <a:pt x="1205185" y="84587"/>
                  <a:pt x="1213413" y="88208"/>
                  <a:pt x="1214401" y="88866"/>
                </a:cubicBezTo>
                <a:cubicBezTo>
                  <a:pt x="1215388" y="89524"/>
                  <a:pt x="1219008" y="93145"/>
                  <a:pt x="1219337" y="93803"/>
                </a:cubicBezTo>
                <a:cubicBezTo>
                  <a:pt x="1219666" y="94461"/>
                  <a:pt x="1219008" y="98082"/>
                  <a:pt x="1219337" y="98740"/>
                </a:cubicBezTo>
                <a:cubicBezTo>
                  <a:pt x="1219666" y="99398"/>
                  <a:pt x="1222299" y="103348"/>
                  <a:pt x="1224274" y="103677"/>
                </a:cubicBezTo>
                <a:cubicBezTo>
                  <a:pt x="1226248" y="104006"/>
                  <a:pt x="1246652" y="103348"/>
                  <a:pt x="1248956" y="103677"/>
                </a:cubicBezTo>
                <a:cubicBezTo>
                  <a:pt x="1251260" y="104006"/>
                  <a:pt x="1257842" y="107956"/>
                  <a:pt x="1258830" y="108614"/>
                </a:cubicBezTo>
                <a:cubicBezTo>
                  <a:pt x="1259817" y="109272"/>
                  <a:pt x="1262779" y="112893"/>
                  <a:pt x="1263766" y="113551"/>
                </a:cubicBezTo>
                <a:cubicBezTo>
                  <a:pt x="1264753" y="114209"/>
                  <a:pt x="1272652" y="118159"/>
                  <a:pt x="1273640" y="118488"/>
                </a:cubicBezTo>
                <a:cubicBezTo>
                  <a:pt x="1274627" y="118817"/>
                  <a:pt x="1277918" y="118159"/>
                  <a:pt x="1278577" y="118488"/>
                </a:cubicBezTo>
                <a:cubicBezTo>
                  <a:pt x="1279234" y="118817"/>
                  <a:pt x="1282854" y="122766"/>
                  <a:pt x="1283513" y="123425"/>
                </a:cubicBezTo>
                <a:cubicBezTo>
                  <a:pt x="1284171" y="124083"/>
                  <a:pt x="1287132" y="128033"/>
                  <a:pt x="1288449" y="128362"/>
                </a:cubicBezTo>
                <a:cubicBezTo>
                  <a:pt x="1289766" y="128691"/>
                  <a:pt x="1301943" y="128033"/>
                  <a:pt x="1303259" y="128362"/>
                </a:cubicBezTo>
                <a:cubicBezTo>
                  <a:pt x="1304575" y="128691"/>
                  <a:pt x="1307208" y="132641"/>
                  <a:pt x="1308196" y="133299"/>
                </a:cubicBezTo>
                <a:cubicBezTo>
                  <a:pt x="1309183" y="133957"/>
                  <a:pt x="1310499" y="137907"/>
                  <a:pt x="1318069" y="138236"/>
                </a:cubicBezTo>
                <a:cubicBezTo>
                  <a:pt x="1325638" y="138565"/>
                  <a:pt x="1414497" y="138565"/>
                  <a:pt x="1421738" y="138236"/>
                </a:cubicBezTo>
                <a:cubicBezTo>
                  <a:pt x="1428978" y="137907"/>
                  <a:pt x="1425029" y="133957"/>
                  <a:pt x="1426674" y="133299"/>
                </a:cubicBezTo>
                <a:cubicBezTo>
                  <a:pt x="1428320" y="132641"/>
                  <a:pt x="1443129" y="128691"/>
                  <a:pt x="1446420" y="128362"/>
                </a:cubicBezTo>
                <a:cubicBezTo>
                  <a:pt x="1449711" y="128033"/>
                  <a:pt x="1473407" y="128691"/>
                  <a:pt x="1476040" y="128362"/>
                </a:cubicBezTo>
                <a:cubicBezTo>
                  <a:pt x="1478672" y="128033"/>
                  <a:pt x="1484267" y="124083"/>
                  <a:pt x="1485913" y="123425"/>
                </a:cubicBezTo>
                <a:cubicBezTo>
                  <a:pt x="1487559" y="122766"/>
                  <a:pt x="1499735" y="119146"/>
                  <a:pt x="1500723" y="118488"/>
                </a:cubicBezTo>
                <a:cubicBezTo>
                  <a:pt x="1501710" y="117830"/>
                  <a:pt x="1500393" y="114209"/>
                  <a:pt x="1500723" y="113551"/>
                </a:cubicBezTo>
                <a:cubicBezTo>
                  <a:pt x="1501052" y="112893"/>
                  <a:pt x="1504344" y="109272"/>
                  <a:pt x="1505660" y="108614"/>
                </a:cubicBezTo>
                <a:cubicBezTo>
                  <a:pt x="1506976" y="107956"/>
                  <a:pt x="1519152" y="104335"/>
                  <a:pt x="1520469" y="103677"/>
                </a:cubicBezTo>
                <a:cubicBezTo>
                  <a:pt x="1521784" y="103019"/>
                  <a:pt x="1524747" y="99069"/>
                  <a:pt x="1525406" y="98740"/>
                </a:cubicBezTo>
                <a:cubicBezTo>
                  <a:pt x="1526064" y="98411"/>
                  <a:pt x="1529683" y="99069"/>
                  <a:pt x="1530342" y="98740"/>
                </a:cubicBezTo>
                <a:cubicBezTo>
                  <a:pt x="1531000" y="98411"/>
                  <a:pt x="1534620" y="94461"/>
                  <a:pt x="1535279" y="93803"/>
                </a:cubicBezTo>
                <a:cubicBezTo>
                  <a:pt x="1535936" y="93145"/>
                  <a:pt x="1539227" y="89195"/>
                  <a:pt x="1540215" y="88866"/>
                </a:cubicBezTo>
                <a:cubicBezTo>
                  <a:pt x="1541202" y="88537"/>
                  <a:pt x="1549102" y="89195"/>
                  <a:pt x="1550089" y="88866"/>
                </a:cubicBezTo>
                <a:cubicBezTo>
                  <a:pt x="1551076" y="88537"/>
                  <a:pt x="1554367" y="84258"/>
                  <a:pt x="1555025" y="83929"/>
                </a:cubicBezTo>
                <a:cubicBezTo>
                  <a:pt x="1555683" y="83600"/>
                  <a:pt x="1559303" y="84258"/>
                  <a:pt x="1559961" y="83929"/>
                </a:cubicBezTo>
                <a:cubicBezTo>
                  <a:pt x="1560619" y="83600"/>
                  <a:pt x="1563911" y="79650"/>
                  <a:pt x="1564898" y="78992"/>
                </a:cubicBezTo>
                <a:cubicBezTo>
                  <a:pt x="1565886" y="78334"/>
                  <a:pt x="1565555" y="74384"/>
                  <a:pt x="1574771" y="74055"/>
                </a:cubicBezTo>
                <a:cubicBezTo>
                  <a:pt x="1583986" y="73726"/>
                  <a:pt x="1694236" y="73726"/>
                  <a:pt x="1703123" y="74055"/>
                </a:cubicBezTo>
                <a:cubicBezTo>
                  <a:pt x="1712009" y="74384"/>
                  <a:pt x="1707401" y="78663"/>
                  <a:pt x="1708060" y="78992"/>
                </a:cubicBezTo>
                <a:cubicBezTo>
                  <a:pt x="1708718" y="79321"/>
                  <a:pt x="1712009" y="78334"/>
                  <a:pt x="1712996" y="78992"/>
                </a:cubicBezTo>
                <a:cubicBezTo>
                  <a:pt x="1713983" y="79650"/>
                  <a:pt x="1721553" y="87878"/>
                  <a:pt x="1722870" y="88866"/>
                </a:cubicBezTo>
                <a:cubicBezTo>
                  <a:pt x="1724185" y="89853"/>
                  <a:pt x="1731755" y="93474"/>
                  <a:pt x="1732742" y="93803"/>
                </a:cubicBezTo>
                <a:cubicBezTo>
                  <a:pt x="1733730" y="94132"/>
                  <a:pt x="1737021" y="93474"/>
                  <a:pt x="1737679" y="93803"/>
                </a:cubicBezTo>
                <a:cubicBezTo>
                  <a:pt x="1738337" y="94132"/>
                  <a:pt x="1741957" y="98082"/>
                  <a:pt x="1742616" y="98740"/>
                </a:cubicBezTo>
                <a:cubicBezTo>
                  <a:pt x="1743273" y="99398"/>
                  <a:pt x="1747223" y="103019"/>
                  <a:pt x="1747552" y="103677"/>
                </a:cubicBezTo>
                <a:cubicBezTo>
                  <a:pt x="1747882" y="104335"/>
                  <a:pt x="1747223" y="107626"/>
                  <a:pt x="1747552" y="108614"/>
                </a:cubicBezTo>
                <a:cubicBezTo>
                  <a:pt x="1747882" y="109601"/>
                  <a:pt x="1751831" y="117171"/>
                  <a:pt x="1752489" y="118488"/>
                </a:cubicBezTo>
                <a:cubicBezTo>
                  <a:pt x="1753147" y="119804"/>
                  <a:pt x="1757096" y="127046"/>
                  <a:pt x="1757426" y="128362"/>
                </a:cubicBezTo>
                <a:cubicBezTo>
                  <a:pt x="1757754" y="129678"/>
                  <a:pt x="1757096" y="136919"/>
                  <a:pt x="1757426" y="138236"/>
                </a:cubicBezTo>
                <a:cubicBezTo>
                  <a:pt x="1757754" y="139553"/>
                  <a:pt x="1761704" y="147123"/>
                  <a:pt x="1762363" y="148110"/>
                </a:cubicBezTo>
                <a:cubicBezTo>
                  <a:pt x="1763021" y="149097"/>
                  <a:pt x="1766640" y="152389"/>
                  <a:pt x="1767299" y="153047"/>
                </a:cubicBezTo>
                <a:cubicBezTo>
                  <a:pt x="1767956" y="153705"/>
                  <a:pt x="1768944" y="157655"/>
                  <a:pt x="1772235" y="157984"/>
                </a:cubicBezTo>
                <a:cubicBezTo>
                  <a:pt x="1775526" y="158313"/>
                  <a:pt x="1813373" y="157655"/>
                  <a:pt x="1816664" y="157984"/>
                </a:cubicBezTo>
                <a:cubicBezTo>
                  <a:pt x="1819955" y="158313"/>
                  <a:pt x="1820942" y="162263"/>
                  <a:pt x="1821601" y="162921"/>
                </a:cubicBezTo>
                <a:cubicBezTo>
                  <a:pt x="1822259" y="163579"/>
                  <a:pt x="1824233" y="167200"/>
                  <a:pt x="1826538" y="167858"/>
                </a:cubicBezTo>
                <a:cubicBezTo>
                  <a:pt x="1828841" y="168516"/>
                  <a:pt x="1853853" y="172137"/>
                  <a:pt x="1856157" y="172795"/>
                </a:cubicBezTo>
                <a:cubicBezTo>
                  <a:pt x="1858461" y="173454"/>
                  <a:pt x="1859777" y="177074"/>
                  <a:pt x="1861094" y="177732"/>
                </a:cubicBezTo>
                <a:cubicBezTo>
                  <a:pt x="1862410" y="178390"/>
                  <a:pt x="1874587" y="182011"/>
                  <a:pt x="1875904" y="182669"/>
                </a:cubicBezTo>
                <a:cubicBezTo>
                  <a:pt x="1877220" y="183327"/>
                  <a:pt x="1880511" y="185961"/>
                  <a:pt x="1880840" y="187606"/>
                </a:cubicBezTo>
                <a:cubicBezTo>
                  <a:pt x="1881169" y="189252"/>
                  <a:pt x="1880511" y="205708"/>
                  <a:pt x="1880840" y="207354"/>
                </a:cubicBezTo>
                <a:cubicBezTo>
                  <a:pt x="1881169" y="209000"/>
                  <a:pt x="1885118" y="211633"/>
                  <a:pt x="1885777" y="212291"/>
                </a:cubicBezTo>
                <a:cubicBezTo>
                  <a:pt x="1886435" y="212950"/>
                  <a:pt x="1890385" y="216570"/>
                  <a:pt x="1890714" y="217228"/>
                </a:cubicBezTo>
                <a:cubicBezTo>
                  <a:pt x="1891043" y="217886"/>
                  <a:pt x="1890385" y="221178"/>
                  <a:pt x="1890714" y="222165"/>
                </a:cubicBezTo>
                <a:cubicBezTo>
                  <a:pt x="1891042" y="223153"/>
                  <a:pt x="1894992" y="230394"/>
                  <a:pt x="1895650" y="232039"/>
                </a:cubicBezTo>
                <a:cubicBezTo>
                  <a:pt x="1896307" y="233685"/>
                  <a:pt x="1900257" y="245534"/>
                  <a:pt x="1900586" y="246851"/>
                </a:cubicBezTo>
                <a:cubicBezTo>
                  <a:pt x="1900915" y="248167"/>
                  <a:pt x="1900257" y="250471"/>
                  <a:pt x="1900586" y="251788"/>
                </a:cubicBezTo>
                <a:cubicBezTo>
                  <a:pt x="1900915" y="253104"/>
                  <a:pt x="1904864" y="264953"/>
                  <a:pt x="1905523" y="266599"/>
                </a:cubicBezTo>
                <a:cubicBezTo>
                  <a:pt x="1906180" y="268244"/>
                  <a:pt x="1909801" y="275156"/>
                  <a:pt x="1910460" y="276472"/>
                </a:cubicBezTo>
                <a:cubicBezTo>
                  <a:pt x="1911117" y="277789"/>
                  <a:pt x="1914738" y="285030"/>
                  <a:pt x="1915396" y="286347"/>
                </a:cubicBezTo>
                <a:cubicBezTo>
                  <a:pt x="1916055" y="287663"/>
                  <a:pt x="1919675" y="294904"/>
                  <a:pt x="1920333" y="296221"/>
                </a:cubicBezTo>
                <a:cubicBezTo>
                  <a:pt x="1920991" y="297537"/>
                  <a:pt x="1924611" y="305107"/>
                  <a:pt x="1925270" y="306095"/>
                </a:cubicBezTo>
                <a:cubicBezTo>
                  <a:pt x="1925927" y="307082"/>
                  <a:pt x="1929548" y="310373"/>
                  <a:pt x="1930207" y="311032"/>
                </a:cubicBezTo>
                <a:cubicBezTo>
                  <a:pt x="1930865" y="311690"/>
                  <a:pt x="1934484" y="315310"/>
                  <a:pt x="1935143" y="315969"/>
                </a:cubicBezTo>
                <a:cubicBezTo>
                  <a:pt x="1935801" y="316627"/>
                  <a:pt x="1939750" y="320247"/>
                  <a:pt x="1940079" y="320906"/>
                </a:cubicBezTo>
                <a:cubicBezTo>
                  <a:pt x="1940408" y="321564"/>
                  <a:pt x="1939750" y="325184"/>
                  <a:pt x="1940079" y="325843"/>
                </a:cubicBezTo>
                <a:cubicBezTo>
                  <a:pt x="1940408" y="326501"/>
                  <a:pt x="1944356" y="330121"/>
                  <a:pt x="1945015" y="330780"/>
                </a:cubicBezTo>
                <a:cubicBezTo>
                  <a:pt x="1945673" y="331438"/>
                  <a:pt x="1949293" y="335387"/>
                  <a:pt x="1949953" y="335717"/>
                </a:cubicBezTo>
                <a:cubicBezTo>
                  <a:pt x="1950610" y="336046"/>
                  <a:pt x="1954231" y="335387"/>
                  <a:pt x="1954889" y="335717"/>
                </a:cubicBezTo>
                <a:cubicBezTo>
                  <a:pt x="1955547" y="336046"/>
                  <a:pt x="1959167" y="339995"/>
                  <a:pt x="1959826" y="340654"/>
                </a:cubicBezTo>
                <a:cubicBezTo>
                  <a:pt x="1960483" y="341312"/>
                  <a:pt x="1964104" y="344933"/>
                  <a:pt x="1964763" y="345591"/>
                </a:cubicBezTo>
                <a:cubicBezTo>
                  <a:pt x="1965420" y="346249"/>
                  <a:pt x="1969041" y="349211"/>
                  <a:pt x="1969699" y="350528"/>
                </a:cubicBezTo>
                <a:cubicBezTo>
                  <a:pt x="1970357" y="351844"/>
                  <a:pt x="1973977" y="364022"/>
                  <a:pt x="1974636" y="365339"/>
                </a:cubicBezTo>
                <a:cubicBezTo>
                  <a:pt x="1975293" y="366655"/>
                  <a:pt x="1978914" y="369288"/>
                  <a:pt x="1979572" y="370276"/>
                </a:cubicBezTo>
                <a:cubicBezTo>
                  <a:pt x="1980230" y="371263"/>
                  <a:pt x="1983850" y="378833"/>
                  <a:pt x="1984509" y="380150"/>
                </a:cubicBezTo>
                <a:cubicBezTo>
                  <a:pt x="1985166" y="381466"/>
                  <a:pt x="1988786" y="389037"/>
                  <a:pt x="1989445" y="390024"/>
                </a:cubicBezTo>
                <a:cubicBezTo>
                  <a:pt x="1990103" y="391011"/>
                  <a:pt x="1993723" y="394303"/>
                  <a:pt x="1994382" y="394961"/>
                </a:cubicBezTo>
                <a:cubicBezTo>
                  <a:pt x="1995039" y="395619"/>
                  <a:pt x="1998659" y="399239"/>
                  <a:pt x="1999318" y="399898"/>
                </a:cubicBezTo>
                <a:cubicBezTo>
                  <a:pt x="1999976" y="400556"/>
                  <a:pt x="2003596" y="404176"/>
                  <a:pt x="2004255" y="404835"/>
                </a:cubicBezTo>
                <a:cubicBezTo>
                  <a:pt x="2004913" y="405493"/>
                  <a:pt x="2008533" y="409114"/>
                  <a:pt x="2009192" y="409772"/>
                </a:cubicBezTo>
                <a:cubicBezTo>
                  <a:pt x="2009850" y="410430"/>
                  <a:pt x="2013799" y="414051"/>
                  <a:pt x="2014128" y="414709"/>
                </a:cubicBezTo>
                <a:cubicBezTo>
                  <a:pt x="2014457" y="415367"/>
                  <a:pt x="2013799" y="418658"/>
                  <a:pt x="2014128" y="419646"/>
                </a:cubicBezTo>
                <a:cubicBezTo>
                  <a:pt x="2014457" y="420633"/>
                  <a:pt x="2018407" y="427874"/>
                  <a:pt x="2019065" y="429520"/>
                </a:cubicBezTo>
                <a:cubicBezTo>
                  <a:pt x="2019723" y="431166"/>
                  <a:pt x="2023672" y="442685"/>
                  <a:pt x="2024001" y="444331"/>
                </a:cubicBezTo>
                <a:cubicBezTo>
                  <a:pt x="2024330" y="445977"/>
                  <a:pt x="2023672" y="452889"/>
                  <a:pt x="2024001" y="454205"/>
                </a:cubicBezTo>
                <a:cubicBezTo>
                  <a:pt x="2024330" y="455522"/>
                  <a:pt x="2028279" y="462763"/>
                  <a:pt x="2028938" y="464079"/>
                </a:cubicBezTo>
                <a:cubicBezTo>
                  <a:pt x="2029595" y="465396"/>
                  <a:pt x="2033544" y="469016"/>
                  <a:pt x="2033874" y="473953"/>
                </a:cubicBezTo>
                <a:cubicBezTo>
                  <a:pt x="2034202" y="478890"/>
                  <a:pt x="2033544" y="533526"/>
                  <a:pt x="2033874" y="538134"/>
                </a:cubicBezTo>
                <a:cubicBezTo>
                  <a:pt x="2034202" y="542742"/>
                  <a:pt x="2038153" y="542413"/>
                  <a:pt x="2038811" y="543071"/>
                </a:cubicBezTo>
                <a:cubicBezTo>
                  <a:pt x="2039469" y="543730"/>
                  <a:pt x="2043089" y="545046"/>
                  <a:pt x="2043748" y="548008"/>
                </a:cubicBezTo>
                <a:cubicBezTo>
                  <a:pt x="2044406" y="550970"/>
                  <a:pt x="2048026" y="584542"/>
                  <a:pt x="2048685" y="587505"/>
                </a:cubicBezTo>
                <a:cubicBezTo>
                  <a:pt x="2049342" y="590467"/>
                  <a:pt x="2052962" y="591783"/>
                  <a:pt x="2053621" y="592442"/>
                </a:cubicBezTo>
                <a:cubicBezTo>
                  <a:pt x="2054279" y="593100"/>
                  <a:pt x="2057571" y="596720"/>
                  <a:pt x="2058558" y="597378"/>
                </a:cubicBezTo>
                <a:cubicBezTo>
                  <a:pt x="2059544" y="598036"/>
                  <a:pt x="2067443" y="601986"/>
                  <a:pt x="2068430" y="602316"/>
                </a:cubicBezTo>
                <a:cubicBezTo>
                  <a:pt x="2069417" y="602645"/>
                  <a:pt x="2072379" y="601986"/>
                  <a:pt x="2073366" y="602316"/>
                </a:cubicBezTo>
                <a:cubicBezTo>
                  <a:pt x="2074353" y="602645"/>
                  <a:pt x="2081594" y="606594"/>
                  <a:pt x="2083241" y="607253"/>
                </a:cubicBezTo>
                <a:cubicBezTo>
                  <a:pt x="2084886" y="607911"/>
                  <a:pt x="2095416" y="611860"/>
                  <a:pt x="2098050" y="612190"/>
                </a:cubicBezTo>
                <a:cubicBezTo>
                  <a:pt x="2100683" y="612519"/>
                  <a:pt x="2120758" y="611860"/>
                  <a:pt x="2122734" y="612190"/>
                </a:cubicBezTo>
                <a:cubicBezTo>
                  <a:pt x="2124708" y="612519"/>
                  <a:pt x="2127011" y="616468"/>
                  <a:pt x="2127669" y="617127"/>
                </a:cubicBezTo>
                <a:cubicBezTo>
                  <a:pt x="2128327" y="617785"/>
                  <a:pt x="2131619" y="621405"/>
                  <a:pt x="2132606" y="622064"/>
                </a:cubicBezTo>
                <a:cubicBezTo>
                  <a:pt x="2133594" y="622722"/>
                  <a:pt x="2140505" y="626342"/>
                  <a:pt x="2142480" y="627001"/>
                </a:cubicBezTo>
                <a:cubicBezTo>
                  <a:pt x="2144454" y="627659"/>
                  <a:pt x="2160910" y="631279"/>
                  <a:pt x="2162226" y="631938"/>
                </a:cubicBezTo>
                <a:cubicBezTo>
                  <a:pt x="2163542" y="632596"/>
                  <a:pt x="2161896" y="636216"/>
                  <a:pt x="2162226" y="636875"/>
                </a:cubicBezTo>
                <a:cubicBezTo>
                  <a:pt x="2162555" y="637533"/>
                  <a:pt x="2166504" y="640824"/>
                  <a:pt x="2167163" y="641812"/>
                </a:cubicBezTo>
                <a:cubicBezTo>
                  <a:pt x="2167820" y="642799"/>
                  <a:pt x="2171769" y="650698"/>
                  <a:pt x="2172099" y="651686"/>
                </a:cubicBezTo>
                <a:cubicBezTo>
                  <a:pt x="2172428" y="652673"/>
                  <a:pt x="2171769" y="655964"/>
                  <a:pt x="2172099" y="656623"/>
                </a:cubicBezTo>
                <a:cubicBezTo>
                  <a:pt x="2172428" y="657281"/>
                  <a:pt x="2176377" y="660902"/>
                  <a:pt x="2177036" y="661560"/>
                </a:cubicBezTo>
                <a:cubicBezTo>
                  <a:pt x="2177694" y="662218"/>
                  <a:pt x="2180985" y="665180"/>
                  <a:pt x="2181972" y="666497"/>
                </a:cubicBezTo>
                <a:cubicBezTo>
                  <a:pt x="2182959" y="667813"/>
                  <a:pt x="2190857" y="679991"/>
                  <a:pt x="2191845" y="681308"/>
                </a:cubicBezTo>
                <a:cubicBezTo>
                  <a:pt x="2192832" y="682624"/>
                  <a:pt x="2196123" y="685587"/>
                  <a:pt x="2196782" y="686245"/>
                </a:cubicBezTo>
                <a:cubicBezTo>
                  <a:pt x="2197440" y="686903"/>
                  <a:pt x="2201059" y="690523"/>
                  <a:pt x="2201718" y="691182"/>
                </a:cubicBezTo>
                <a:cubicBezTo>
                  <a:pt x="2202375" y="691840"/>
                  <a:pt x="2206325" y="695131"/>
                  <a:pt x="2206656" y="696119"/>
                </a:cubicBezTo>
                <a:cubicBezTo>
                  <a:pt x="2206984" y="697106"/>
                  <a:pt x="2206325" y="704677"/>
                  <a:pt x="2206656" y="705993"/>
                </a:cubicBezTo>
                <a:cubicBezTo>
                  <a:pt x="2206984" y="707310"/>
                  <a:pt x="2210604" y="714879"/>
                  <a:pt x="2211592" y="715867"/>
                </a:cubicBezTo>
                <a:cubicBezTo>
                  <a:pt x="2212579" y="716854"/>
                  <a:pt x="2220148" y="720145"/>
                  <a:pt x="2221465" y="720804"/>
                </a:cubicBezTo>
                <a:cubicBezTo>
                  <a:pt x="2222780" y="721462"/>
                  <a:pt x="2230022" y="724753"/>
                  <a:pt x="2231338" y="725741"/>
                </a:cubicBezTo>
                <a:cubicBezTo>
                  <a:pt x="2232654" y="726728"/>
                  <a:pt x="2239894" y="734627"/>
                  <a:pt x="2241211" y="735615"/>
                </a:cubicBezTo>
                <a:cubicBezTo>
                  <a:pt x="2242527" y="736602"/>
                  <a:pt x="2250096" y="739894"/>
                  <a:pt x="2251085" y="740552"/>
                </a:cubicBezTo>
                <a:cubicBezTo>
                  <a:pt x="2252072" y="741210"/>
                  <a:pt x="2255362" y="744831"/>
                  <a:pt x="2256021" y="745489"/>
                </a:cubicBezTo>
                <a:cubicBezTo>
                  <a:pt x="2256678" y="746147"/>
                  <a:pt x="2259970" y="749768"/>
                  <a:pt x="2260957" y="750426"/>
                </a:cubicBezTo>
                <a:cubicBezTo>
                  <a:pt x="2261945" y="751084"/>
                  <a:pt x="2269843" y="754705"/>
                  <a:pt x="2270831" y="755363"/>
                </a:cubicBezTo>
                <a:cubicBezTo>
                  <a:pt x="2271818" y="756021"/>
                  <a:pt x="2275108" y="759642"/>
                  <a:pt x="2275767" y="760300"/>
                </a:cubicBezTo>
                <a:cubicBezTo>
                  <a:pt x="2276425" y="760958"/>
                  <a:pt x="2280045" y="764579"/>
                  <a:pt x="2280704" y="765237"/>
                </a:cubicBezTo>
                <a:cubicBezTo>
                  <a:pt x="2281361" y="765895"/>
                  <a:pt x="2284982" y="769516"/>
                  <a:pt x="2285641" y="770174"/>
                </a:cubicBezTo>
                <a:cubicBezTo>
                  <a:pt x="2286298" y="770833"/>
                  <a:pt x="2290248" y="774452"/>
                  <a:pt x="2290578" y="775111"/>
                </a:cubicBezTo>
                <a:cubicBezTo>
                  <a:pt x="2290906" y="775769"/>
                  <a:pt x="2290248" y="779390"/>
                  <a:pt x="2290578" y="780048"/>
                </a:cubicBezTo>
                <a:cubicBezTo>
                  <a:pt x="2290906" y="780706"/>
                  <a:pt x="2294855" y="784327"/>
                  <a:pt x="2295514" y="784985"/>
                </a:cubicBezTo>
                <a:cubicBezTo>
                  <a:pt x="2296172" y="785643"/>
                  <a:pt x="2299792" y="788935"/>
                  <a:pt x="2300450" y="789922"/>
                </a:cubicBezTo>
                <a:cubicBezTo>
                  <a:pt x="2301108" y="790909"/>
                  <a:pt x="2305057" y="797492"/>
                  <a:pt x="2305387" y="799796"/>
                </a:cubicBezTo>
                <a:cubicBezTo>
                  <a:pt x="2305716" y="802100"/>
                  <a:pt x="2305057" y="822507"/>
                  <a:pt x="2305387" y="824481"/>
                </a:cubicBezTo>
                <a:cubicBezTo>
                  <a:pt x="2305716" y="826456"/>
                  <a:pt x="2309666" y="828431"/>
                  <a:pt x="2310324" y="829418"/>
                </a:cubicBezTo>
                <a:cubicBezTo>
                  <a:pt x="2310981" y="830406"/>
                  <a:pt x="2314931" y="838305"/>
                  <a:pt x="2315260" y="839292"/>
                </a:cubicBezTo>
                <a:cubicBezTo>
                  <a:pt x="2315588" y="840280"/>
                  <a:pt x="2314930" y="843571"/>
                  <a:pt x="2315260" y="844230"/>
                </a:cubicBezTo>
                <a:cubicBezTo>
                  <a:pt x="2315589" y="844888"/>
                  <a:pt x="2319538" y="848508"/>
                  <a:pt x="2320197" y="849166"/>
                </a:cubicBezTo>
                <a:cubicBezTo>
                  <a:pt x="2320854" y="849824"/>
                  <a:pt x="2324474" y="853445"/>
                  <a:pt x="2325133" y="854103"/>
                </a:cubicBezTo>
                <a:cubicBezTo>
                  <a:pt x="2325791" y="854761"/>
                  <a:pt x="2329411" y="858382"/>
                  <a:pt x="2330070" y="859040"/>
                </a:cubicBezTo>
                <a:cubicBezTo>
                  <a:pt x="2330728" y="859698"/>
                  <a:pt x="2334348" y="863319"/>
                  <a:pt x="2335007" y="863977"/>
                </a:cubicBezTo>
                <a:cubicBezTo>
                  <a:pt x="2335664" y="864635"/>
                  <a:pt x="2339285" y="867927"/>
                  <a:pt x="2339943" y="868914"/>
                </a:cubicBezTo>
                <a:cubicBezTo>
                  <a:pt x="2340601" y="869901"/>
                  <a:pt x="2344221" y="877472"/>
                  <a:pt x="2344880" y="878789"/>
                </a:cubicBezTo>
                <a:cubicBezTo>
                  <a:pt x="2345538" y="880105"/>
                  <a:pt x="2349487" y="882738"/>
                  <a:pt x="2349816" y="888663"/>
                </a:cubicBezTo>
                <a:cubicBezTo>
                  <a:pt x="2350145" y="894587"/>
                  <a:pt x="2349487" y="961730"/>
                  <a:pt x="2349816" y="967655"/>
                </a:cubicBezTo>
                <a:cubicBezTo>
                  <a:pt x="2350145" y="973579"/>
                  <a:pt x="2354094" y="976212"/>
                  <a:pt x="2354753" y="977529"/>
                </a:cubicBezTo>
                <a:cubicBezTo>
                  <a:pt x="2355410" y="978845"/>
                  <a:pt x="2359030" y="981807"/>
                  <a:pt x="2359690" y="987403"/>
                </a:cubicBezTo>
                <a:cubicBezTo>
                  <a:pt x="2360347" y="992998"/>
                  <a:pt x="2363967" y="1056191"/>
                  <a:pt x="2364626" y="1061458"/>
                </a:cubicBezTo>
                <a:cubicBezTo>
                  <a:pt x="2365284" y="1066724"/>
                  <a:pt x="2368904" y="1065737"/>
                  <a:pt x="2369563" y="1066395"/>
                </a:cubicBezTo>
                <a:cubicBezTo>
                  <a:pt x="2370221" y="1067053"/>
                  <a:pt x="2373841" y="1070016"/>
                  <a:pt x="2374500" y="1071332"/>
                </a:cubicBezTo>
                <a:cubicBezTo>
                  <a:pt x="2375157" y="1072648"/>
                  <a:pt x="2378777" y="1084826"/>
                  <a:pt x="2379436" y="1086143"/>
                </a:cubicBezTo>
                <a:cubicBezTo>
                  <a:pt x="2380094" y="1087459"/>
                  <a:pt x="2384042" y="1088776"/>
                  <a:pt x="2384372" y="1091080"/>
                </a:cubicBezTo>
                <a:cubicBezTo>
                  <a:pt x="2384700" y="1093384"/>
                  <a:pt x="2384042" y="1118398"/>
                  <a:pt x="2384372" y="1120702"/>
                </a:cubicBezTo>
                <a:cubicBezTo>
                  <a:pt x="2384700" y="1123006"/>
                  <a:pt x="2388650" y="1124981"/>
                  <a:pt x="2389309" y="1125639"/>
                </a:cubicBezTo>
                <a:cubicBezTo>
                  <a:pt x="2389967" y="1126297"/>
                  <a:pt x="2393916" y="1128272"/>
                  <a:pt x="2394246" y="1130576"/>
                </a:cubicBezTo>
                <a:cubicBezTo>
                  <a:pt x="2394574" y="1132880"/>
                  <a:pt x="2393916" y="1157236"/>
                  <a:pt x="2394246" y="1160199"/>
                </a:cubicBezTo>
                <a:cubicBezTo>
                  <a:pt x="2394574" y="1163160"/>
                  <a:pt x="2398524" y="1173034"/>
                  <a:pt x="2399182" y="1175009"/>
                </a:cubicBezTo>
                <a:cubicBezTo>
                  <a:pt x="2399840" y="1176984"/>
                  <a:pt x="2403788" y="1187517"/>
                  <a:pt x="2404118" y="1189821"/>
                </a:cubicBezTo>
                <a:cubicBezTo>
                  <a:pt x="2404446" y="1192125"/>
                  <a:pt x="2403788" y="1207264"/>
                  <a:pt x="2404118" y="1209568"/>
                </a:cubicBezTo>
                <a:cubicBezTo>
                  <a:pt x="2404446" y="1211872"/>
                  <a:pt x="2408396" y="1222733"/>
                  <a:pt x="2409055" y="1224380"/>
                </a:cubicBezTo>
                <a:cubicBezTo>
                  <a:pt x="2409712" y="1226026"/>
                  <a:pt x="2413662" y="1213847"/>
                  <a:pt x="2413992" y="1234254"/>
                </a:cubicBezTo>
                <a:cubicBezTo>
                  <a:pt x="2414321" y="1254660"/>
                  <a:pt x="2414321" y="1510397"/>
                  <a:pt x="2413992" y="1530475"/>
                </a:cubicBezTo>
                <a:cubicBezTo>
                  <a:pt x="2413662" y="1550551"/>
                  <a:pt x="2409384" y="1534095"/>
                  <a:pt x="2409055" y="1535412"/>
                </a:cubicBezTo>
                <a:cubicBezTo>
                  <a:pt x="2408726" y="1536728"/>
                  <a:pt x="2409384" y="1548906"/>
                  <a:pt x="2409055" y="1550223"/>
                </a:cubicBezTo>
                <a:cubicBezTo>
                  <a:pt x="2408726" y="1551539"/>
                  <a:pt x="2404446" y="1554501"/>
                  <a:pt x="2404118" y="1555160"/>
                </a:cubicBezTo>
                <a:cubicBezTo>
                  <a:pt x="2403788" y="1555818"/>
                  <a:pt x="2404446" y="1559109"/>
                  <a:pt x="2404118" y="1560097"/>
                </a:cubicBezTo>
                <a:cubicBezTo>
                  <a:pt x="2403788" y="1561084"/>
                  <a:pt x="2400169" y="1568983"/>
                  <a:pt x="2399182" y="1569971"/>
                </a:cubicBezTo>
                <a:cubicBezTo>
                  <a:pt x="2398195" y="1570958"/>
                  <a:pt x="2390625" y="1574249"/>
                  <a:pt x="2389309" y="1574908"/>
                </a:cubicBezTo>
                <a:cubicBezTo>
                  <a:pt x="2387992" y="1575566"/>
                  <a:pt x="2380752" y="1578857"/>
                  <a:pt x="2379436" y="1579845"/>
                </a:cubicBezTo>
                <a:cubicBezTo>
                  <a:pt x="2378119" y="1580832"/>
                  <a:pt x="2370879" y="1588731"/>
                  <a:pt x="2369563" y="1589719"/>
                </a:cubicBezTo>
                <a:cubicBezTo>
                  <a:pt x="2368246" y="1590706"/>
                  <a:pt x="2360676" y="1593997"/>
                  <a:pt x="2359690" y="1594656"/>
                </a:cubicBezTo>
                <a:cubicBezTo>
                  <a:pt x="2358701" y="1595314"/>
                  <a:pt x="2355410" y="1599263"/>
                  <a:pt x="2354753" y="1599593"/>
                </a:cubicBezTo>
                <a:cubicBezTo>
                  <a:pt x="2354094" y="1599922"/>
                  <a:pt x="2350803" y="1599263"/>
                  <a:pt x="2349816" y="1599593"/>
                </a:cubicBezTo>
                <a:cubicBezTo>
                  <a:pt x="2348829" y="1599922"/>
                  <a:pt x="2340930" y="1603871"/>
                  <a:pt x="2339943" y="1604530"/>
                </a:cubicBezTo>
                <a:cubicBezTo>
                  <a:pt x="2338955" y="1605188"/>
                  <a:pt x="2335994" y="1608808"/>
                  <a:pt x="2335007" y="1609467"/>
                </a:cubicBezTo>
                <a:cubicBezTo>
                  <a:pt x="2334019" y="1610125"/>
                  <a:pt x="2326120" y="1613745"/>
                  <a:pt x="2325133" y="1614404"/>
                </a:cubicBezTo>
                <a:cubicBezTo>
                  <a:pt x="2324145" y="1615062"/>
                  <a:pt x="2322170" y="1619011"/>
                  <a:pt x="2320197" y="1619341"/>
                </a:cubicBezTo>
                <a:cubicBezTo>
                  <a:pt x="2318222" y="1619670"/>
                  <a:pt x="2297817" y="1619011"/>
                  <a:pt x="2295514" y="1619341"/>
                </a:cubicBezTo>
                <a:cubicBezTo>
                  <a:pt x="2293210" y="1619670"/>
                  <a:pt x="2286957" y="1623619"/>
                  <a:pt x="2285641" y="1624278"/>
                </a:cubicBezTo>
                <a:cubicBezTo>
                  <a:pt x="2284324" y="1624936"/>
                  <a:pt x="2278070" y="1628885"/>
                  <a:pt x="2275767" y="1629215"/>
                </a:cubicBezTo>
                <a:cubicBezTo>
                  <a:pt x="2273462" y="1629543"/>
                  <a:pt x="2253388" y="1628885"/>
                  <a:pt x="2251085" y="1629215"/>
                </a:cubicBezTo>
                <a:cubicBezTo>
                  <a:pt x="2248780" y="1629544"/>
                  <a:pt x="2243185" y="1633494"/>
                  <a:pt x="2241211" y="1634152"/>
                </a:cubicBezTo>
                <a:cubicBezTo>
                  <a:pt x="2239237" y="1634810"/>
                  <a:pt x="2223768" y="1638430"/>
                  <a:pt x="2221465" y="1639089"/>
                </a:cubicBezTo>
                <a:cubicBezTo>
                  <a:pt x="2219161" y="1639747"/>
                  <a:pt x="2208630" y="1643367"/>
                  <a:pt x="2206656" y="1644026"/>
                </a:cubicBezTo>
                <a:cubicBezTo>
                  <a:pt x="2204680" y="1644684"/>
                  <a:pt x="2194149" y="1648633"/>
                  <a:pt x="2191845" y="1648963"/>
                </a:cubicBezTo>
                <a:cubicBezTo>
                  <a:pt x="2189541" y="1649291"/>
                  <a:pt x="2173745" y="1648633"/>
                  <a:pt x="2172099" y="1648963"/>
                </a:cubicBezTo>
                <a:cubicBezTo>
                  <a:pt x="2170453" y="1649291"/>
                  <a:pt x="2167820" y="1653242"/>
                  <a:pt x="2167163" y="1653900"/>
                </a:cubicBezTo>
                <a:cubicBezTo>
                  <a:pt x="2166504" y="1654558"/>
                  <a:pt x="2163542" y="1658508"/>
                  <a:pt x="2162226" y="1658837"/>
                </a:cubicBezTo>
                <a:cubicBezTo>
                  <a:pt x="2160910" y="1659166"/>
                  <a:pt x="2149061" y="1658508"/>
                  <a:pt x="2147417" y="1658837"/>
                </a:cubicBezTo>
                <a:cubicBezTo>
                  <a:pt x="2145771" y="1659166"/>
                  <a:pt x="2138859" y="1663116"/>
                  <a:pt x="2137543" y="1663774"/>
                </a:cubicBezTo>
                <a:cubicBezTo>
                  <a:pt x="2136226" y="1664432"/>
                  <a:pt x="2128656" y="1668382"/>
                  <a:pt x="2127669" y="1668711"/>
                </a:cubicBezTo>
                <a:cubicBezTo>
                  <a:pt x="2126682" y="1669040"/>
                  <a:pt x="2123391" y="1668382"/>
                  <a:pt x="2122734" y="1668711"/>
                </a:cubicBezTo>
                <a:cubicBezTo>
                  <a:pt x="2122074" y="1669040"/>
                  <a:pt x="2118454" y="1672990"/>
                  <a:pt x="2117796" y="1673648"/>
                </a:cubicBezTo>
                <a:cubicBezTo>
                  <a:pt x="2117138" y="1674306"/>
                  <a:pt x="2113517" y="1678256"/>
                  <a:pt x="2112860" y="1678585"/>
                </a:cubicBezTo>
                <a:cubicBezTo>
                  <a:pt x="2112201" y="1678914"/>
                  <a:pt x="2108581" y="1678256"/>
                  <a:pt x="2107924" y="1678585"/>
                </a:cubicBezTo>
                <a:cubicBezTo>
                  <a:pt x="2107264" y="1678914"/>
                  <a:pt x="2104303" y="1683193"/>
                  <a:pt x="2102987" y="1683522"/>
                </a:cubicBezTo>
                <a:cubicBezTo>
                  <a:pt x="2101670" y="1683851"/>
                  <a:pt x="2089822" y="1682863"/>
                  <a:pt x="2088177" y="1683522"/>
                </a:cubicBezTo>
                <a:cubicBezTo>
                  <a:pt x="2086531" y="1684180"/>
                  <a:pt x="2079620" y="1692408"/>
                  <a:pt x="2078304" y="1693396"/>
                </a:cubicBezTo>
                <a:cubicBezTo>
                  <a:pt x="2076986" y="1694383"/>
                  <a:pt x="2070404" y="1698004"/>
                  <a:pt x="2068430" y="1698333"/>
                </a:cubicBezTo>
                <a:cubicBezTo>
                  <a:pt x="2066456" y="1698662"/>
                  <a:pt x="2050329" y="1698004"/>
                  <a:pt x="2048685" y="1698333"/>
                </a:cubicBezTo>
                <a:cubicBezTo>
                  <a:pt x="2047039" y="1698662"/>
                  <a:pt x="2045064" y="1702941"/>
                  <a:pt x="2043748" y="1703270"/>
                </a:cubicBezTo>
                <a:cubicBezTo>
                  <a:pt x="2042431" y="1703599"/>
                  <a:pt x="2030583" y="1702941"/>
                  <a:pt x="2028938" y="1703270"/>
                </a:cubicBezTo>
                <a:cubicBezTo>
                  <a:pt x="2027291" y="1703599"/>
                  <a:pt x="2020381" y="1707549"/>
                  <a:pt x="2019065" y="1708207"/>
                </a:cubicBezTo>
                <a:cubicBezTo>
                  <a:pt x="2017748" y="1708865"/>
                  <a:pt x="2010837" y="1712486"/>
                  <a:pt x="2009192" y="1713144"/>
                </a:cubicBezTo>
                <a:cubicBezTo>
                  <a:pt x="2007545" y="1713802"/>
                  <a:pt x="1996027" y="1717423"/>
                  <a:pt x="1994382" y="1718081"/>
                </a:cubicBezTo>
                <a:cubicBezTo>
                  <a:pt x="1992735" y="1718739"/>
                  <a:pt x="1986482" y="1722689"/>
                  <a:pt x="1984509" y="1723018"/>
                </a:cubicBezTo>
                <a:cubicBezTo>
                  <a:pt x="1982534" y="1723347"/>
                  <a:pt x="1968382" y="1722360"/>
                  <a:pt x="1964763" y="1723018"/>
                </a:cubicBezTo>
                <a:cubicBezTo>
                  <a:pt x="1961142" y="1723676"/>
                  <a:pt x="1934485" y="1732234"/>
                  <a:pt x="1930207" y="1732892"/>
                </a:cubicBezTo>
                <a:cubicBezTo>
                  <a:pt x="1925927" y="1733551"/>
                  <a:pt x="1903877" y="1732563"/>
                  <a:pt x="1900586" y="1732892"/>
                </a:cubicBezTo>
                <a:cubicBezTo>
                  <a:pt x="1897295" y="1733221"/>
                  <a:pt x="1883473" y="1737171"/>
                  <a:pt x="1880840" y="1737829"/>
                </a:cubicBezTo>
                <a:cubicBezTo>
                  <a:pt x="1878207" y="1738487"/>
                  <a:pt x="1863068" y="1742108"/>
                  <a:pt x="1861094" y="1742766"/>
                </a:cubicBezTo>
                <a:cubicBezTo>
                  <a:pt x="1859119" y="1743424"/>
                  <a:pt x="1853524" y="1747374"/>
                  <a:pt x="1851221" y="1747703"/>
                </a:cubicBezTo>
                <a:cubicBezTo>
                  <a:pt x="1848917" y="1748032"/>
                  <a:pt x="1828512" y="1747374"/>
                  <a:pt x="1826538" y="1747703"/>
                </a:cubicBezTo>
                <a:cubicBezTo>
                  <a:pt x="1824563" y="1748032"/>
                  <a:pt x="1822259" y="1751982"/>
                  <a:pt x="1821601" y="1752640"/>
                </a:cubicBezTo>
                <a:cubicBezTo>
                  <a:pt x="1820942" y="1753298"/>
                  <a:pt x="1819954" y="1757249"/>
                  <a:pt x="1816664" y="1757578"/>
                </a:cubicBezTo>
                <a:cubicBezTo>
                  <a:pt x="1813373" y="1757907"/>
                  <a:pt x="1776184" y="1757249"/>
                  <a:pt x="1772235" y="1757578"/>
                </a:cubicBezTo>
                <a:cubicBezTo>
                  <a:pt x="1768286" y="1757907"/>
                  <a:pt x="1765324" y="1762185"/>
                  <a:pt x="1757426" y="1762514"/>
                </a:cubicBezTo>
                <a:cubicBezTo>
                  <a:pt x="1749527" y="1762843"/>
                  <a:pt x="1661984" y="1762185"/>
                  <a:pt x="1653757" y="1762514"/>
                </a:cubicBezTo>
                <a:cubicBezTo>
                  <a:pt x="1645529" y="1762843"/>
                  <a:pt x="1641251" y="1767122"/>
                  <a:pt x="1634012" y="1767451"/>
                </a:cubicBezTo>
                <a:cubicBezTo>
                  <a:pt x="1626771" y="1767780"/>
                  <a:pt x="1551735" y="1767122"/>
                  <a:pt x="1545153" y="1767451"/>
                </a:cubicBezTo>
                <a:cubicBezTo>
                  <a:pt x="1538570" y="1767780"/>
                  <a:pt x="1536924" y="1771730"/>
                  <a:pt x="1535279" y="1772388"/>
                </a:cubicBezTo>
                <a:cubicBezTo>
                  <a:pt x="1533633" y="1773046"/>
                  <a:pt x="1528367" y="1776996"/>
                  <a:pt x="1520469" y="1777325"/>
                </a:cubicBezTo>
                <a:cubicBezTo>
                  <a:pt x="1512570" y="1777655"/>
                  <a:pt x="1424369" y="1776996"/>
                  <a:pt x="1416801" y="1777325"/>
                </a:cubicBezTo>
                <a:cubicBezTo>
                  <a:pt x="1409231" y="1777655"/>
                  <a:pt x="1408244" y="1781604"/>
                  <a:pt x="1406928" y="1782263"/>
                </a:cubicBezTo>
                <a:cubicBezTo>
                  <a:pt x="1405610" y="1782920"/>
                  <a:pt x="1400016" y="1786870"/>
                  <a:pt x="1397055" y="1787199"/>
                </a:cubicBezTo>
                <a:cubicBezTo>
                  <a:pt x="1394092" y="1787528"/>
                  <a:pt x="1365789" y="1786870"/>
                  <a:pt x="1362499" y="1787199"/>
                </a:cubicBezTo>
                <a:cubicBezTo>
                  <a:pt x="1359208" y="1787528"/>
                  <a:pt x="1349334" y="1791478"/>
                  <a:pt x="1347689" y="1792136"/>
                </a:cubicBezTo>
                <a:cubicBezTo>
                  <a:pt x="1346043" y="1792794"/>
                  <a:pt x="1341765" y="1796744"/>
                  <a:pt x="1337816" y="1797073"/>
                </a:cubicBezTo>
                <a:cubicBezTo>
                  <a:pt x="1333867" y="1797402"/>
                  <a:pt x="1292398" y="1796744"/>
                  <a:pt x="1288449" y="1797073"/>
                </a:cubicBezTo>
                <a:cubicBezTo>
                  <a:pt x="1284499" y="1797402"/>
                  <a:pt x="1305562" y="1801681"/>
                  <a:pt x="1278577" y="1802011"/>
                </a:cubicBezTo>
                <a:cubicBezTo>
                  <a:pt x="1251589" y="1802339"/>
                  <a:pt x="910635" y="1802339"/>
                  <a:pt x="883650" y="1802011"/>
                </a:cubicBezTo>
                <a:cubicBezTo>
                  <a:pt x="856663" y="1801681"/>
                  <a:pt x="875421" y="1797731"/>
                  <a:pt x="873776" y="1797073"/>
                </a:cubicBezTo>
                <a:cubicBezTo>
                  <a:pt x="872130" y="1796415"/>
                  <a:pt x="860283" y="1792794"/>
                  <a:pt x="858966" y="1792136"/>
                </a:cubicBezTo>
                <a:cubicBezTo>
                  <a:pt x="857650" y="1791478"/>
                  <a:pt x="859954" y="1787528"/>
                  <a:pt x="854030" y="1787199"/>
                </a:cubicBezTo>
                <a:cubicBezTo>
                  <a:pt x="848105" y="1786870"/>
                  <a:pt x="776031" y="1787528"/>
                  <a:pt x="770108" y="1787199"/>
                </a:cubicBezTo>
                <a:cubicBezTo>
                  <a:pt x="764183" y="1786870"/>
                  <a:pt x="765829" y="1782920"/>
                  <a:pt x="765171" y="1782263"/>
                </a:cubicBezTo>
                <a:cubicBezTo>
                  <a:pt x="764513" y="1781604"/>
                  <a:pt x="761221" y="1777655"/>
                  <a:pt x="760234" y="1777325"/>
                </a:cubicBezTo>
                <a:cubicBezTo>
                  <a:pt x="759247" y="1776996"/>
                  <a:pt x="751677" y="1777655"/>
                  <a:pt x="750361" y="1777325"/>
                </a:cubicBezTo>
                <a:cubicBezTo>
                  <a:pt x="749045" y="1776996"/>
                  <a:pt x="741805" y="1773046"/>
                  <a:pt x="740488" y="1772388"/>
                </a:cubicBezTo>
                <a:cubicBezTo>
                  <a:pt x="739172" y="1771730"/>
                  <a:pt x="731932" y="1767780"/>
                  <a:pt x="730615" y="1767451"/>
                </a:cubicBezTo>
                <a:cubicBezTo>
                  <a:pt x="729298" y="1767122"/>
                  <a:pt x="722058" y="1767780"/>
                  <a:pt x="720742" y="1767451"/>
                </a:cubicBezTo>
                <a:cubicBezTo>
                  <a:pt x="719425" y="1767122"/>
                  <a:pt x="713172" y="1762843"/>
                  <a:pt x="710869" y="1762514"/>
                </a:cubicBezTo>
                <a:cubicBezTo>
                  <a:pt x="708565" y="1762185"/>
                  <a:pt x="688818" y="1763172"/>
                  <a:pt x="686186" y="1762514"/>
                </a:cubicBezTo>
                <a:cubicBezTo>
                  <a:pt x="683553" y="1761856"/>
                  <a:pt x="673679" y="1753627"/>
                  <a:pt x="671376" y="1752640"/>
                </a:cubicBezTo>
                <a:cubicBezTo>
                  <a:pt x="669072" y="1751653"/>
                  <a:pt x="653933" y="1748361"/>
                  <a:pt x="651630" y="1747703"/>
                </a:cubicBezTo>
                <a:cubicBezTo>
                  <a:pt x="649325" y="1747045"/>
                  <a:pt x="638465" y="1743424"/>
                  <a:pt x="636820" y="1742766"/>
                </a:cubicBezTo>
                <a:cubicBezTo>
                  <a:pt x="635174" y="1742108"/>
                  <a:pt x="628592" y="1738158"/>
                  <a:pt x="626947" y="1737829"/>
                </a:cubicBezTo>
                <a:cubicBezTo>
                  <a:pt x="625301" y="1737500"/>
                  <a:pt x="613453" y="1738158"/>
                  <a:pt x="612137" y="1737829"/>
                </a:cubicBezTo>
                <a:cubicBezTo>
                  <a:pt x="610820" y="1737500"/>
                  <a:pt x="608517" y="1733221"/>
                  <a:pt x="607200" y="1732892"/>
                </a:cubicBezTo>
                <a:cubicBezTo>
                  <a:pt x="605884" y="1732563"/>
                  <a:pt x="594365" y="1733551"/>
                  <a:pt x="592391" y="1732892"/>
                </a:cubicBezTo>
                <a:cubicBezTo>
                  <a:pt x="590416" y="1732234"/>
                  <a:pt x="579226" y="1724006"/>
                  <a:pt x="577580" y="1723018"/>
                </a:cubicBezTo>
                <a:cubicBezTo>
                  <a:pt x="575935" y="1722031"/>
                  <a:pt x="569024" y="1718739"/>
                  <a:pt x="567708" y="1718081"/>
                </a:cubicBezTo>
                <a:cubicBezTo>
                  <a:pt x="566391" y="1717423"/>
                  <a:pt x="559150" y="1713802"/>
                  <a:pt x="557834" y="1713144"/>
                </a:cubicBezTo>
                <a:cubicBezTo>
                  <a:pt x="556517" y="1712486"/>
                  <a:pt x="549606" y="1708865"/>
                  <a:pt x="547961" y="1708207"/>
                </a:cubicBezTo>
                <a:cubicBezTo>
                  <a:pt x="546315" y="1707549"/>
                  <a:pt x="534138" y="1703928"/>
                  <a:pt x="533151" y="1703270"/>
                </a:cubicBezTo>
                <a:cubicBezTo>
                  <a:pt x="532164" y="1702611"/>
                  <a:pt x="533480" y="1699321"/>
                  <a:pt x="533151" y="1698333"/>
                </a:cubicBezTo>
                <a:cubicBezTo>
                  <a:pt x="532822" y="1697346"/>
                  <a:pt x="528873" y="1689775"/>
                  <a:pt x="528215" y="1688459"/>
                </a:cubicBezTo>
                <a:cubicBezTo>
                  <a:pt x="527556" y="1687142"/>
                  <a:pt x="523607" y="1680230"/>
                  <a:pt x="523278" y="1678585"/>
                </a:cubicBezTo>
                <a:cubicBezTo>
                  <a:pt x="522949" y="1676939"/>
                  <a:pt x="523607" y="1665090"/>
                  <a:pt x="523278" y="1663774"/>
                </a:cubicBezTo>
                <a:cubicBezTo>
                  <a:pt x="522949" y="1662457"/>
                  <a:pt x="519000" y="1659495"/>
                  <a:pt x="518342" y="1658837"/>
                </a:cubicBezTo>
                <a:cubicBezTo>
                  <a:pt x="517683" y="1658178"/>
                  <a:pt x="513734" y="1680231"/>
                  <a:pt x="513405" y="1653900"/>
                </a:cubicBezTo>
                <a:cubicBezTo>
                  <a:pt x="513075" y="1627569"/>
                  <a:pt x="513734" y="1290207"/>
                  <a:pt x="513405" y="1263876"/>
                </a:cubicBezTo>
                <a:cubicBezTo>
                  <a:pt x="513075" y="1237545"/>
                  <a:pt x="509126" y="1259597"/>
                  <a:pt x="508468" y="1258939"/>
                </a:cubicBezTo>
                <a:cubicBezTo>
                  <a:pt x="507810" y="1258280"/>
                  <a:pt x="504190" y="1254660"/>
                  <a:pt x="503532" y="1254002"/>
                </a:cubicBezTo>
                <a:cubicBezTo>
                  <a:pt x="502874" y="1253344"/>
                  <a:pt x="499253" y="1249722"/>
                  <a:pt x="498595" y="1249065"/>
                </a:cubicBezTo>
                <a:cubicBezTo>
                  <a:pt x="497937" y="1248407"/>
                  <a:pt x="494316" y="1244786"/>
                  <a:pt x="493658" y="1244128"/>
                </a:cubicBezTo>
                <a:cubicBezTo>
                  <a:pt x="493000" y="1243469"/>
                  <a:pt x="489380" y="1239519"/>
                  <a:pt x="488722" y="1239191"/>
                </a:cubicBezTo>
                <a:cubicBezTo>
                  <a:pt x="488064" y="1238861"/>
                  <a:pt x="484772" y="1239519"/>
                  <a:pt x="483785" y="1239191"/>
                </a:cubicBezTo>
                <a:cubicBezTo>
                  <a:pt x="482797" y="1238861"/>
                  <a:pt x="475228" y="1234912"/>
                  <a:pt x="473912" y="1234254"/>
                </a:cubicBezTo>
                <a:cubicBezTo>
                  <a:pt x="472596" y="1233595"/>
                  <a:pt x="465355" y="1229975"/>
                  <a:pt x="464039" y="1229317"/>
                </a:cubicBezTo>
                <a:cubicBezTo>
                  <a:pt x="462723" y="1228658"/>
                  <a:pt x="455482" y="1225038"/>
                  <a:pt x="454166" y="1224380"/>
                </a:cubicBezTo>
                <a:cubicBezTo>
                  <a:pt x="452849" y="1223721"/>
                  <a:pt x="445938" y="1220101"/>
                  <a:pt x="444293" y="1219443"/>
                </a:cubicBezTo>
                <a:cubicBezTo>
                  <a:pt x="442647" y="1218784"/>
                  <a:pt x="434419" y="1215163"/>
                  <a:pt x="429483" y="1214505"/>
                </a:cubicBezTo>
                <a:cubicBezTo>
                  <a:pt x="424546" y="1213847"/>
                  <a:pt x="374851" y="1210226"/>
                  <a:pt x="370244" y="1209568"/>
                </a:cubicBezTo>
                <a:cubicBezTo>
                  <a:pt x="365636" y="1208910"/>
                  <a:pt x="362674" y="1204960"/>
                  <a:pt x="360371" y="1204632"/>
                </a:cubicBezTo>
                <a:cubicBezTo>
                  <a:pt x="358067" y="1204302"/>
                  <a:pt x="338650" y="1204960"/>
                  <a:pt x="335688" y="1204632"/>
                </a:cubicBezTo>
                <a:cubicBezTo>
                  <a:pt x="332725" y="1204302"/>
                  <a:pt x="317916" y="1200353"/>
                  <a:pt x="315942" y="1199694"/>
                </a:cubicBezTo>
                <a:cubicBezTo>
                  <a:pt x="313966" y="1199036"/>
                  <a:pt x="310346" y="1195415"/>
                  <a:pt x="306068" y="1194757"/>
                </a:cubicBezTo>
                <a:cubicBezTo>
                  <a:pt x="301790" y="1194099"/>
                  <a:pt x="255715" y="1190479"/>
                  <a:pt x="251766" y="1189821"/>
                </a:cubicBezTo>
                <a:cubicBezTo>
                  <a:pt x="247817" y="1189162"/>
                  <a:pt x="248474" y="1185212"/>
                  <a:pt x="246829" y="1184884"/>
                </a:cubicBezTo>
                <a:cubicBezTo>
                  <a:pt x="245183" y="1184554"/>
                  <a:pt x="229057" y="1185212"/>
                  <a:pt x="227083" y="1184884"/>
                </a:cubicBezTo>
                <a:cubicBezTo>
                  <a:pt x="225108" y="1184554"/>
                  <a:pt x="218855" y="1180934"/>
                  <a:pt x="217210" y="1179947"/>
                </a:cubicBezTo>
                <a:cubicBezTo>
                  <a:pt x="215564" y="1178959"/>
                  <a:pt x="204374" y="1171060"/>
                  <a:pt x="202400" y="1170072"/>
                </a:cubicBezTo>
                <a:cubicBezTo>
                  <a:pt x="200425" y="1169085"/>
                  <a:pt x="189236" y="1165793"/>
                  <a:pt x="187590" y="1165136"/>
                </a:cubicBezTo>
                <a:cubicBezTo>
                  <a:pt x="185944" y="1164477"/>
                  <a:pt x="179033" y="1160856"/>
                  <a:pt x="177717" y="1160199"/>
                </a:cubicBezTo>
                <a:cubicBezTo>
                  <a:pt x="176400" y="1159540"/>
                  <a:pt x="169489" y="1155591"/>
                  <a:pt x="167844" y="1155261"/>
                </a:cubicBezTo>
                <a:cubicBezTo>
                  <a:pt x="166198" y="1154932"/>
                  <a:pt x="154350" y="1155591"/>
                  <a:pt x="153034" y="1155261"/>
                </a:cubicBezTo>
                <a:cubicBezTo>
                  <a:pt x="151717" y="1154932"/>
                  <a:pt x="149085" y="1150982"/>
                  <a:pt x="148097" y="1150324"/>
                </a:cubicBezTo>
                <a:cubicBezTo>
                  <a:pt x="147110" y="1149666"/>
                  <a:pt x="139540" y="1146045"/>
                  <a:pt x="138224" y="1145387"/>
                </a:cubicBezTo>
                <a:cubicBezTo>
                  <a:pt x="136908" y="1144728"/>
                  <a:pt x="129667" y="1141437"/>
                  <a:pt x="128351" y="1140450"/>
                </a:cubicBezTo>
                <a:cubicBezTo>
                  <a:pt x="127035" y="1139463"/>
                  <a:pt x="119465" y="1131564"/>
                  <a:pt x="118478" y="1130576"/>
                </a:cubicBezTo>
                <a:cubicBezTo>
                  <a:pt x="117490" y="1129589"/>
                  <a:pt x="114199" y="1126297"/>
                  <a:pt x="113541" y="1125639"/>
                </a:cubicBezTo>
                <a:cubicBezTo>
                  <a:pt x="112883" y="1124981"/>
                  <a:pt x="109263" y="1121360"/>
                  <a:pt x="108605" y="1120702"/>
                </a:cubicBezTo>
                <a:cubicBezTo>
                  <a:pt x="107946" y="1120044"/>
                  <a:pt x="104655" y="1116095"/>
                  <a:pt x="103668" y="1115766"/>
                </a:cubicBezTo>
                <a:cubicBezTo>
                  <a:pt x="102680" y="1115436"/>
                  <a:pt x="95111" y="1116095"/>
                  <a:pt x="93795" y="1115766"/>
                </a:cubicBezTo>
                <a:cubicBezTo>
                  <a:pt x="92478" y="1115436"/>
                  <a:pt x="85238" y="1111816"/>
                  <a:pt x="83922" y="1110828"/>
                </a:cubicBezTo>
                <a:cubicBezTo>
                  <a:pt x="82605" y="1109841"/>
                  <a:pt x="75694" y="1102271"/>
                  <a:pt x="74048" y="1100954"/>
                </a:cubicBezTo>
                <a:cubicBezTo>
                  <a:pt x="72403" y="1099637"/>
                  <a:pt x="61542" y="1092397"/>
                  <a:pt x="59239" y="1091080"/>
                </a:cubicBezTo>
                <a:cubicBezTo>
                  <a:pt x="56935" y="1089764"/>
                  <a:pt x="41137" y="1082522"/>
                  <a:pt x="39492" y="1081206"/>
                </a:cubicBezTo>
                <a:cubicBezTo>
                  <a:pt x="37846" y="1079890"/>
                  <a:pt x="35214" y="1072320"/>
                  <a:pt x="34556" y="1071332"/>
                </a:cubicBezTo>
                <a:cubicBezTo>
                  <a:pt x="33897" y="1070345"/>
                  <a:pt x="29948" y="1067382"/>
                  <a:pt x="29619" y="1066395"/>
                </a:cubicBezTo>
                <a:cubicBezTo>
                  <a:pt x="29290" y="1065407"/>
                  <a:pt x="29948" y="1057508"/>
                  <a:pt x="29619" y="1056521"/>
                </a:cubicBezTo>
                <a:cubicBezTo>
                  <a:pt x="29290" y="1055533"/>
                  <a:pt x="25341" y="1052571"/>
                  <a:pt x="24683" y="1051584"/>
                </a:cubicBezTo>
                <a:cubicBezTo>
                  <a:pt x="24024" y="1050596"/>
                  <a:pt x="20404" y="1043026"/>
                  <a:pt x="19746" y="1041710"/>
                </a:cubicBezTo>
                <a:cubicBezTo>
                  <a:pt x="19087" y="1040393"/>
                  <a:pt x="15467" y="1032823"/>
                  <a:pt x="14810" y="1031836"/>
                </a:cubicBezTo>
                <a:cubicBezTo>
                  <a:pt x="14151" y="1030849"/>
                  <a:pt x="10531" y="1027228"/>
                  <a:pt x="9873" y="1026899"/>
                </a:cubicBezTo>
                <a:cubicBezTo>
                  <a:pt x="9214" y="1026570"/>
                  <a:pt x="5594" y="1027557"/>
                  <a:pt x="4936" y="1026899"/>
                </a:cubicBezTo>
                <a:cubicBezTo>
                  <a:pt x="4278" y="1026240"/>
                  <a:pt x="329" y="1042697"/>
                  <a:pt x="0" y="1017025"/>
                </a:cubicBezTo>
                <a:cubicBezTo>
                  <a:pt x="-329" y="991352"/>
                  <a:pt x="-658" y="667155"/>
                  <a:pt x="0" y="641812"/>
                </a:cubicBezTo>
                <a:cubicBezTo>
                  <a:pt x="658" y="616468"/>
                  <a:pt x="8556" y="637862"/>
                  <a:pt x="9873" y="636875"/>
                </a:cubicBezTo>
                <a:cubicBezTo>
                  <a:pt x="11189" y="635887"/>
                  <a:pt x="18429" y="628975"/>
                  <a:pt x="19746" y="627001"/>
                </a:cubicBezTo>
                <a:cubicBezTo>
                  <a:pt x="21062" y="625026"/>
                  <a:pt x="28303" y="609227"/>
                  <a:pt x="29619" y="607253"/>
                </a:cubicBezTo>
                <a:cubicBezTo>
                  <a:pt x="30936" y="605278"/>
                  <a:pt x="38176" y="598694"/>
                  <a:pt x="39492" y="597378"/>
                </a:cubicBezTo>
                <a:cubicBezTo>
                  <a:pt x="40808" y="596062"/>
                  <a:pt x="48378" y="588492"/>
                  <a:pt x="49366" y="587505"/>
                </a:cubicBezTo>
                <a:cubicBezTo>
                  <a:pt x="50353" y="586517"/>
                  <a:pt x="53644" y="583226"/>
                  <a:pt x="54302" y="582568"/>
                </a:cubicBezTo>
                <a:cubicBezTo>
                  <a:pt x="54960" y="581909"/>
                  <a:pt x="58580" y="578289"/>
                  <a:pt x="59239" y="577631"/>
                </a:cubicBezTo>
                <a:cubicBezTo>
                  <a:pt x="59896" y="576972"/>
                  <a:pt x="63517" y="573022"/>
                  <a:pt x="64175" y="572694"/>
                </a:cubicBezTo>
                <a:cubicBezTo>
                  <a:pt x="64834" y="572364"/>
                  <a:pt x="68454" y="573022"/>
                  <a:pt x="69112" y="572694"/>
                </a:cubicBezTo>
                <a:cubicBezTo>
                  <a:pt x="69770" y="572364"/>
                  <a:pt x="73390" y="568415"/>
                  <a:pt x="74048" y="567756"/>
                </a:cubicBezTo>
                <a:cubicBezTo>
                  <a:pt x="74707" y="567098"/>
                  <a:pt x="78327" y="563478"/>
                  <a:pt x="78985" y="562819"/>
                </a:cubicBezTo>
                <a:cubicBezTo>
                  <a:pt x="79643" y="562161"/>
                  <a:pt x="83264" y="558540"/>
                  <a:pt x="83922" y="557882"/>
                </a:cubicBezTo>
                <a:cubicBezTo>
                  <a:pt x="84580" y="557224"/>
                  <a:pt x="88200" y="553603"/>
                  <a:pt x="88858" y="552945"/>
                </a:cubicBezTo>
                <a:cubicBezTo>
                  <a:pt x="89516" y="552287"/>
                  <a:pt x="93136" y="548667"/>
                  <a:pt x="93795" y="548008"/>
                </a:cubicBezTo>
                <a:cubicBezTo>
                  <a:pt x="94453" y="547350"/>
                  <a:pt x="89845" y="543401"/>
                  <a:pt x="98732" y="543071"/>
                </a:cubicBezTo>
                <a:cubicBezTo>
                  <a:pt x="107617" y="542742"/>
                  <a:pt x="217538" y="542742"/>
                  <a:pt x="227083" y="543071"/>
                </a:cubicBezTo>
                <a:cubicBezTo>
                  <a:pt x="236627" y="543401"/>
                  <a:pt x="240247" y="547350"/>
                  <a:pt x="241892" y="548008"/>
                </a:cubicBezTo>
                <a:cubicBezTo>
                  <a:pt x="243538" y="548667"/>
                  <a:pt x="250778" y="552287"/>
                  <a:pt x="251766" y="552945"/>
                </a:cubicBezTo>
                <a:cubicBezTo>
                  <a:pt x="252752" y="553603"/>
                  <a:pt x="256373" y="557553"/>
                  <a:pt x="256702" y="557882"/>
                </a:cubicBezTo>
                <a:lnTo>
                  <a:pt x="232020" y="572694"/>
                </a:lnTo>
                <a:close/>
              </a:path>
            </a:pathLst>
          </a:custGeom>
        </p:spPr>
      </p:pic>
      <p:pic>
        <p:nvPicPr>
          <p:cNvPr id="289" name=""/>
          <p:cNvPicPr>
            <a:picLocks noChangeAspect="1"/>
          </p:cNvPicPr>
          <p:nvPr/>
        </p:nvPicPr>
        <p:blipFill rotWithShape="1">
          <a:blip r:embed="rId4"/>
          <a:srcRect l="20310" t="38960" r="23550" b="22360"/>
          <a:stretch>
            <a:fillRect/>
          </a:stretch>
        </p:blipFill>
        <p:spPr>
          <a:xfrm>
            <a:off x="1285664" y="1237879"/>
            <a:ext cx="512584" cy="593215"/>
          </a:xfrm>
          <a:prstGeom prst="rect">
            <a:avLst/>
          </a:prstGeom>
        </p:spPr>
      </p:pic>
      <p:pic>
        <p:nvPicPr>
          <p:cNvPr id="290" name=""/>
          <p:cNvPicPr>
            <a:picLocks noChangeAspect="1"/>
          </p:cNvPicPr>
          <p:nvPr/>
        </p:nvPicPr>
        <p:blipFill rotWithShape="1">
          <a:blip r:embed="rId5"/>
          <a:srcRect l="12660" t="5270" r="18980" b="14050"/>
          <a:stretch>
            <a:fillRect/>
          </a:stretch>
        </p:blipFill>
        <p:spPr>
          <a:xfrm>
            <a:off x="6927708" y="1200839"/>
            <a:ext cx="683112" cy="530232"/>
          </a:xfrm>
          <a:prstGeom prst="rect">
            <a:avLst/>
          </a:prstGeom>
          <a:ln>
            <a:solidFill>
              <a:srgbClr val="fdda88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844831" y="2624172"/>
            <a:ext cx="762900" cy="749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3000">
              <a:solidFill>
                <a:srgbClr val="f2f2f2"/>
              </a:solidFill>
              <a:highlight>
                <a:srgbClr val="28b8f6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072455" y="2023847"/>
            <a:ext cx="6999090" cy="109652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6000">
                <a:solidFill>
                  <a:schemeClr val="lt1"/>
                </a:solidFill>
                <a:highlight>
                  <a:srgbClr val="fce3e0"/>
                </a:highlight>
              </a:rPr>
              <a:t>03</a:t>
            </a:r>
            <a:r>
              <a:rPr lang="ko-KR" altLang="en-US" sz="6000">
                <a:solidFill>
                  <a:schemeClr val="lt1"/>
                </a:solidFill>
                <a:highlight>
                  <a:schemeClr val="lt1"/>
                </a:highlight>
              </a:rPr>
              <a:t>  </a:t>
            </a:r>
            <a:r>
              <a:rPr lang="ko-KR" altLang="en-US" sz="6000">
                <a:latin typeface="휴먼엑스포"/>
                <a:ea typeface="휴먼엑스포"/>
                <a:cs typeface="Do Hyeon"/>
                <a:sym typeface="Do Hyeon"/>
              </a:rPr>
              <a:t>기능 설명</a:t>
            </a:r>
            <a:endParaRPr lang="ko-KR" altLang="en-US" sz="6000">
              <a:latin typeface="휴먼엑스포"/>
              <a:ea typeface="휴먼엑스포"/>
              <a:cs typeface="Do Hyeon"/>
              <a:sym typeface="Do Hyeon"/>
            </a:endParaRPr>
          </a:p>
        </p:txBody>
      </p:sp>
      <p:sp>
        <p:nvSpPr>
          <p:cNvPr id="221" name=""/>
          <p:cNvSpPr/>
          <p:nvPr/>
        </p:nvSpPr>
        <p:spPr>
          <a:xfrm>
            <a:off x="633663" y="1172577"/>
            <a:ext cx="7865645" cy="2837447"/>
          </a:xfrm>
          <a:prstGeom prst="rect">
            <a:avLst/>
          </a:prstGeom>
          <a:noFill/>
          <a:ln>
            <a:solidFill>
              <a:srgbClr val="ec6c8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fce3e0"/>
              </a:solidFill>
            </a:endParaRPr>
          </a:p>
        </p:txBody>
      </p:sp>
      <p:pic>
        <p:nvPicPr>
          <p:cNvPr id="2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842" y="2386263"/>
            <a:ext cx="1189073" cy="146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0" y="249500"/>
            <a:ext cx="9144000" cy="746700"/>
          </a:xfrm>
          <a:prstGeom prst="rect">
            <a:avLst/>
          </a:prstGeom>
          <a:solidFill>
            <a:srgbClr val="28b8f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              0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3</a:t>
            </a: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. 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엔티티 정의 (1)</a:t>
            </a:r>
            <a:endParaRPr sz="3500" b="1" i="0" u="none" strike="noStrike" cap="none">
              <a:solidFill>
                <a:schemeClr val="lt1"/>
              </a:solidFill>
              <a:latin typeface="휴먼엑스포"/>
              <a:ea typeface="휴먼엑스포"/>
            </a:endParaRPr>
          </a:p>
        </p:txBody>
      </p:sp>
      <p:pic>
        <p:nvPicPr>
          <p:cNvPr id="290" name="Google Shape;290;p2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68225" y="65898"/>
            <a:ext cx="1096150" cy="9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 rot="16200000">
            <a:off x="3458894" y="-2193470"/>
            <a:ext cx="1912375" cy="8493708"/>
            <a:chOff x="474500" y="1240000"/>
            <a:chExt cx="2178600" cy="3436800"/>
          </a:xfrm>
        </p:grpSpPr>
        <p:sp>
          <p:nvSpPr>
            <p:cNvPr id="292" name="Google Shape;292;p29"/>
            <p:cNvSpPr/>
            <p:nvPr/>
          </p:nvSpPr>
          <p:spPr>
            <a:xfrm>
              <a:off x="474500" y="1240000"/>
              <a:ext cx="2178600" cy="343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28b8f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 rot="5400000">
              <a:off x="1719625" y="1088415"/>
              <a:ext cx="443400" cy="746700"/>
            </a:xfrm>
            <a:prstGeom prst="homePlate">
              <a:avLst>
                <a:gd name="adj" fmla="val 50000"/>
              </a:avLst>
            </a:prstGeom>
            <a:solidFill>
              <a:srgbClr val="28b8f6"/>
            </a:solidFill>
            <a:ln w="28575" cap="flat" cmpd="sng">
              <a:solidFill>
                <a:srgbClr val="28b8f6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294" name="Google Shape;294;p29"/>
          <p:cNvSpPr/>
          <p:nvPr/>
        </p:nvSpPr>
        <p:spPr>
          <a:xfrm>
            <a:off x="584600" y="1247850"/>
            <a:ext cx="927900" cy="94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28b8f6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614875" y="1137750"/>
            <a:ext cx="4530000" cy="477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900">
                <a:solidFill>
                  <a:srgbClr val="1155cc"/>
                </a:solidFill>
                <a:latin typeface="휴먼엑스포"/>
                <a:ea typeface="휴먼엑스포"/>
                <a:cs typeface="Jua"/>
                <a:sym typeface="Jua"/>
              </a:rPr>
              <a:t>회원</a:t>
            </a:r>
            <a:endParaRPr sz="1900">
              <a:solidFill>
                <a:srgbClr val="1155cc"/>
              </a:solidFill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2307000" y="1256075"/>
            <a:ext cx="4613899" cy="158807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>
              <a:lnSpc>
                <a:spcPct val="110000"/>
              </a:lnSpc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회원가입 &amp; 로그인 / 로그아웃 기능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>
              <a:lnSpc>
                <a:spcPct val="110000"/>
              </a:lnSpc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축제에 대한 정보 및 개최지 / 개최일자 조회 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>
              <a:lnSpc>
                <a:spcPct val="110000"/>
              </a:lnSpc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 리뷰 열람 및 작성(수정)의 가능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>
              <a:lnSpc>
                <a:spcPct val="110000"/>
              </a:lnSpc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 근처의 숙박시설 및 식당 조회 기능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>
              <a:lnSpc>
                <a:spcPct val="110000"/>
              </a:lnSpc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축제까지 오는 길 조회 기능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>
              <a:lnSpc>
                <a:spcPct val="110000"/>
              </a:lnSpc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Q&amp;A 게시판에서 질문 및 부적절한 글 신고 가능</a:t>
            </a:r>
            <a:endParaRPr>
              <a:latin typeface="휴먼엑스포"/>
              <a:ea typeface="휴먼엑스포"/>
              <a:cs typeface="Jua"/>
              <a:sym typeface="Jua"/>
            </a:endParaRPr>
          </a:p>
        </p:txBody>
      </p:sp>
      <p:grpSp>
        <p:nvGrpSpPr>
          <p:cNvPr id="298" name="Google Shape;298;p29"/>
          <p:cNvGrpSpPr/>
          <p:nvPr/>
        </p:nvGrpSpPr>
        <p:grpSpPr>
          <a:xfrm rot="5400000">
            <a:off x="3540639" y="-119464"/>
            <a:ext cx="1884925" cy="8551792"/>
            <a:chOff x="474500" y="1239999"/>
            <a:chExt cx="2178600" cy="3436801"/>
          </a:xfrm>
        </p:grpSpPr>
        <p:sp>
          <p:nvSpPr>
            <p:cNvPr id="299" name="Google Shape;299;p29"/>
            <p:cNvSpPr/>
            <p:nvPr/>
          </p:nvSpPr>
          <p:spPr>
            <a:xfrm>
              <a:off x="474500" y="1240000"/>
              <a:ext cx="2178600" cy="343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ff3f8e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 rot="5400000">
              <a:off x="1337145" y="1093299"/>
              <a:ext cx="453300" cy="746700"/>
            </a:xfrm>
            <a:prstGeom prst="homePlate">
              <a:avLst>
                <a:gd name="adj" fmla="val 50000"/>
              </a:avLst>
            </a:prstGeom>
            <a:solidFill>
              <a:srgbClr val="ff3f8e"/>
            </a:solidFill>
            <a:ln w="28575" cap="flat" cmpd="sng">
              <a:solidFill>
                <a:srgbClr val="ff3f8e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01" name="Google Shape;301;p29"/>
          <p:cNvSpPr/>
          <p:nvPr/>
        </p:nvSpPr>
        <p:spPr>
          <a:xfrm>
            <a:off x="7272550" y="3684388"/>
            <a:ext cx="927900" cy="9441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f005d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637750" y="3342825"/>
            <a:ext cx="4530000" cy="4633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900">
                <a:solidFill>
                  <a:srgbClr val="1155cc"/>
                </a:solidFill>
                <a:latin typeface="휴먼엑스포"/>
                <a:ea typeface="휴먼엑스포"/>
                <a:cs typeface="Jua"/>
                <a:sym typeface="Jua"/>
              </a:rPr>
              <a:t>비회원</a:t>
            </a:r>
            <a:endParaRPr sz="1900">
              <a:solidFill>
                <a:srgbClr val="1155cc"/>
              </a:solidFill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1270400" y="3760600"/>
            <a:ext cx="4530000" cy="11218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축제에 대한 정보 및 개최지 / 개최일자 조회 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 근처의 숙박시설 및 식당 조회 기능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축제까지 오는 길 조회 기능</a:t>
            </a:r>
            <a:endParaRPr lang="ko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Wingdings"/>
              <a:buChar char="§"/>
              <a:defRPr/>
            </a:pPr>
            <a:r>
              <a:rPr lang="ko">
                <a:latin typeface="휴먼엑스포"/>
                <a:ea typeface="휴먼엑스포"/>
                <a:cs typeface="Jua"/>
                <a:sym typeface="Jua"/>
              </a:rPr>
              <a:t>축제 리뷰 열람 가능</a:t>
            </a:r>
            <a:endParaRPr>
              <a:latin typeface="휴먼엑스포"/>
              <a:ea typeface="휴먼엑스포"/>
              <a:cs typeface="Jua"/>
              <a:sym typeface="Jua"/>
            </a:endParaRPr>
          </a:p>
        </p:txBody>
      </p:sp>
      <p:pic>
        <p:nvPicPr>
          <p:cNvPr id="30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4362" y="1362074"/>
            <a:ext cx="809624" cy="775463"/>
          </a:xfrm>
          <a:prstGeom prst="rect">
            <a:avLst/>
          </a:prstGeom>
        </p:spPr>
      </p:pic>
      <p:pic>
        <p:nvPicPr>
          <p:cNvPr id="30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34237" y="3667124"/>
            <a:ext cx="962025" cy="96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0" y="249500"/>
            <a:ext cx="9144000" cy="746700"/>
          </a:xfrm>
          <a:prstGeom prst="rect">
            <a:avLst/>
          </a:prstGeom>
          <a:solidFill>
            <a:srgbClr val="28b8f6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              0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3</a:t>
            </a:r>
            <a:r>
              <a:rPr lang="ko" sz="3500" b="1" i="0" u="none" strike="noStrike" cap="none">
                <a:solidFill>
                  <a:schemeClr val="lt1"/>
                </a:solidFill>
                <a:latin typeface="휴먼엑스포"/>
                <a:ea typeface="휴먼엑스포"/>
              </a:rPr>
              <a:t>. </a:t>
            </a:r>
            <a:r>
              <a:rPr lang="ko" sz="3500" b="1">
                <a:solidFill>
                  <a:schemeClr val="lt1"/>
                </a:solidFill>
                <a:latin typeface="휴먼엑스포"/>
                <a:ea typeface="휴먼엑스포"/>
              </a:rPr>
              <a:t>엔티티 정의 (2)</a:t>
            </a:r>
            <a:endParaRPr sz="3500" b="1" i="0" u="none" strike="noStrike" cap="none">
              <a:solidFill>
                <a:schemeClr val="lt1"/>
              </a:solidFill>
              <a:latin typeface="휴먼엑스포"/>
              <a:ea typeface="휴먼엑스포"/>
            </a:endParaRPr>
          </a:p>
        </p:txBody>
      </p:sp>
      <p:pic>
        <p:nvPicPr>
          <p:cNvPr id="311" name="Google Shape;311;p3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68225" y="65898"/>
            <a:ext cx="1096150" cy="9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30"/>
          <p:cNvGrpSpPr/>
          <p:nvPr/>
        </p:nvGrpSpPr>
        <p:grpSpPr>
          <a:xfrm rot="16200000">
            <a:off x="3025792" y="-1431065"/>
            <a:ext cx="2988550" cy="8519484"/>
            <a:chOff x="129146" y="1240000"/>
            <a:chExt cx="2523900" cy="3436800"/>
          </a:xfrm>
        </p:grpSpPr>
        <p:sp>
          <p:nvSpPr>
            <p:cNvPr id="313" name="Google Shape;313;p30"/>
            <p:cNvSpPr/>
            <p:nvPr/>
          </p:nvSpPr>
          <p:spPr>
            <a:xfrm>
              <a:off x="129146" y="1240000"/>
              <a:ext cx="2523900" cy="3436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ffc00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 rot="5400000">
              <a:off x="1636102" y="1106501"/>
              <a:ext cx="479700" cy="746700"/>
            </a:xfrm>
            <a:prstGeom prst="homePlate">
              <a:avLst>
                <a:gd name="adj" fmla="val 50209"/>
              </a:avLst>
            </a:prstGeom>
            <a:solidFill>
              <a:srgbClr val="ffc310"/>
            </a:solidFill>
            <a:ln w="28575" cap="flat" cmpd="sng">
              <a:solidFill>
                <a:srgbClr val="ffc00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5" name="Google Shape;315;p30"/>
          <p:cNvSpPr/>
          <p:nvPr/>
        </p:nvSpPr>
        <p:spPr>
          <a:xfrm>
            <a:off x="744350" y="1719750"/>
            <a:ext cx="1156200" cy="1101000"/>
          </a:xfrm>
          <a:prstGeom prst="ellipse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28575" cap="flat" cmpd="sng">
            <a:solidFill>
              <a:srgbClr val="ffc004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055300" y="1625350"/>
            <a:ext cx="4530000" cy="4663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900">
                <a:solidFill>
                  <a:srgbClr val="ff9900"/>
                </a:solidFill>
                <a:latin typeface="휴먼엑스포"/>
                <a:ea typeface="휴먼엑스포"/>
                <a:cs typeface="Jua"/>
                <a:sym typeface="Jua"/>
              </a:rPr>
              <a:t>관리자</a:t>
            </a:r>
            <a:endParaRPr sz="1900">
              <a:solidFill>
                <a:srgbClr val="ff9900"/>
              </a:solidFill>
              <a:latin typeface="휴먼엑스포"/>
              <a:ea typeface="휴먼엑스포"/>
              <a:cs typeface="Jua"/>
              <a:sym typeface="Jua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2498877" y="2101325"/>
            <a:ext cx="5140500" cy="18953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23850" algn="l">
              <a:lnSpc>
                <a:spcPct val="150000"/>
              </a:lnSpc>
              <a:buSzPct val="25000"/>
              <a:buFont typeface="Wingdings"/>
              <a:buChar char="§"/>
              <a:defRPr/>
            </a:pPr>
            <a:r>
              <a:rPr lang="ko" sz="1500">
                <a:latin typeface="휴먼엑스포"/>
                <a:ea typeface="휴먼엑스포"/>
                <a:cs typeface="Jua"/>
                <a:sym typeface="Jua"/>
              </a:rPr>
              <a:t>관리자만 공지 게시판에 글의 작성과 수정 / 삭제가 가능</a:t>
            </a:r>
            <a:endParaRPr lang="ko" sz="1500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23850" algn="l">
              <a:lnSpc>
                <a:spcPct val="150000"/>
              </a:lnSpc>
              <a:buSzPct val="25000"/>
              <a:buFont typeface="Wingdings"/>
              <a:buChar char="§"/>
              <a:defRPr/>
            </a:pPr>
            <a:r>
              <a:rPr lang="ko" sz="1500">
                <a:latin typeface="휴먼엑스포"/>
                <a:ea typeface="휴먼엑스포"/>
                <a:cs typeface="Jua"/>
                <a:sym typeface="Jua"/>
              </a:rPr>
              <a:t>리뷰 게시판의 부적절한 글 및 댓글 삭제 가능</a:t>
            </a:r>
            <a:endParaRPr lang="ko" sz="1500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23850" algn="l">
              <a:lnSpc>
                <a:spcPct val="150000"/>
              </a:lnSpc>
              <a:buSzPct val="25000"/>
              <a:buFont typeface="Wingdings"/>
              <a:buChar char="§"/>
              <a:defRPr/>
            </a:pPr>
            <a:r>
              <a:rPr lang="ko" sz="1500">
                <a:latin typeface="휴먼엑스포"/>
                <a:ea typeface="휴먼엑스포"/>
                <a:cs typeface="Jua"/>
                <a:sym typeface="Jua"/>
              </a:rPr>
              <a:t>Q&amp;A에서 답변을 할 수 있음</a:t>
            </a:r>
            <a:endParaRPr lang="ko" sz="1500">
              <a:latin typeface="휴먼엑스포"/>
              <a:ea typeface="휴먼엑스포"/>
              <a:cs typeface="Jua"/>
              <a:sym typeface="Jua"/>
            </a:endParaRPr>
          </a:p>
          <a:p>
            <a:pPr marL="457200" lvl="0" indent="-323850" algn="l">
              <a:lnSpc>
                <a:spcPct val="150000"/>
              </a:lnSpc>
              <a:buSzPct val="25000"/>
              <a:buFont typeface="Wingdings"/>
              <a:buChar char="§"/>
              <a:defRPr/>
            </a:pPr>
            <a:r>
              <a:rPr lang="ko" sz="1500">
                <a:latin typeface="휴먼엑스포"/>
                <a:ea typeface="휴먼엑스포"/>
                <a:cs typeface="Jua"/>
                <a:sym typeface="Jua"/>
              </a:rPr>
              <a:t>사용자가 신고한 게시글 확인 가능</a:t>
            </a:r>
            <a:endParaRPr sz="1500">
              <a:latin typeface="휴먼엑스포"/>
              <a:ea typeface="휴먼엑스포"/>
              <a:cs typeface="Jua"/>
              <a:sym typeface="Ju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417</ep:Words>
  <ep:PresentationFormat/>
  <ep:Paragraphs>115</ep:Paragraphs>
  <ep:Slides>14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심윶</cp:lastModifiedBy>
  <dcterms:modified xsi:type="dcterms:W3CDTF">2023-09-25T06:36:46.434</dcterms:modified>
  <cp:revision>33</cp:revision>
  <cp:version/>
</cp:coreProperties>
</file>