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6"/>
  </p:sldMasterIdLst>
  <p:notesMasterIdLst>
    <p:notesMasterId r:id="rId18"/>
  </p:notesMasterIdLst>
  <p:handoutMasterIdLst>
    <p:handoutMasterId r:id="rId19"/>
  </p:handoutMasterIdLst>
  <p:sldIdLst>
    <p:sldId id="1249" r:id="rId7"/>
    <p:sldId id="1253" r:id="rId8"/>
    <p:sldId id="1254" r:id="rId9"/>
    <p:sldId id="1255" r:id="rId10"/>
    <p:sldId id="1256" r:id="rId11"/>
    <p:sldId id="1257" r:id="rId12"/>
    <p:sldId id="304" r:id="rId13"/>
    <p:sldId id="1258" r:id="rId14"/>
    <p:sldId id="1259" r:id="rId15"/>
    <p:sldId id="1260" r:id="rId16"/>
    <p:sldId id="120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5" pos="415" userDrawn="1">
          <p15:clr>
            <a:srgbClr val="A4A3A4"/>
          </p15:clr>
        </p15:guide>
        <p15:guide id="6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7DF"/>
    <a:srgbClr val="FFCC00"/>
    <a:srgbClr val="45D6DF"/>
    <a:srgbClr val="4BD7E0"/>
    <a:srgbClr val="25CAD2"/>
    <a:srgbClr val="F2BC2F"/>
    <a:srgbClr val="559887"/>
    <a:srgbClr val="E7573C"/>
    <a:srgbClr val="F5BC37"/>
    <a:srgbClr val="75C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86409" autoAdjust="0"/>
  </p:normalViewPr>
  <p:slideViewPr>
    <p:cSldViewPr snapToGrid="0">
      <p:cViewPr varScale="1">
        <p:scale>
          <a:sx n="65" d="100"/>
          <a:sy n="65" d="100"/>
        </p:scale>
        <p:origin x="66" y="192"/>
      </p:cViewPr>
      <p:guideLst>
        <p:guide orient="horz" pos="2160"/>
        <p:guide pos="3863"/>
        <p:guide orient="horz" pos="686"/>
        <p:guide pos="415"/>
        <p:guide orient="horz" pos="127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재호" userId="27678ff7-dfb5-4e6e-a6c3-1ec8fe1cfe6b" providerId="ADAL" clId="{0BE42E69-F65A-43E3-9ADB-97CEDCE72A49}"/>
    <pc:docChg chg="undo addSld delSld modSld">
      <pc:chgData name="정재호" userId="27678ff7-dfb5-4e6e-a6c3-1ec8fe1cfe6b" providerId="ADAL" clId="{0BE42E69-F65A-43E3-9ADB-97CEDCE72A49}" dt="2022-04-12T23:38:31.970" v="237" actId="207"/>
      <pc:docMkLst>
        <pc:docMk/>
      </pc:docMkLst>
      <pc:sldChg chg="del">
        <pc:chgData name="정재호" userId="27678ff7-dfb5-4e6e-a6c3-1ec8fe1cfe6b" providerId="ADAL" clId="{0BE42E69-F65A-43E3-9ADB-97CEDCE72A49}" dt="2022-04-12T09:38:07.714" v="1" actId="2696"/>
        <pc:sldMkLst>
          <pc:docMk/>
          <pc:sldMk cId="2827504673" sldId="1069"/>
        </pc:sldMkLst>
      </pc:sldChg>
      <pc:sldChg chg="del">
        <pc:chgData name="정재호" userId="27678ff7-dfb5-4e6e-a6c3-1ec8fe1cfe6b" providerId="ADAL" clId="{0BE42E69-F65A-43E3-9ADB-97CEDCE72A49}" dt="2022-04-12T23:34:44.937" v="12" actId="2696"/>
        <pc:sldMkLst>
          <pc:docMk/>
          <pc:sldMk cId="2698443896" sldId="1071"/>
        </pc:sldMkLst>
      </pc:sldChg>
      <pc:sldChg chg="addSp modSp">
        <pc:chgData name="정재호" userId="27678ff7-dfb5-4e6e-a6c3-1ec8fe1cfe6b" providerId="ADAL" clId="{0BE42E69-F65A-43E3-9ADB-97CEDCE72A49}" dt="2022-04-12T23:38:31.970" v="237" actId="207"/>
        <pc:sldMkLst>
          <pc:docMk/>
          <pc:sldMk cId="2669875073" sldId="1073"/>
        </pc:sldMkLst>
        <pc:spChg chg="add mod">
          <ac:chgData name="정재호" userId="27678ff7-dfb5-4e6e-a6c3-1ec8fe1cfe6b" providerId="ADAL" clId="{0BE42E69-F65A-43E3-9ADB-97CEDCE72A49}" dt="2022-04-12T23:35:30.727" v="19" actId="208"/>
          <ac:spMkLst>
            <pc:docMk/>
            <pc:sldMk cId="2669875073" sldId="1073"/>
            <ac:spMk id="4" creationId="{D1C79085-0BCF-44DA-90E9-CB8CCC12262B}"/>
          </ac:spMkLst>
        </pc:spChg>
        <pc:spChg chg="add mod">
          <ac:chgData name="정재호" userId="27678ff7-dfb5-4e6e-a6c3-1ec8fe1cfe6b" providerId="ADAL" clId="{0BE42E69-F65A-43E3-9ADB-97CEDCE72A49}" dt="2022-04-12T23:38:31.970" v="237" actId="207"/>
          <ac:spMkLst>
            <pc:docMk/>
            <pc:sldMk cId="2669875073" sldId="1073"/>
            <ac:spMk id="5" creationId="{CD4EE219-5C39-4C8D-BD2B-F68D19DAFBA7}"/>
          </ac:spMkLst>
        </pc:spChg>
        <pc:spChg chg="add mod">
          <ac:chgData name="정재호" userId="27678ff7-dfb5-4e6e-a6c3-1ec8fe1cfe6b" providerId="ADAL" clId="{0BE42E69-F65A-43E3-9ADB-97CEDCE72A49}" dt="2022-04-12T23:35:51.993" v="24" actId="14100"/>
          <ac:spMkLst>
            <pc:docMk/>
            <pc:sldMk cId="2669875073" sldId="1073"/>
            <ac:spMk id="27" creationId="{F585213F-83A9-4467-974A-8B9C63FF88BF}"/>
          </ac:spMkLst>
        </pc:spChg>
        <pc:cxnChg chg="add mod">
          <ac:chgData name="정재호" userId="27678ff7-dfb5-4e6e-a6c3-1ec8fe1cfe6b" providerId="ADAL" clId="{0BE42E69-F65A-43E3-9ADB-97CEDCE72A49}" dt="2022-04-12T23:38:13.040" v="234" actId="208"/>
          <ac:cxnSpMkLst>
            <pc:docMk/>
            <pc:sldMk cId="2669875073" sldId="1073"/>
            <ac:cxnSpMk id="7" creationId="{EA283ED7-A06C-4282-A709-E1B4B4D9C79B}"/>
          </ac:cxnSpMkLst>
        </pc:cxnChg>
      </pc:sldChg>
      <pc:sldChg chg="addSp modSp">
        <pc:chgData name="정재호" userId="27678ff7-dfb5-4e6e-a6c3-1ec8fe1cfe6b" providerId="ADAL" clId="{0BE42E69-F65A-43E3-9ADB-97CEDCE72A49}" dt="2022-04-12T23:36:44.557" v="87" actId="207"/>
        <pc:sldMkLst>
          <pc:docMk/>
          <pc:sldMk cId="4235379475" sldId="1075"/>
        </pc:sldMkLst>
        <pc:spChg chg="add mod">
          <ac:chgData name="정재호" userId="27678ff7-dfb5-4e6e-a6c3-1ec8fe1cfe6b" providerId="ADAL" clId="{0BE42E69-F65A-43E3-9ADB-97CEDCE72A49}" dt="2022-04-12T23:36:44.557" v="87" actId="207"/>
          <ac:spMkLst>
            <pc:docMk/>
            <pc:sldMk cId="4235379475" sldId="1075"/>
            <ac:spMk id="5" creationId="{74E3FD97-41C0-43D1-9EBB-2F8A8692A6C3}"/>
          </ac:spMkLst>
        </pc:spChg>
      </pc:sldChg>
      <pc:sldChg chg="del">
        <pc:chgData name="정재호" userId="27678ff7-dfb5-4e6e-a6c3-1ec8fe1cfe6b" providerId="ADAL" clId="{0BE42E69-F65A-43E3-9ADB-97CEDCE72A49}" dt="2022-04-12T09:38:07.708" v="0" actId="2696"/>
        <pc:sldMkLst>
          <pc:docMk/>
          <pc:sldMk cId="3740414673" sldId="1202"/>
        </pc:sldMkLst>
      </pc:sldChg>
      <pc:sldChg chg="del">
        <pc:chgData name="정재호" userId="27678ff7-dfb5-4e6e-a6c3-1ec8fe1cfe6b" providerId="ADAL" clId="{0BE42E69-F65A-43E3-9ADB-97CEDCE72A49}" dt="2022-04-12T23:32:34.661" v="3" actId="2696"/>
        <pc:sldMkLst>
          <pc:docMk/>
          <pc:sldMk cId="2377586114" sldId="1250"/>
        </pc:sldMkLst>
      </pc:sldChg>
      <pc:sldChg chg="del">
        <pc:chgData name="정재호" userId="27678ff7-dfb5-4e6e-a6c3-1ec8fe1cfe6b" providerId="ADAL" clId="{0BE42E69-F65A-43E3-9ADB-97CEDCE72A49}" dt="2022-04-12T23:32:37.371" v="4" actId="2696"/>
        <pc:sldMkLst>
          <pc:docMk/>
          <pc:sldMk cId="1402513903" sldId="1251"/>
        </pc:sldMkLst>
      </pc:sldChg>
      <pc:sldChg chg="del">
        <pc:chgData name="정재호" userId="27678ff7-dfb5-4e6e-a6c3-1ec8fe1cfe6b" providerId="ADAL" clId="{0BE42E69-F65A-43E3-9ADB-97CEDCE72A49}" dt="2022-04-12T23:32:51.729" v="5" actId="2696"/>
        <pc:sldMkLst>
          <pc:docMk/>
          <pc:sldMk cId="2328596280" sldId="1252"/>
        </pc:sldMkLst>
      </pc:sldChg>
      <pc:sldChg chg="add del">
        <pc:chgData name="정재호" userId="27678ff7-dfb5-4e6e-a6c3-1ec8fe1cfe6b" providerId="ADAL" clId="{0BE42E69-F65A-43E3-9ADB-97CEDCE72A49}" dt="2022-04-12T23:33:57.684" v="8" actId="2696"/>
        <pc:sldMkLst>
          <pc:docMk/>
          <pc:sldMk cId="280079344" sldId="1273"/>
        </pc:sldMkLst>
      </pc:sldChg>
      <pc:sldChg chg="del">
        <pc:chgData name="정재호" userId="27678ff7-dfb5-4e6e-a6c3-1ec8fe1cfe6b" providerId="ADAL" clId="{0BE42E69-F65A-43E3-9ADB-97CEDCE72A49}" dt="2022-04-12T23:33:59.444" v="9" actId="2696"/>
        <pc:sldMkLst>
          <pc:docMk/>
          <pc:sldMk cId="174048565" sldId="1274"/>
        </pc:sldMkLst>
      </pc:sldChg>
      <pc:sldChg chg="del">
        <pc:chgData name="정재호" userId="27678ff7-dfb5-4e6e-a6c3-1ec8fe1cfe6b" providerId="ADAL" clId="{0BE42E69-F65A-43E3-9ADB-97CEDCE72A49}" dt="2022-04-12T23:34:08.586" v="11" actId="2696"/>
        <pc:sldMkLst>
          <pc:docMk/>
          <pc:sldMk cId="2853648262" sldId="1276"/>
        </pc:sldMkLst>
      </pc:sldChg>
      <pc:sldChg chg="del">
        <pc:chgData name="정재호" userId="27678ff7-dfb5-4e6e-a6c3-1ec8fe1cfe6b" providerId="ADAL" clId="{0BE42E69-F65A-43E3-9ADB-97CEDCE72A49}" dt="2022-04-12T23:34:03.416" v="10" actId="2696"/>
        <pc:sldMkLst>
          <pc:docMk/>
          <pc:sldMk cId="2282107135" sldId="1277"/>
        </pc:sldMkLst>
      </pc:sldChg>
      <pc:sldChg chg="del">
        <pc:chgData name="정재호" userId="27678ff7-dfb5-4e6e-a6c3-1ec8fe1cfe6b" providerId="ADAL" clId="{0BE42E69-F65A-43E3-9ADB-97CEDCE72A49}" dt="2022-04-12T23:36:11.434" v="25" actId="2696"/>
        <pc:sldMkLst>
          <pc:docMk/>
          <pc:sldMk cId="2802113341" sldId="1278"/>
        </pc:sldMkLst>
      </pc:sldChg>
      <pc:sldChg chg="del">
        <pc:chgData name="정재호" userId="27678ff7-dfb5-4e6e-a6c3-1ec8fe1cfe6b" providerId="ADAL" clId="{0BE42E69-F65A-43E3-9ADB-97CEDCE72A49}" dt="2022-04-12T09:38:07.718" v="2" actId="2696"/>
        <pc:sldMkLst>
          <pc:docMk/>
          <pc:sldMk cId="285770404" sldId="1281"/>
        </pc:sldMkLst>
      </pc:sldChg>
    </pc:docChg>
  </pc:docChgLst>
  <pc:docChgLst>
    <pc:chgData name="정재호" userId="27678ff7-dfb5-4e6e-a6c3-1ec8fe1cfe6b" providerId="ADAL" clId="{8C3ACEB4-C9ED-4256-98D6-3D3446548163}"/>
    <pc:docChg chg="delSld">
      <pc:chgData name="정재호" userId="27678ff7-dfb5-4e6e-a6c3-1ec8fe1cfe6b" providerId="ADAL" clId="{8C3ACEB4-C9ED-4256-98D6-3D3446548163}" dt="2022-04-12T04:27:50.717" v="155" actId="2696"/>
      <pc:docMkLst>
        <pc:docMk/>
      </pc:docMkLst>
      <pc:sldChg chg="del">
        <pc:chgData name="정재호" userId="27678ff7-dfb5-4e6e-a6c3-1ec8fe1cfe6b" providerId="ADAL" clId="{8C3ACEB4-C9ED-4256-98D6-3D3446548163}" dt="2022-04-12T04:27:50.236" v="30" actId="2696"/>
        <pc:sldMkLst>
          <pc:docMk/>
          <pc:sldMk cId="3659431534" sldId="1083"/>
        </pc:sldMkLst>
      </pc:sldChg>
      <pc:sldChg chg="del">
        <pc:chgData name="정재호" userId="27678ff7-dfb5-4e6e-a6c3-1ec8fe1cfe6b" providerId="ADAL" clId="{8C3ACEB4-C9ED-4256-98D6-3D3446548163}" dt="2022-04-12T04:27:50.240" v="31" actId="2696"/>
        <pc:sldMkLst>
          <pc:docMk/>
          <pc:sldMk cId="2476543970" sldId="1084"/>
        </pc:sldMkLst>
      </pc:sldChg>
      <pc:sldChg chg="del">
        <pc:chgData name="정재호" userId="27678ff7-dfb5-4e6e-a6c3-1ec8fe1cfe6b" providerId="ADAL" clId="{8C3ACEB4-C9ED-4256-98D6-3D3446548163}" dt="2022-04-12T04:27:50.244" v="32" actId="2696"/>
        <pc:sldMkLst>
          <pc:docMk/>
          <pc:sldMk cId="4127238489" sldId="1085"/>
        </pc:sldMkLst>
      </pc:sldChg>
      <pc:sldChg chg="del">
        <pc:chgData name="정재호" userId="27678ff7-dfb5-4e6e-a6c3-1ec8fe1cfe6b" providerId="ADAL" clId="{8C3ACEB4-C9ED-4256-98D6-3D3446548163}" dt="2022-04-12T04:27:50.251" v="33" actId="2696"/>
        <pc:sldMkLst>
          <pc:docMk/>
          <pc:sldMk cId="3026309239" sldId="1086"/>
        </pc:sldMkLst>
      </pc:sldChg>
      <pc:sldChg chg="del">
        <pc:chgData name="정재호" userId="27678ff7-dfb5-4e6e-a6c3-1ec8fe1cfe6b" providerId="ADAL" clId="{8C3ACEB4-C9ED-4256-98D6-3D3446548163}" dt="2022-04-12T04:27:50.261" v="35" actId="2696"/>
        <pc:sldMkLst>
          <pc:docMk/>
          <pc:sldMk cId="3427547960" sldId="1087"/>
        </pc:sldMkLst>
      </pc:sldChg>
      <pc:sldChg chg="del">
        <pc:chgData name="정재호" userId="27678ff7-dfb5-4e6e-a6c3-1ec8fe1cfe6b" providerId="ADAL" clId="{8C3ACEB4-C9ED-4256-98D6-3D3446548163}" dt="2022-04-12T04:27:50.286" v="40" actId="2696"/>
        <pc:sldMkLst>
          <pc:docMk/>
          <pc:sldMk cId="4288223918" sldId="1088"/>
        </pc:sldMkLst>
      </pc:sldChg>
      <pc:sldChg chg="del">
        <pc:chgData name="정재호" userId="27678ff7-dfb5-4e6e-a6c3-1ec8fe1cfe6b" providerId="ADAL" clId="{8C3ACEB4-C9ED-4256-98D6-3D3446548163}" dt="2022-04-12T04:27:50.266" v="36" actId="2696"/>
        <pc:sldMkLst>
          <pc:docMk/>
          <pc:sldMk cId="3985502201" sldId="1089"/>
        </pc:sldMkLst>
      </pc:sldChg>
      <pc:sldChg chg="del">
        <pc:chgData name="정재호" userId="27678ff7-dfb5-4e6e-a6c3-1ec8fe1cfe6b" providerId="ADAL" clId="{8C3ACEB4-C9ED-4256-98D6-3D3446548163}" dt="2022-04-12T04:27:50.270" v="37" actId="2696"/>
        <pc:sldMkLst>
          <pc:docMk/>
          <pc:sldMk cId="2972462638" sldId="1091"/>
        </pc:sldMkLst>
      </pc:sldChg>
      <pc:sldChg chg="del">
        <pc:chgData name="정재호" userId="27678ff7-dfb5-4e6e-a6c3-1ec8fe1cfe6b" providerId="ADAL" clId="{8C3ACEB4-C9ED-4256-98D6-3D3446548163}" dt="2022-04-12T04:27:50.275" v="38" actId="2696"/>
        <pc:sldMkLst>
          <pc:docMk/>
          <pc:sldMk cId="3537604971" sldId="1092"/>
        </pc:sldMkLst>
      </pc:sldChg>
      <pc:sldChg chg="del">
        <pc:chgData name="정재호" userId="27678ff7-dfb5-4e6e-a6c3-1ec8fe1cfe6b" providerId="ADAL" clId="{8C3ACEB4-C9ED-4256-98D6-3D3446548163}" dt="2022-04-12T04:27:50.280" v="39" actId="2696"/>
        <pc:sldMkLst>
          <pc:docMk/>
          <pc:sldMk cId="562699484" sldId="1093"/>
        </pc:sldMkLst>
      </pc:sldChg>
      <pc:sldChg chg="del">
        <pc:chgData name="정재호" userId="27678ff7-dfb5-4e6e-a6c3-1ec8fe1cfe6b" providerId="ADAL" clId="{8C3ACEB4-C9ED-4256-98D6-3D3446548163}" dt="2022-04-12T04:27:50.290" v="41" actId="2696"/>
        <pc:sldMkLst>
          <pc:docMk/>
          <pc:sldMk cId="680924978" sldId="1094"/>
        </pc:sldMkLst>
      </pc:sldChg>
      <pc:sldChg chg="del">
        <pc:chgData name="정재호" userId="27678ff7-dfb5-4e6e-a6c3-1ec8fe1cfe6b" providerId="ADAL" clId="{8C3ACEB4-C9ED-4256-98D6-3D3446548163}" dt="2022-04-12T04:27:50.295" v="42" actId="2696"/>
        <pc:sldMkLst>
          <pc:docMk/>
          <pc:sldMk cId="1763048212" sldId="1095"/>
        </pc:sldMkLst>
      </pc:sldChg>
      <pc:sldChg chg="del">
        <pc:chgData name="정재호" userId="27678ff7-dfb5-4e6e-a6c3-1ec8fe1cfe6b" providerId="ADAL" clId="{8C3ACEB4-C9ED-4256-98D6-3D3446548163}" dt="2022-04-12T04:27:50.304" v="44" actId="2696"/>
        <pc:sldMkLst>
          <pc:docMk/>
          <pc:sldMk cId="4152098057" sldId="1096"/>
        </pc:sldMkLst>
      </pc:sldChg>
      <pc:sldChg chg="del">
        <pc:chgData name="정재호" userId="27678ff7-dfb5-4e6e-a6c3-1ec8fe1cfe6b" providerId="ADAL" clId="{8C3ACEB4-C9ED-4256-98D6-3D3446548163}" dt="2022-04-12T04:27:50.308" v="45" actId="2696"/>
        <pc:sldMkLst>
          <pc:docMk/>
          <pc:sldMk cId="1608528671" sldId="1097"/>
        </pc:sldMkLst>
      </pc:sldChg>
      <pc:sldChg chg="del">
        <pc:chgData name="정재호" userId="27678ff7-dfb5-4e6e-a6c3-1ec8fe1cfe6b" providerId="ADAL" clId="{8C3ACEB4-C9ED-4256-98D6-3D3446548163}" dt="2022-04-12T04:27:50.320" v="48" actId="2696"/>
        <pc:sldMkLst>
          <pc:docMk/>
          <pc:sldMk cId="1253948203" sldId="1099"/>
        </pc:sldMkLst>
      </pc:sldChg>
      <pc:sldChg chg="del">
        <pc:chgData name="정재호" userId="27678ff7-dfb5-4e6e-a6c3-1ec8fe1cfe6b" providerId="ADAL" clId="{8C3ACEB4-C9ED-4256-98D6-3D3446548163}" dt="2022-04-12T04:27:50.323" v="49" actId="2696"/>
        <pc:sldMkLst>
          <pc:docMk/>
          <pc:sldMk cId="3850679194" sldId="1100"/>
        </pc:sldMkLst>
      </pc:sldChg>
      <pc:sldChg chg="del">
        <pc:chgData name="정재호" userId="27678ff7-dfb5-4e6e-a6c3-1ec8fe1cfe6b" providerId="ADAL" clId="{8C3ACEB4-C9ED-4256-98D6-3D3446548163}" dt="2022-04-12T04:27:50.326" v="50" actId="2696"/>
        <pc:sldMkLst>
          <pc:docMk/>
          <pc:sldMk cId="4165449686" sldId="1101"/>
        </pc:sldMkLst>
      </pc:sldChg>
      <pc:sldChg chg="del">
        <pc:chgData name="정재호" userId="27678ff7-dfb5-4e6e-a6c3-1ec8fe1cfe6b" providerId="ADAL" clId="{8C3ACEB4-C9ED-4256-98D6-3D3446548163}" dt="2022-04-12T04:27:50.332" v="51" actId="2696"/>
        <pc:sldMkLst>
          <pc:docMk/>
          <pc:sldMk cId="1477262129" sldId="1102"/>
        </pc:sldMkLst>
      </pc:sldChg>
      <pc:sldChg chg="del">
        <pc:chgData name="정재호" userId="27678ff7-dfb5-4e6e-a6c3-1ec8fe1cfe6b" providerId="ADAL" clId="{8C3ACEB4-C9ED-4256-98D6-3D3446548163}" dt="2022-04-12T04:27:50.340" v="53" actId="2696"/>
        <pc:sldMkLst>
          <pc:docMk/>
          <pc:sldMk cId="2733741692" sldId="1103"/>
        </pc:sldMkLst>
      </pc:sldChg>
      <pc:sldChg chg="del">
        <pc:chgData name="정재호" userId="27678ff7-dfb5-4e6e-a6c3-1ec8fe1cfe6b" providerId="ADAL" clId="{8C3ACEB4-C9ED-4256-98D6-3D3446548163}" dt="2022-04-12T04:27:50.344" v="54" actId="2696"/>
        <pc:sldMkLst>
          <pc:docMk/>
          <pc:sldMk cId="443570757" sldId="1104"/>
        </pc:sldMkLst>
      </pc:sldChg>
      <pc:sldChg chg="del">
        <pc:chgData name="정재호" userId="27678ff7-dfb5-4e6e-a6c3-1ec8fe1cfe6b" providerId="ADAL" clId="{8C3ACEB4-C9ED-4256-98D6-3D3446548163}" dt="2022-04-12T04:27:50.350" v="55" actId="2696"/>
        <pc:sldMkLst>
          <pc:docMk/>
          <pc:sldMk cId="3312327285" sldId="1105"/>
        </pc:sldMkLst>
      </pc:sldChg>
      <pc:sldChg chg="del">
        <pc:chgData name="정재호" userId="27678ff7-dfb5-4e6e-a6c3-1ec8fe1cfe6b" providerId="ADAL" clId="{8C3ACEB4-C9ED-4256-98D6-3D3446548163}" dt="2022-04-12T04:27:50.360" v="57" actId="2696"/>
        <pc:sldMkLst>
          <pc:docMk/>
          <pc:sldMk cId="1055266632" sldId="1106"/>
        </pc:sldMkLst>
      </pc:sldChg>
      <pc:sldChg chg="del">
        <pc:chgData name="정재호" userId="27678ff7-dfb5-4e6e-a6c3-1ec8fe1cfe6b" providerId="ADAL" clId="{8C3ACEB4-C9ED-4256-98D6-3D3446548163}" dt="2022-04-12T04:27:50.365" v="58" actId="2696"/>
        <pc:sldMkLst>
          <pc:docMk/>
          <pc:sldMk cId="3869430937" sldId="1107"/>
        </pc:sldMkLst>
      </pc:sldChg>
      <pc:sldChg chg="del">
        <pc:chgData name="정재호" userId="27678ff7-dfb5-4e6e-a6c3-1ec8fe1cfe6b" providerId="ADAL" clId="{8C3ACEB4-C9ED-4256-98D6-3D3446548163}" dt="2022-04-12T04:27:50.370" v="59" actId="2696"/>
        <pc:sldMkLst>
          <pc:docMk/>
          <pc:sldMk cId="2527051280" sldId="1108"/>
        </pc:sldMkLst>
      </pc:sldChg>
      <pc:sldChg chg="del">
        <pc:chgData name="정재호" userId="27678ff7-dfb5-4e6e-a6c3-1ec8fe1cfe6b" providerId="ADAL" clId="{8C3ACEB4-C9ED-4256-98D6-3D3446548163}" dt="2022-04-12T04:27:50.381" v="61" actId="2696"/>
        <pc:sldMkLst>
          <pc:docMk/>
          <pc:sldMk cId="3614200198" sldId="1110"/>
        </pc:sldMkLst>
      </pc:sldChg>
      <pc:sldChg chg="del">
        <pc:chgData name="정재호" userId="27678ff7-dfb5-4e6e-a6c3-1ec8fe1cfe6b" providerId="ADAL" clId="{8C3ACEB4-C9ED-4256-98D6-3D3446548163}" dt="2022-04-12T04:27:50.386" v="62" actId="2696"/>
        <pc:sldMkLst>
          <pc:docMk/>
          <pc:sldMk cId="3338361534" sldId="1111"/>
        </pc:sldMkLst>
      </pc:sldChg>
      <pc:sldChg chg="del">
        <pc:chgData name="정재호" userId="27678ff7-dfb5-4e6e-a6c3-1ec8fe1cfe6b" providerId="ADAL" clId="{8C3ACEB4-C9ED-4256-98D6-3D3446548163}" dt="2022-04-12T04:27:50.389" v="63" actId="2696"/>
        <pc:sldMkLst>
          <pc:docMk/>
          <pc:sldMk cId="1928066053" sldId="1113"/>
        </pc:sldMkLst>
      </pc:sldChg>
      <pc:sldChg chg="del">
        <pc:chgData name="정재호" userId="27678ff7-dfb5-4e6e-a6c3-1ec8fe1cfe6b" providerId="ADAL" clId="{8C3ACEB4-C9ED-4256-98D6-3D3446548163}" dt="2022-04-12T04:27:50.395" v="64" actId="2696"/>
        <pc:sldMkLst>
          <pc:docMk/>
          <pc:sldMk cId="2821454684" sldId="1114"/>
        </pc:sldMkLst>
      </pc:sldChg>
      <pc:sldChg chg="del">
        <pc:chgData name="정재호" userId="27678ff7-dfb5-4e6e-a6c3-1ec8fe1cfe6b" providerId="ADAL" clId="{8C3ACEB4-C9ED-4256-98D6-3D3446548163}" dt="2022-04-12T04:27:50.399" v="65" actId="2696"/>
        <pc:sldMkLst>
          <pc:docMk/>
          <pc:sldMk cId="2026427370" sldId="1115"/>
        </pc:sldMkLst>
      </pc:sldChg>
      <pc:sldChg chg="del">
        <pc:chgData name="정재호" userId="27678ff7-dfb5-4e6e-a6c3-1ec8fe1cfe6b" providerId="ADAL" clId="{8C3ACEB4-C9ED-4256-98D6-3D3446548163}" dt="2022-04-12T04:27:50.403" v="66" actId="2696"/>
        <pc:sldMkLst>
          <pc:docMk/>
          <pc:sldMk cId="2053494213" sldId="1116"/>
        </pc:sldMkLst>
      </pc:sldChg>
      <pc:sldChg chg="del">
        <pc:chgData name="정재호" userId="27678ff7-dfb5-4e6e-a6c3-1ec8fe1cfe6b" providerId="ADAL" clId="{8C3ACEB4-C9ED-4256-98D6-3D3446548163}" dt="2022-04-12T04:27:50.413" v="68" actId="2696"/>
        <pc:sldMkLst>
          <pc:docMk/>
          <pc:sldMk cId="1833311878" sldId="1117"/>
        </pc:sldMkLst>
      </pc:sldChg>
      <pc:sldChg chg="del">
        <pc:chgData name="정재호" userId="27678ff7-dfb5-4e6e-a6c3-1ec8fe1cfe6b" providerId="ADAL" clId="{8C3ACEB4-C9ED-4256-98D6-3D3446548163}" dt="2022-04-12T04:27:50.419" v="69" actId="2696"/>
        <pc:sldMkLst>
          <pc:docMk/>
          <pc:sldMk cId="3621309364" sldId="1118"/>
        </pc:sldMkLst>
      </pc:sldChg>
      <pc:sldChg chg="del">
        <pc:chgData name="정재호" userId="27678ff7-dfb5-4e6e-a6c3-1ec8fe1cfe6b" providerId="ADAL" clId="{8C3ACEB4-C9ED-4256-98D6-3D3446548163}" dt="2022-04-12T04:27:50.423" v="70" actId="2696"/>
        <pc:sldMkLst>
          <pc:docMk/>
          <pc:sldMk cId="2965505215" sldId="1119"/>
        </pc:sldMkLst>
      </pc:sldChg>
      <pc:sldChg chg="del">
        <pc:chgData name="정재호" userId="27678ff7-dfb5-4e6e-a6c3-1ec8fe1cfe6b" providerId="ADAL" clId="{8C3ACEB4-C9ED-4256-98D6-3D3446548163}" dt="2022-04-12T04:27:50.427" v="71" actId="2696"/>
        <pc:sldMkLst>
          <pc:docMk/>
          <pc:sldMk cId="3193491877" sldId="1120"/>
        </pc:sldMkLst>
      </pc:sldChg>
      <pc:sldChg chg="del">
        <pc:chgData name="정재호" userId="27678ff7-dfb5-4e6e-a6c3-1ec8fe1cfe6b" providerId="ADAL" clId="{8C3ACEB4-C9ED-4256-98D6-3D3446548163}" dt="2022-04-12T04:27:50.431" v="72" actId="2696"/>
        <pc:sldMkLst>
          <pc:docMk/>
          <pc:sldMk cId="768058929" sldId="1121"/>
        </pc:sldMkLst>
      </pc:sldChg>
      <pc:sldChg chg="del">
        <pc:chgData name="정재호" userId="27678ff7-dfb5-4e6e-a6c3-1ec8fe1cfe6b" providerId="ADAL" clId="{8C3ACEB4-C9ED-4256-98D6-3D3446548163}" dt="2022-04-12T04:27:50.435" v="73" actId="2696"/>
        <pc:sldMkLst>
          <pc:docMk/>
          <pc:sldMk cId="1355687816" sldId="1122"/>
        </pc:sldMkLst>
      </pc:sldChg>
      <pc:sldChg chg="del">
        <pc:chgData name="정재호" userId="27678ff7-dfb5-4e6e-a6c3-1ec8fe1cfe6b" providerId="ADAL" clId="{8C3ACEB4-C9ED-4256-98D6-3D3446548163}" dt="2022-04-12T04:27:50.439" v="74" actId="2696"/>
        <pc:sldMkLst>
          <pc:docMk/>
          <pc:sldMk cId="1358694763" sldId="1123"/>
        </pc:sldMkLst>
      </pc:sldChg>
      <pc:sldChg chg="del">
        <pc:chgData name="정재호" userId="27678ff7-dfb5-4e6e-a6c3-1ec8fe1cfe6b" providerId="ADAL" clId="{8C3ACEB4-C9ED-4256-98D6-3D3446548163}" dt="2022-04-12T04:27:50.446" v="75" actId="2696"/>
        <pc:sldMkLst>
          <pc:docMk/>
          <pc:sldMk cId="2073019713" sldId="1124"/>
        </pc:sldMkLst>
      </pc:sldChg>
      <pc:sldChg chg="del">
        <pc:chgData name="정재호" userId="27678ff7-dfb5-4e6e-a6c3-1ec8fe1cfe6b" providerId="ADAL" clId="{8C3ACEB4-C9ED-4256-98D6-3D3446548163}" dt="2022-04-12T04:27:50.450" v="76" actId="2696"/>
        <pc:sldMkLst>
          <pc:docMk/>
          <pc:sldMk cId="155744511" sldId="1125"/>
        </pc:sldMkLst>
      </pc:sldChg>
      <pc:sldChg chg="del">
        <pc:chgData name="정재호" userId="27678ff7-dfb5-4e6e-a6c3-1ec8fe1cfe6b" providerId="ADAL" clId="{8C3ACEB4-C9ED-4256-98D6-3D3446548163}" dt="2022-04-12T04:27:50.453" v="77" actId="2696"/>
        <pc:sldMkLst>
          <pc:docMk/>
          <pc:sldMk cId="1709909287" sldId="1127"/>
        </pc:sldMkLst>
      </pc:sldChg>
      <pc:sldChg chg="del">
        <pc:chgData name="정재호" userId="27678ff7-dfb5-4e6e-a6c3-1ec8fe1cfe6b" providerId="ADAL" clId="{8C3ACEB4-C9ED-4256-98D6-3D3446548163}" dt="2022-04-12T04:27:50.457" v="78" actId="2696"/>
        <pc:sldMkLst>
          <pc:docMk/>
          <pc:sldMk cId="3690289929" sldId="1128"/>
        </pc:sldMkLst>
      </pc:sldChg>
      <pc:sldChg chg="del">
        <pc:chgData name="정재호" userId="27678ff7-dfb5-4e6e-a6c3-1ec8fe1cfe6b" providerId="ADAL" clId="{8C3ACEB4-C9ED-4256-98D6-3D3446548163}" dt="2022-04-12T04:27:50.461" v="79" actId="2696"/>
        <pc:sldMkLst>
          <pc:docMk/>
          <pc:sldMk cId="1817418077" sldId="1129"/>
        </pc:sldMkLst>
      </pc:sldChg>
      <pc:sldChg chg="del">
        <pc:chgData name="정재호" userId="27678ff7-dfb5-4e6e-a6c3-1ec8fe1cfe6b" providerId="ADAL" clId="{8C3ACEB4-C9ED-4256-98D6-3D3446548163}" dt="2022-04-12T04:27:50.466" v="80" actId="2696"/>
        <pc:sldMkLst>
          <pc:docMk/>
          <pc:sldMk cId="2358235675" sldId="1130"/>
        </pc:sldMkLst>
      </pc:sldChg>
      <pc:sldChg chg="del">
        <pc:chgData name="정재호" userId="27678ff7-dfb5-4e6e-a6c3-1ec8fe1cfe6b" providerId="ADAL" clId="{8C3ACEB4-C9ED-4256-98D6-3D3446548163}" dt="2022-04-12T04:27:50.476" v="82" actId="2696"/>
        <pc:sldMkLst>
          <pc:docMk/>
          <pc:sldMk cId="2801690588" sldId="1131"/>
        </pc:sldMkLst>
      </pc:sldChg>
      <pc:sldChg chg="del">
        <pc:chgData name="정재호" userId="27678ff7-dfb5-4e6e-a6c3-1ec8fe1cfe6b" providerId="ADAL" clId="{8C3ACEB4-C9ED-4256-98D6-3D3446548163}" dt="2022-04-12T04:27:50.480" v="83" actId="2696"/>
        <pc:sldMkLst>
          <pc:docMk/>
          <pc:sldMk cId="3607324588" sldId="1133"/>
        </pc:sldMkLst>
      </pc:sldChg>
      <pc:sldChg chg="del">
        <pc:chgData name="정재호" userId="27678ff7-dfb5-4e6e-a6c3-1ec8fe1cfe6b" providerId="ADAL" clId="{8C3ACEB4-C9ED-4256-98D6-3D3446548163}" dt="2022-04-12T04:27:50.483" v="84" actId="2696"/>
        <pc:sldMkLst>
          <pc:docMk/>
          <pc:sldMk cId="1079805949" sldId="1134"/>
        </pc:sldMkLst>
      </pc:sldChg>
      <pc:sldChg chg="del">
        <pc:chgData name="정재호" userId="27678ff7-dfb5-4e6e-a6c3-1ec8fe1cfe6b" providerId="ADAL" clId="{8C3ACEB4-C9ED-4256-98D6-3D3446548163}" dt="2022-04-12T04:27:50.494" v="86" actId="2696"/>
        <pc:sldMkLst>
          <pc:docMk/>
          <pc:sldMk cId="1764326235" sldId="1135"/>
        </pc:sldMkLst>
      </pc:sldChg>
      <pc:sldChg chg="del">
        <pc:chgData name="정재호" userId="27678ff7-dfb5-4e6e-a6c3-1ec8fe1cfe6b" providerId="ADAL" clId="{8C3ACEB4-C9ED-4256-98D6-3D3446548163}" dt="2022-04-12T04:27:50.499" v="87" actId="2696"/>
        <pc:sldMkLst>
          <pc:docMk/>
          <pc:sldMk cId="2445639924" sldId="1136"/>
        </pc:sldMkLst>
      </pc:sldChg>
      <pc:sldChg chg="del">
        <pc:chgData name="정재호" userId="27678ff7-dfb5-4e6e-a6c3-1ec8fe1cfe6b" providerId="ADAL" clId="{8C3ACEB4-C9ED-4256-98D6-3D3446548163}" dt="2022-04-12T04:27:50.502" v="88" actId="2696"/>
        <pc:sldMkLst>
          <pc:docMk/>
          <pc:sldMk cId="2685657180" sldId="1137"/>
        </pc:sldMkLst>
      </pc:sldChg>
      <pc:sldChg chg="del">
        <pc:chgData name="정재호" userId="27678ff7-dfb5-4e6e-a6c3-1ec8fe1cfe6b" providerId="ADAL" clId="{8C3ACEB4-C9ED-4256-98D6-3D3446548163}" dt="2022-04-12T04:27:50.512" v="91" actId="2696"/>
        <pc:sldMkLst>
          <pc:docMk/>
          <pc:sldMk cId="2252454845" sldId="1139"/>
        </pc:sldMkLst>
      </pc:sldChg>
      <pc:sldChg chg="del">
        <pc:chgData name="정재호" userId="27678ff7-dfb5-4e6e-a6c3-1ec8fe1cfe6b" providerId="ADAL" clId="{8C3ACEB4-C9ED-4256-98D6-3D3446548163}" dt="2022-04-12T04:27:50.515" v="92" actId="2696"/>
        <pc:sldMkLst>
          <pc:docMk/>
          <pc:sldMk cId="940083607" sldId="1140"/>
        </pc:sldMkLst>
      </pc:sldChg>
      <pc:sldChg chg="del">
        <pc:chgData name="정재호" userId="27678ff7-dfb5-4e6e-a6c3-1ec8fe1cfe6b" providerId="ADAL" clId="{8C3ACEB4-C9ED-4256-98D6-3D3446548163}" dt="2022-04-12T04:27:50.517" v="93" actId="2696"/>
        <pc:sldMkLst>
          <pc:docMk/>
          <pc:sldMk cId="4253951555" sldId="1141"/>
        </pc:sldMkLst>
      </pc:sldChg>
      <pc:sldChg chg="del">
        <pc:chgData name="정재호" userId="27678ff7-dfb5-4e6e-a6c3-1ec8fe1cfe6b" providerId="ADAL" clId="{8C3ACEB4-C9ED-4256-98D6-3D3446548163}" dt="2022-04-12T04:27:50.521" v="94" actId="2696"/>
        <pc:sldMkLst>
          <pc:docMk/>
          <pc:sldMk cId="442116140" sldId="1142"/>
        </pc:sldMkLst>
      </pc:sldChg>
      <pc:sldChg chg="del">
        <pc:chgData name="정재호" userId="27678ff7-dfb5-4e6e-a6c3-1ec8fe1cfe6b" providerId="ADAL" clId="{8C3ACEB4-C9ED-4256-98D6-3D3446548163}" dt="2022-04-12T04:27:50.528" v="96" actId="2696"/>
        <pc:sldMkLst>
          <pc:docMk/>
          <pc:sldMk cId="2240745124" sldId="1143"/>
        </pc:sldMkLst>
      </pc:sldChg>
      <pc:sldChg chg="del">
        <pc:chgData name="정재호" userId="27678ff7-dfb5-4e6e-a6c3-1ec8fe1cfe6b" providerId="ADAL" clId="{8C3ACEB4-C9ED-4256-98D6-3D3446548163}" dt="2022-04-12T04:27:50.533" v="97" actId="2696"/>
        <pc:sldMkLst>
          <pc:docMk/>
          <pc:sldMk cId="104520207" sldId="1144"/>
        </pc:sldMkLst>
      </pc:sldChg>
      <pc:sldChg chg="del">
        <pc:chgData name="정재호" userId="27678ff7-dfb5-4e6e-a6c3-1ec8fe1cfe6b" providerId="ADAL" clId="{8C3ACEB4-C9ED-4256-98D6-3D3446548163}" dt="2022-04-12T04:27:50.537" v="98" actId="2696"/>
        <pc:sldMkLst>
          <pc:docMk/>
          <pc:sldMk cId="3530839818" sldId="1145"/>
        </pc:sldMkLst>
      </pc:sldChg>
      <pc:sldChg chg="del">
        <pc:chgData name="정재호" userId="27678ff7-dfb5-4e6e-a6c3-1ec8fe1cfe6b" providerId="ADAL" clId="{8C3ACEB4-C9ED-4256-98D6-3D3446548163}" dt="2022-04-12T04:27:50.541" v="99" actId="2696"/>
        <pc:sldMkLst>
          <pc:docMk/>
          <pc:sldMk cId="643572409" sldId="1146"/>
        </pc:sldMkLst>
      </pc:sldChg>
      <pc:sldChg chg="del">
        <pc:chgData name="정재호" userId="27678ff7-dfb5-4e6e-a6c3-1ec8fe1cfe6b" providerId="ADAL" clId="{8C3ACEB4-C9ED-4256-98D6-3D3446548163}" dt="2022-04-12T04:27:50.544" v="100" actId="2696"/>
        <pc:sldMkLst>
          <pc:docMk/>
          <pc:sldMk cId="1577807447" sldId="1147"/>
        </pc:sldMkLst>
      </pc:sldChg>
      <pc:sldChg chg="del">
        <pc:chgData name="정재호" userId="27678ff7-dfb5-4e6e-a6c3-1ec8fe1cfe6b" providerId="ADAL" clId="{8C3ACEB4-C9ED-4256-98D6-3D3446548163}" dt="2022-04-12T04:27:50.558" v="104" actId="2696"/>
        <pc:sldMkLst>
          <pc:docMk/>
          <pc:sldMk cId="2635794009" sldId="1149"/>
        </pc:sldMkLst>
      </pc:sldChg>
      <pc:sldChg chg="del">
        <pc:chgData name="정재호" userId="27678ff7-dfb5-4e6e-a6c3-1ec8fe1cfe6b" providerId="ADAL" clId="{8C3ACEB4-C9ED-4256-98D6-3D3446548163}" dt="2022-04-12T04:27:50.561" v="105" actId="2696"/>
        <pc:sldMkLst>
          <pc:docMk/>
          <pc:sldMk cId="2526180549" sldId="1150"/>
        </pc:sldMkLst>
      </pc:sldChg>
      <pc:sldChg chg="del">
        <pc:chgData name="정재호" userId="27678ff7-dfb5-4e6e-a6c3-1ec8fe1cfe6b" providerId="ADAL" clId="{8C3ACEB4-C9ED-4256-98D6-3D3446548163}" dt="2022-04-12T04:27:50.563" v="106" actId="2696"/>
        <pc:sldMkLst>
          <pc:docMk/>
          <pc:sldMk cId="2366274658" sldId="1151"/>
        </pc:sldMkLst>
      </pc:sldChg>
      <pc:sldChg chg="del">
        <pc:chgData name="정재호" userId="27678ff7-dfb5-4e6e-a6c3-1ec8fe1cfe6b" providerId="ADAL" clId="{8C3ACEB4-C9ED-4256-98D6-3D3446548163}" dt="2022-04-12T04:27:50.568" v="107" actId="2696"/>
        <pc:sldMkLst>
          <pc:docMk/>
          <pc:sldMk cId="484623822" sldId="1152"/>
        </pc:sldMkLst>
      </pc:sldChg>
      <pc:sldChg chg="del">
        <pc:chgData name="정재호" userId="27678ff7-dfb5-4e6e-a6c3-1ec8fe1cfe6b" providerId="ADAL" clId="{8C3ACEB4-C9ED-4256-98D6-3D3446548163}" dt="2022-04-12T04:27:50.575" v="109" actId="2696"/>
        <pc:sldMkLst>
          <pc:docMk/>
          <pc:sldMk cId="4026134900" sldId="1153"/>
        </pc:sldMkLst>
      </pc:sldChg>
      <pc:sldChg chg="del">
        <pc:chgData name="정재호" userId="27678ff7-dfb5-4e6e-a6c3-1ec8fe1cfe6b" providerId="ADAL" clId="{8C3ACEB4-C9ED-4256-98D6-3D3446548163}" dt="2022-04-12T04:27:50.578" v="110" actId="2696"/>
        <pc:sldMkLst>
          <pc:docMk/>
          <pc:sldMk cId="2840080252" sldId="1154"/>
        </pc:sldMkLst>
      </pc:sldChg>
      <pc:sldChg chg="del">
        <pc:chgData name="정재호" userId="27678ff7-dfb5-4e6e-a6c3-1ec8fe1cfe6b" providerId="ADAL" clId="{8C3ACEB4-C9ED-4256-98D6-3D3446548163}" dt="2022-04-12T04:27:50.590" v="112" actId="2696"/>
        <pc:sldMkLst>
          <pc:docMk/>
          <pc:sldMk cId="1411883270" sldId="1155"/>
        </pc:sldMkLst>
      </pc:sldChg>
      <pc:sldChg chg="del">
        <pc:chgData name="정재호" userId="27678ff7-dfb5-4e6e-a6c3-1ec8fe1cfe6b" providerId="ADAL" clId="{8C3ACEB4-C9ED-4256-98D6-3D3446548163}" dt="2022-04-12T04:27:50.594" v="113" actId="2696"/>
        <pc:sldMkLst>
          <pc:docMk/>
          <pc:sldMk cId="1945115" sldId="1156"/>
        </pc:sldMkLst>
      </pc:sldChg>
      <pc:sldChg chg="del">
        <pc:chgData name="정재호" userId="27678ff7-dfb5-4e6e-a6c3-1ec8fe1cfe6b" providerId="ADAL" clId="{8C3ACEB4-C9ED-4256-98D6-3D3446548163}" dt="2022-04-12T04:27:50.597" v="114" actId="2696"/>
        <pc:sldMkLst>
          <pc:docMk/>
          <pc:sldMk cId="987507707" sldId="1157"/>
        </pc:sldMkLst>
      </pc:sldChg>
      <pc:sldChg chg="del">
        <pc:chgData name="정재호" userId="27678ff7-dfb5-4e6e-a6c3-1ec8fe1cfe6b" providerId="ADAL" clId="{8C3ACEB4-C9ED-4256-98D6-3D3446548163}" dt="2022-04-12T04:27:50.601" v="115" actId="2696"/>
        <pc:sldMkLst>
          <pc:docMk/>
          <pc:sldMk cId="570938309" sldId="1158"/>
        </pc:sldMkLst>
      </pc:sldChg>
      <pc:sldChg chg="del">
        <pc:chgData name="정재호" userId="27678ff7-dfb5-4e6e-a6c3-1ec8fe1cfe6b" providerId="ADAL" clId="{8C3ACEB4-C9ED-4256-98D6-3D3446548163}" dt="2022-04-12T04:27:50.604" v="116" actId="2696"/>
        <pc:sldMkLst>
          <pc:docMk/>
          <pc:sldMk cId="1155847317" sldId="1159"/>
        </pc:sldMkLst>
      </pc:sldChg>
      <pc:sldChg chg="del">
        <pc:chgData name="정재호" userId="27678ff7-dfb5-4e6e-a6c3-1ec8fe1cfe6b" providerId="ADAL" clId="{8C3ACEB4-C9ED-4256-98D6-3D3446548163}" dt="2022-04-12T04:27:50.606" v="117" actId="2696"/>
        <pc:sldMkLst>
          <pc:docMk/>
          <pc:sldMk cId="2451667715" sldId="1161"/>
        </pc:sldMkLst>
      </pc:sldChg>
      <pc:sldChg chg="del">
        <pc:chgData name="정재호" userId="27678ff7-dfb5-4e6e-a6c3-1ec8fe1cfe6b" providerId="ADAL" clId="{8C3ACEB4-C9ED-4256-98D6-3D3446548163}" dt="2022-04-12T04:27:50.608" v="118" actId="2696"/>
        <pc:sldMkLst>
          <pc:docMk/>
          <pc:sldMk cId="4137020954" sldId="1162"/>
        </pc:sldMkLst>
      </pc:sldChg>
      <pc:sldChg chg="del">
        <pc:chgData name="정재호" userId="27678ff7-dfb5-4e6e-a6c3-1ec8fe1cfe6b" providerId="ADAL" clId="{8C3ACEB4-C9ED-4256-98D6-3D3446548163}" dt="2022-04-12T04:27:50.615" v="119" actId="2696"/>
        <pc:sldMkLst>
          <pc:docMk/>
          <pc:sldMk cId="2860233587" sldId="1163"/>
        </pc:sldMkLst>
      </pc:sldChg>
      <pc:sldChg chg="del">
        <pc:chgData name="정재호" userId="27678ff7-dfb5-4e6e-a6c3-1ec8fe1cfe6b" providerId="ADAL" clId="{8C3ACEB4-C9ED-4256-98D6-3D3446548163}" dt="2022-04-12T04:27:50.618" v="120" actId="2696"/>
        <pc:sldMkLst>
          <pc:docMk/>
          <pc:sldMk cId="1657128262" sldId="1164"/>
        </pc:sldMkLst>
      </pc:sldChg>
      <pc:sldChg chg="del">
        <pc:chgData name="정재호" userId="27678ff7-dfb5-4e6e-a6c3-1ec8fe1cfe6b" providerId="ADAL" clId="{8C3ACEB4-C9ED-4256-98D6-3D3446548163}" dt="2022-04-12T04:27:50.621" v="121" actId="2696"/>
        <pc:sldMkLst>
          <pc:docMk/>
          <pc:sldMk cId="2949924752" sldId="1165"/>
        </pc:sldMkLst>
      </pc:sldChg>
      <pc:sldChg chg="del">
        <pc:chgData name="정재호" userId="27678ff7-dfb5-4e6e-a6c3-1ec8fe1cfe6b" providerId="ADAL" clId="{8C3ACEB4-C9ED-4256-98D6-3D3446548163}" dt="2022-04-12T04:27:50.624" v="122" actId="2696"/>
        <pc:sldMkLst>
          <pc:docMk/>
          <pc:sldMk cId="1114531451" sldId="1166"/>
        </pc:sldMkLst>
      </pc:sldChg>
      <pc:sldChg chg="del">
        <pc:chgData name="정재호" userId="27678ff7-dfb5-4e6e-a6c3-1ec8fe1cfe6b" providerId="ADAL" clId="{8C3ACEB4-C9ED-4256-98D6-3D3446548163}" dt="2022-04-12T04:27:50.626" v="123" actId="2696"/>
        <pc:sldMkLst>
          <pc:docMk/>
          <pc:sldMk cId="3193647842" sldId="1167"/>
        </pc:sldMkLst>
      </pc:sldChg>
      <pc:sldChg chg="del">
        <pc:chgData name="정재호" userId="27678ff7-dfb5-4e6e-a6c3-1ec8fe1cfe6b" providerId="ADAL" clId="{8C3ACEB4-C9ED-4256-98D6-3D3446548163}" dt="2022-04-12T04:27:50.628" v="124" actId="2696"/>
        <pc:sldMkLst>
          <pc:docMk/>
          <pc:sldMk cId="2707246679" sldId="1169"/>
        </pc:sldMkLst>
      </pc:sldChg>
      <pc:sldChg chg="del">
        <pc:chgData name="정재호" userId="27678ff7-dfb5-4e6e-a6c3-1ec8fe1cfe6b" providerId="ADAL" clId="{8C3ACEB4-C9ED-4256-98D6-3D3446548163}" dt="2022-04-12T04:27:50.632" v="125" actId="2696"/>
        <pc:sldMkLst>
          <pc:docMk/>
          <pc:sldMk cId="2815220189" sldId="1170"/>
        </pc:sldMkLst>
      </pc:sldChg>
      <pc:sldChg chg="del">
        <pc:chgData name="정재호" userId="27678ff7-dfb5-4e6e-a6c3-1ec8fe1cfe6b" providerId="ADAL" clId="{8C3ACEB4-C9ED-4256-98D6-3D3446548163}" dt="2022-04-12T04:27:50.634" v="126" actId="2696"/>
        <pc:sldMkLst>
          <pc:docMk/>
          <pc:sldMk cId="2007273315" sldId="1171"/>
        </pc:sldMkLst>
      </pc:sldChg>
      <pc:sldChg chg="del">
        <pc:chgData name="정재호" userId="27678ff7-dfb5-4e6e-a6c3-1ec8fe1cfe6b" providerId="ADAL" clId="{8C3ACEB4-C9ED-4256-98D6-3D3446548163}" dt="2022-04-12T04:27:50.637" v="127" actId="2696"/>
        <pc:sldMkLst>
          <pc:docMk/>
          <pc:sldMk cId="3254336436" sldId="1172"/>
        </pc:sldMkLst>
      </pc:sldChg>
      <pc:sldChg chg="del">
        <pc:chgData name="정재호" userId="27678ff7-dfb5-4e6e-a6c3-1ec8fe1cfe6b" providerId="ADAL" clId="{8C3ACEB4-C9ED-4256-98D6-3D3446548163}" dt="2022-04-12T04:27:50.639" v="128" actId="2696"/>
        <pc:sldMkLst>
          <pc:docMk/>
          <pc:sldMk cId="230978194" sldId="1173"/>
        </pc:sldMkLst>
      </pc:sldChg>
      <pc:sldChg chg="del">
        <pc:chgData name="정재호" userId="27678ff7-dfb5-4e6e-a6c3-1ec8fe1cfe6b" providerId="ADAL" clId="{8C3ACEB4-C9ED-4256-98D6-3D3446548163}" dt="2022-04-12T04:27:50.644" v="129" actId="2696"/>
        <pc:sldMkLst>
          <pc:docMk/>
          <pc:sldMk cId="1846811911" sldId="1174"/>
        </pc:sldMkLst>
      </pc:sldChg>
      <pc:sldChg chg="del">
        <pc:chgData name="정재호" userId="27678ff7-dfb5-4e6e-a6c3-1ec8fe1cfe6b" providerId="ADAL" clId="{8C3ACEB4-C9ED-4256-98D6-3D3446548163}" dt="2022-04-12T04:27:50.647" v="130" actId="2696"/>
        <pc:sldMkLst>
          <pc:docMk/>
          <pc:sldMk cId="172684884" sldId="1175"/>
        </pc:sldMkLst>
      </pc:sldChg>
      <pc:sldChg chg="del">
        <pc:chgData name="정재호" userId="27678ff7-dfb5-4e6e-a6c3-1ec8fe1cfe6b" providerId="ADAL" clId="{8C3ACEB4-C9ED-4256-98D6-3D3446548163}" dt="2022-04-12T04:27:50.649" v="131" actId="2696"/>
        <pc:sldMkLst>
          <pc:docMk/>
          <pc:sldMk cId="2925247243" sldId="1176"/>
        </pc:sldMkLst>
      </pc:sldChg>
      <pc:sldChg chg="del">
        <pc:chgData name="정재호" userId="27678ff7-dfb5-4e6e-a6c3-1ec8fe1cfe6b" providerId="ADAL" clId="{8C3ACEB4-C9ED-4256-98D6-3D3446548163}" dt="2022-04-12T04:27:50.651" v="132" actId="2696"/>
        <pc:sldMkLst>
          <pc:docMk/>
          <pc:sldMk cId="99050704" sldId="1177"/>
        </pc:sldMkLst>
      </pc:sldChg>
      <pc:sldChg chg="del">
        <pc:chgData name="정재호" userId="27678ff7-dfb5-4e6e-a6c3-1ec8fe1cfe6b" providerId="ADAL" clId="{8C3ACEB4-C9ED-4256-98D6-3D3446548163}" dt="2022-04-12T04:27:50.659" v="135" actId="2696"/>
        <pc:sldMkLst>
          <pc:docMk/>
          <pc:sldMk cId="3258317392" sldId="1179"/>
        </pc:sldMkLst>
      </pc:sldChg>
      <pc:sldChg chg="del">
        <pc:chgData name="정재호" userId="27678ff7-dfb5-4e6e-a6c3-1ec8fe1cfe6b" providerId="ADAL" clId="{8C3ACEB4-C9ED-4256-98D6-3D3446548163}" dt="2022-04-12T04:27:50.662" v="136" actId="2696"/>
        <pc:sldMkLst>
          <pc:docMk/>
          <pc:sldMk cId="237881686" sldId="1180"/>
        </pc:sldMkLst>
      </pc:sldChg>
      <pc:sldChg chg="del">
        <pc:chgData name="정재호" userId="27678ff7-dfb5-4e6e-a6c3-1ec8fe1cfe6b" providerId="ADAL" clId="{8C3ACEB4-C9ED-4256-98D6-3D3446548163}" dt="2022-04-12T04:27:50.664" v="137" actId="2696"/>
        <pc:sldMkLst>
          <pc:docMk/>
          <pc:sldMk cId="3844302693" sldId="1181"/>
        </pc:sldMkLst>
      </pc:sldChg>
      <pc:sldChg chg="del">
        <pc:chgData name="정재호" userId="27678ff7-dfb5-4e6e-a6c3-1ec8fe1cfe6b" providerId="ADAL" clId="{8C3ACEB4-C9ED-4256-98D6-3D3446548163}" dt="2022-04-12T04:27:50.668" v="138" actId="2696"/>
        <pc:sldMkLst>
          <pc:docMk/>
          <pc:sldMk cId="2837980327" sldId="1182"/>
        </pc:sldMkLst>
      </pc:sldChg>
      <pc:sldChg chg="del">
        <pc:chgData name="정재호" userId="27678ff7-dfb5-4e6e-a6c3-1ec8fe1cfe6b" providerId="ADAL" clId="{8C3ACEB4-C9ED-4256-98D6-3D3446548163}" dt="2022-04-12T04:27:50.670" v="139" actId="2696"/>
        <pc:sldMkLst>
          <pc:docMk/>
          <pc:sldMk cId="1482176247" sldId="1183"/>
        </pc:sldMkLst>
      </pc:sldChg>
      <pc:sldChg chg="del">
        <pc:chgData name="정재호" userId="27678ff7-dfb5-4e6e-a6c3-1ec8fe1cfe6b" providerId="ADAL" clId="{8C3ACEB4-C9ED-4256-98D6-3D3446548163}" dt="2022-04-12T04:27:50.674" v="140" actId="2696"/>
        <pc:sldMkLst>
          <pc:docMk/>
          <pc:sldMk cId="275927443" sldId="1184"/>
        </pc:sldMkLst>
      </pc:sldChg>
      <pc:sldChg chg="del">
        <pc:chgData name="정재호" userId="27678ff7-dfb5-4e6e-a6c3-1ec8fe1cfe6b" providerId="ADAL" clId="{8C3ACEB4-C9ED-4256-98D6-3D3446548163}" dt="2022-04-12T04:27:50.677" v="141" actId="2696"/>
        <pc:sldMkLst>
          <pc:docMk/>
          <pc:sldMk cId="2125722080" sldId="1185"/>
        </pc:sldMkLst>
      </pc:sldChg>
      <pc:sldChg chg="del">
        <pc:chgData name="정재호" userId="27678ff7-dfb5-4e6e-a6c3-1ec8fe1cfe6b" providerId="ADAL" clId="{8C3ACEB4-C9ED-4256-98D6-3D3446548163}" dt="2022-04-12T04:27:50.680" v="142" actId="2696"/>
        <pc:sldMkLst>
          <pc:docMk/>
          <pc:sldMk cId="3885910887" sldId="1186"/>
        </pc:sldMkLst>
      </pc:sldChg>
      <pc:sldChg chg="del">
        <pc:chgData name="정재호" userId="27678ff7-dfb5-4e6e-a6c3-1ec8fe1cfe6b" providerId="ADAL" clId="{8C3ACEB4-C9ED-4256-98D6-3D3446548163}" dt="2022-04-12T04:27:50.683" v="143" actId="2696"/>
        <pc:sldMkLst>
          <pc:docMk/>
          <pc:sldMk cId="1190250298" sldId="1187"/>
        </pc:sldMkLst>
      </pc:sldChg>
      <pc:sldChg chg="del">
        <pc:chgData name="정재호" userId="27678ff7-dfb5-4e6e-a6c3-1ec8fe1cfe6b" providerId="ADAL" clId="{8C3ACEB4-C9ED-4256-98D6-3D3446548163}" dt="2022-04-12T04:27:50.686" v="144" actId="2696"/>
        <pc:sldMkLst>
          <pc:docMk/>
          <pc:sldMk cId="2089118290" sldId="1188"/>
        </pc:sldMkLst>
      </pc:sldChg>
      <pc:sldChg chg="del">
        <pc:chgData name="정재호" userId="27678ff7-dfb5-4e6e-a6c3-1ec8fe1cfe6b" providerId="ADAL" clId="{8C3ACEB4-C9ED-4256-98D6-3D3446548163}" dt="2022-04-12T04:27:50.687" v="145" actId="2696"/>
        <pc:sldMkLst>
          <pc:docMk/>
          <pc:sldMk cId="1457767644" sldId="1190"/>
        </pc:sldMkLst>
      </pc:sldChg>
      <pc:sldChg chg="del">
        <pc:chgData name="정재호" userId="27678ff7-dfb5-4e6e-a6c3-1ec8fe1cfe6b" providerId="ADAL" clId="{8C3ACEB4-C9ED-4256-98D6-3D3446548163}" dt="2022-04-12T04:27:50.688" v="146" actId="2696"/>
        <pc:sldMkLst>
          <pc:docMk/>
          <pc:sldMk cId="1992521562" sldId="1191"/>
        </pc:sldMkLst>
      </pc:sldChg>
      <pc:sldChg chg="del">
        <pc:chgData name="정재호" userId="27678ff7-dfb5-4e6e-a6c3-1ec8fe1cfe6b" providerId="ADAL" clId="{8C3ACEB4-C9ED-4256-98D6-3D3446548163}" dt="2022-04-12T04:27:50.690" v="147" actId="2696"/>
        <pc:sldMkLst>
          <pc:docMk/>
          <pc:sldMk cId="2108266781" sldId="1192"/>
        </pc:sldMkLst>
      </pc:sldChg>
      <pc:sldChg chg="del">
        <pc:chgData name="정재호" userId="27678ff7-dfb5-4e6e-a6c3-1ec8fe1cfe6b" providerId="ADAL" clId="{8C3ACEB4-C9ED-4256-98D6-3D3446548163}" dt="2022-04-12T04:27:50.693" v="148" actId="2696"/>
        <pc:sldMkLst>
          <pc:docMk/>
          <pc:sldMk cId="1104887646" sldId="1193"/>
        </pc:sldMkLst>
      </pc:sldChg>
      <pc:sldChg chg="del">
        <pc:chgData name="정재호" userId="27678ff7-dfb5-4e6e-a6c3-1ec8fe1cfe6b" providerId="ADAL" clId="{8C3ACEB4-C9ED-4256-98D6-3D3446548163}" dt="2022-04-12T04:27:50.696" v="149" actId="2696"/>
        <pc:sldMkLst>
          <pc:docMk/>
          <pc:sldMk cId="4106034091" sldId="1194"/>
        </pc:sldMkLst>
      </pc:sldChg>
      <pc:sldChg chg="del">
        <pc:chgData name="정재호" userId="27678ff7-dfb5-4e6e-a6c3-1ec8fe1cfe6b" providerId="ADAL" clId="{8C3ACEB4-C9ED-4256-98D6-3D3446548163}" dt="2022-04-12T04:27:50.704" v="150" actId="2696"/>
        <pc:sldMkLst>
          <pc:docMk/>
          <pc:sldMk cId="3514144034" sldId="1195"/>
        </pc:sldMkLst>
      </pc:sldChg>
      <pc:sldChg chg="del">
        <pc:chgData name="정재호" userId="27678ff7-dfb5-4e6e-a6c3-1ec8fe1cfe6b" providerId="ADAL" clId="{8C3ACEB4-C9ED-4256-98D6-3D3446548163}" dt="2022-04-12T04:27:50.707" v="151" actId="2696"/>
        <pc:sldMkLst>
          <pc:docMk/>
          <pc:sldMk cId="1599285074" sldId="1196"/>
        </pc:sldMkLst>
      </pc:sldChg>
      <pc:sldChg chg="del">
        <pc:chgData name="정재호" userId="27678ff7-dfb5-4e6e-a6c3-1ec8fe1cfe6b" providerId="ADAL" clId="{8C3ACEB4-C9ED-4256-98D6-3D3446548163}" dt="2022-04-12T04:27:50.709" v="152" actId="2696"/>
        <pc:sldMkLst>
          <pc:docMk/>
          <pc:sldMk cId="4017343798" sldId="1197"/>
        </pc:sldMkLst>
      </pc:sldChg>
      <pc:sldChg chg="del">
        <pc:chgData name="정재호" userId="27678ff7-dfb5-4e6e-a6c3-1ec8fe1cfe6b" providerId="ADAL" clId="{8C3ACEB4-C9ED-4256-98D6-3D3446548163}" dt="2022-04-12T04:27:50.711" v="153" actId="2696"/>
        <pc:sldMkLst>
          <pc:docMk/>
          <pc:sldMk cId="2240332097" sldId="1198"/>
        </pc:sldMkLst>
      </pc:sldChg>
      <pc:sldChg chg="del">
        <pc:chgData name="정재호" userId="27678ff7-dfb5-4e6e-a6c3-1ec8fe1cfe6b" providerId="ADAL" clId="{8C3ACEB4-C9ED-4256-98D6-3D3446548163}" dt="2022-04-12T04:27:50.715" v="154" actId="2696"/>
        <pc:sldMkLst>
          <pc:docMk/>
          <pc:sldMk cId="427898293" sldId="1199"/>
        </pc:sldMkLst>
      </pc:sldChg>
      <pc:sldChg chg="del">
        <pc:chgData name="정재호" userId="27678ff7-dfb5-4e6e-a6c3-1ec8fe1cfe6b" providerId="ADAL" clId="{8C3ACEB4-C9ED-4256-98D6-3D3446548163}" dt="2022-04-12T04:27:50.717" v="155" actId="2696"/>
        <pc:sldMkLst>
          <pc:docMk/>
          <pc:sldMk cId="1965243740" sldId="1200"/>
        </pc:sldMkLst>
      </pc:sldChg>
      <pc:sldChg chg="del">
        <pc:chgData name="정재호" userId="27678ff7-dfb5-4e6e-a6c3-1ec8fe1cfe6b" providerId="ADAL" clId="{8C3ACEB4-C9ED-4256-98D6-3D3446548163}" dt="2022-04-12T04:27:50.256" v="34" actId="2696"/>
        <pc:sldMkLst>
          <pc:docMk/>
          <pc:sldMk cId="2074652318" sldId="1203"/>
        </pc:sldMkLst>
      </pc:sldChg>
      <pc:sldChg chg="del">
        <pc:chgData name="정재호" userId="27678ff7-dfb5-4e6e-a6c3-1ec8fe1cfe6b" providerId="ADAL" clId="{8C3ACEB4-C9ED-4256-98D6-3D3446548163}" dt="2022-04-12T04:27:50.336" v="52" actId="2696"/>
        <pc:sldMkLst>
          <pc:docMk/>
          <pc:sldMk cId="4200165267" sldId="1204"/>
        </pc:sldMkLst>
      </pc:sldChg>
      <pc:sldChg chg="del">
        <pc:chgData name="정재호" userId="27678ff7-dfb5-4e6e-a6c3-1ec8fe1cfe6b" providerId="ADAL" clId="{8C3ACEB4-C9ED-4256-98D6-3D3446548163}" dt="2022-04-12T04:27:50.354" v="56" actId="2696"/>
        <pc:sldMkLst>
          <pc:docMk/>
          <pc:sldMk cId="3448795465" sldId="1205"/>
        </pc:sldMkLst>
      </pc:sldChg>
      <pc:sldChg chg="del">
        <pc:chgData name="정재호" userId="27678ff7-dfb5-4e6e-a6c3-1ec8fe1cfe6b" providerId="ADAL" clId="{8C3ACEB4-C9ED-4256-98D6-3D3446548163}" dt="2022-04-12T04:27:50.409" v="67" actId="2696"/>
        <pc:sldMkLst>
          <pc:docMk/>
          <pc:sldMk cId="976437297" sldId="1206"/>
        </pc:sldMkLst>
      </pc:sldChg>
      <pc:sldChg chg="del">
        <pc:chgData name="정재호" userId="27678ff7-dfb5-4e6e-a6c3-1ec8fe1cfe6b" providerId="ADAL" clId="{8C3ACEB4-C9ED-4256-98D6-3D3446548163}" dt="2022-04-12T04:27:50.470" v="81" actId="2696"/>
        <pc:sldMkLst>
          <pc:docMk/>
          <pc:sldMk cId="3714252128" sldId="1207"/>
        </pc:sldMkLst>
      </pc:sldChg>
      <pc:sldChg chg="del">
        <pc:chgData name="정재호" userId="27678ff7-dfb5-4e6e-a6c3-1ec8fe1cfe6b" providerId="ADAL" clId="{8C3ACEB4-C9ED-4256-98D6-3D3446548163}" dt="2022-04-12T04:27:50.525" v="95" actId="2696"/>
        <pc:sldMkLst>
          <pc:docMk/>
          <pc:sldMk cId="1811144759" sldId="1208"/>
        </pc:sldMkLst>
      </pc:sldChg>
      <pc:sldChg chg="del">
        <pc:chgData name="정재호" userId="27678ff7-dfb5-4e6e-a6c3-1ec8fe1cfe6b" providerId="ADAL" clId="{8C3ACEB4-C9ED-4256-98D6-3D3446548163}" dt="2022-04-12T04:27:50.572" v="108" actId="2696"/>
        <pc:sldMkLst>
          <pc:docMk/>
          <pc:sldMk cId="2060411425" sldId="1209"/>
        </pc:sldMkLst>
      </pc:sldChg>
      <pc:sldChg chg="del">
        <pc:chgData name="정재호" userId="27678ff7-dfb5-4e6e-a6c3-1ec8fe1cfe6b" providerId="ADAL" clId="{8C3ACEB4-C9ED-4256-98D6-3D3446548163}" dt="2022-04-12T04:27:50.301" v="43" actId="2696"/>
        <pc:sldMkLst>
          <pc:docMk/>
          <pc:sldMk cId="1561946875" sldId="1210"/>
        </pc:sldMkLst>
      </pc:sldChg>
      <pc:sldChg chg="del">
        <pc:chgData name="정재호" userId="27678ff7-dfb5-4e6e-a6c3-1ec8fe1cfe6b" providerId="ADAL" clId="{8C3ACEB4-C9ED-4256-98D6-3D3446548163}" dt="2022-04-12T04:25:11.951" v="1" actId="2696"/>
        <pc:sldMkLst>
          <pc:docMk/>
          <pc:sldMk cId="82421680" sldId="1211"/>
        </pc:sldMkLst>
      </pc:sldChg>
      <pc:sldChg chg="del">
        <pc:chgData name="정재호" userId="27678ff7-dfb5-4e6e-a6c3-1ec8fe1cfe6b" providerId="ADAL" clId="{8C3ACEB4-C9ED-4256-98D6-3D3446548163}" dt="2022-04-12T04:25:11.957" v="2" actId="2696"/>
        <pc:sldMkLst>
          <pc:docMk/>
          <pc:sldMk cId="1463417157" sldId="1212"/>
        </pc:sldMkLst>
      </pc:sldChg>
      <pc:sldChg chg="del">
        <pc:chgData name="정재호" userId="27678ff7-dfb5-4e6e-a6c3-1ec8fe1cfe6b" providerId="ADAL" clId="{8C3ACEB4-C9ED-4256-98D6-3D3446548163}" dt="2022-04-12T04:25:11.965" v="3" actId="2696"/>
        <pc:sldMkLst>
          <pc:docMk/>
          <pc:sldMk cId="2488956869" sldId="1213"/>
        </pc:sldMkLst>
      </pc:sldChg>
      <pc:sldChg chg="del">
        <pc:chgData name="정재호" userId="27678ff7-dfb5-4e6e-a6c3-1ec8fe1cfe6b" providerId="ADAL" clId="{8C3ACEB4-C9ED-4256-98D6-3D3446548163}" dt="2022-04-12T04:25:11.971" v="4" actId="2696"/>
        <pc:sldMkLst>
          <pc:docMk/>
          <pc:sldMk cId="1569263775" sldId="1214"/>
        </pc:sldMkLst>
      </pc:sldChg>
      <pc:sldChg chg="del">
        <pc:chgData name="정재호" userId="27678ff7-dfb5-4e6e-a6c3-1ec8fe1cfe6b" providerId="ADAL" clId="{8C3ACEB4-C9ED-4256-98D6-3D3446548163}" dt="2022-04-12T04:25:11.976" v="5" actId="2696"/>
        <pc:sldMkLst>
          <pc:docMk/>
          <pc:sldMk cId="104111060" sldId="1215"/>
        </pc:sldMkLst>
      </pc:sldChg>
      <pc:sldChg chg="del">
        <pc:chgData name="정재호" userId="27678ff7-dfb5-4e6e-a6c3-1ec8fe1cfe6b" providerId="ADAL" clId="{8C3ACEB4-C9ED-4256-98D6-3D3446548163}" dt="2022-04-12T04:25:11.982" v="6" actId="2696"/>
        <pc:sldMkLst>
          <pc:docMk/>
          <pc:sldMk cId="4173421704" sldId="1216"/>
        </pc:sldMkLst>
      </pc:sldChg>
      <pc:sldChg chg="del">
        <pc:chgData name="정재호" userId="27678ff7-dfb5-4e6e-a6c3-1ec8fe1cfe6b" providerId="ADAL" clId="{8C3ACEB4-C9ED-4256-98D6-3D3446548163}" dt="2022-04-12T04:25:11.987" v="7" actId="2696"/>
        <pc:sldMkLst>
          <pc:docMk/>
          <pc:sldMk cId="3446428827" sldId="1217"/>
        </pc:sldMkLst>
      </pc:sldChg>
      <pc:sldChg chg="del">
        <pc:chgData name="정재호" userId="27678ff7-dfb5-4e6e-a6c3-1ec8fe1cfe6b" providerId="ADAL" clId="{8C3ACEB4-C9ED-4256-98D6-3D3446548163}" dt="2022-04-12T04:25:11.992" v="8" actId="2696"/>
        <pc:sldMkLst>
          <pc:docMk/>
          <pc:sldMk cId="2763036067" sldId="1218"/>
        </pc:sldMkLst>
      </pc:sldChg>
      <pc:sldChg chg="del">
        <pc:chgData name="정재호" userId="27678ff7-dfb5-4e6e-a6c3-1ec8fe1cfe6b" providerId="ADAL" clId="{8C3ACEB4-C9ED-4256-98D6-3D3446548163}" dt="2022-04-12T04:25:11.997" v="9" actId="2696"/>
        <pc:sldMkLst>
          <pc:docMk/>
          <pc:sldMk cId="1998372938" sldId="1219"/>
        </pc:sldMkLst>
      </pc:sldChg>
      <pc:sldChg chg="del">
        <pc:chgData name="정재호" userId="27678ff7-dfb5-4e6e-a6c3-1ec8fe1cfe6b" providerId="ADAL" clId="{8C3ACEB4-C9ED-4256-98D6-3D3446548163}" dt="2022-04-12T04:25:12.003" v="10" actId="2696"/>
        <pc:sldMkLst>
          <pc:docMk/>
          <pc:sldMk cId="2896824527" sldId="1220"/>
        </pc:sldMkLst>
      </pc:sldChg>
      <pc:sldChg chg="del">
        <pc:chgData name="정재호" userId="27678ff7-dfb5-4e6e-a6c3-1ec8fe1cfe6b" providerId="ADAL" clId="{8C3ACEB4-C9ED-4256-98D6-3D3446548163}" dt="2022-04-12T04:25:12.009" v="11" actId="2696"/>
        <pc:sldMkLst>
          <pc:docMk/>
          <pc:sldMk cId="3912393511" sldId="1221"/>
        </pc:sldMkLst>
      </pc:sldChg>
      <pc:sldChg chg="del">
        <pc:chgData name="정재호" userId="27678ff7-dfb5-4e6e-a6c3-1ec8fe1cfe6b" providerId="ADAL" clId="{8C3ACEB4-C9ED-4256-98D6-3D3446548163}" dt="2022-04-12T04:25:12.016" v="12" actId="2696"/>
        <pc:sldMkLst>
          <pc:docMk/>
          <pc:sldMk cId="135389726" sldId="1222"/>
        </pc:sldMkLst>
      </pc:sldChg>
      <pc:sldChg chg="del">
        <pc:chgData name="정재호" userId="27678ff7-dfb5-4e6e-a6c3-1ec8fe1cfe6b" providerId="ADAL" clId="{8C3ACEB4-C9ED-4256-98D6-3D3446548163}" dt="2022-04-12T04:25:12.021" v="13" actId="2696"/>
        <pc:sldMkLst>
          <pc:docMk/>
          <pc:sldMk cId="4018370476" sldId="1223"/>
        </pc:sldMkLst>
      </pc:sldChg>
      <pc:sldChg chg="del">
        <pc:chgData name="정재호" userId="27678ff7-dfb5-4e6e-a6c3-1ec8fe1cfe6b" providerId="ADAL" clId="{8C3ACEB4-C9ED-4256-98D6-3D3446548163}" dt="2022-04-12T04:25:12.027" v="14" actId="2696"/>
        <pc:sldMkLst>
          <pc:docMk/>
          <pc:sldMk cId="3134135724" sldId="1224"/>
        </pc:sldMkLst>
      </pc:sldChg>
      <pc:sldChg chg="del">
        <pc:chgData name="정재호" userId="27678ff7-dfb5-4e6e-a6c3-1ec8fe1cfe6b" providerId="ADAL" clId="{8C3ACEB4-C9ED-4256-98D6-3D3446548163}" dt="2022-04-12T04:25:12.033" v="15" actId="2696"/>
        <pc:sldMkLst>
          <pc:docMk/>
          <pc:sldMk cId="2786582125" sldId="1225"/>
        </pc:sldMkLst>
      </pc:sldChg>
      <pc:sldChg chg="del">
        <pc:chgData name="정재호" userId="27678ff7-dfb5-4e6e-a6c3-1ec8fe1cfe6b" providerId="ADAL" clId="{8C3ACEB4-C9ED-4256-98D6-3D3446548163}" dt="2022-04-12T04:25:12.038" v="16" actId="2696"/>
        <pc:sldMkLst>
          <pc:docMk/>
          <pc:sldMk cId="2525320937" sldId="1227"/>
        </pc:sldMkLst>
      </pc:sldChg>
      <pc:sldChg chg="del">
        <pc:chgData name="정재호" userId="27678ff7-dfb5-4e6e-a6c3-1ec8fe1cfe6b" providerId="ADAL" clId="{8C3ACEB4-C9ED-4256-98D6-3D3446548163}" dt="2022-04-12T04:25:12.043" v="17" actId="2696"/>
        <pc:sldMkLst>
          <pc:docMk/>
          <pc:sldMk cId="1997303096" sldId="1228"/>
        </pc:sldMkLst>
      </pc:sldChg>
      <pc:sldChg chg="del">
        <pc:chgData name="정재호" userId="27678ff7-dfb5-4e6e-a6c3-1ec8fe1cfe6b" providerId="ADAL" clId="{8C3ACEB4-C9ED-4256-98D6-3D3446548163}" dt="2022-04-12T04:25:12.049" v="18" actId="2696"/>
        <pc:sldMkLst>
          <pc:docMk/>
          <pc:sldMk cId="3326961892" sldId="1230"/>
        </pc:sldMkLst>
      </pc:sldChg>
      <pc:sldChg chg="del">
        <pc:chgData name="정재호" userId="27678ff7-dfb5-4e6e-a6c3-1ec8fe1cfe6b" providerId="ADAL" clId="{8C3ACEB4-C9ED-4256-98D6-3D3446548163}" dt="2022-04-12T04:25:12.055" v="19" actId="2696"/>
        <pc:sldMkLst>
          <pc:docMk/>
          <pc:sldMk cId="3093097859" sldId="1231"/>
        </pc:sldMkLst>
      </pc:sldChg>
      <pc:sldChg chg="del">
        <pc:chgData name="정재호" userId="27678ff7-dfb5-4e6e-a6c3-1ec8fe1cfe6b" providerId="ADAL" clId="{8C3ACEB4-C9ED-4256-98D6-3D3446548163}" dt="2022-04-12T04:25:12.060" v="20" actId="2696"/>
        <pc:sldMkLst>
          <pc:docMk/>
          <pc:sldMk cId="2670114678" sldId="1234"/>
        </pc:sldMkLst>
      </pc:sldChg>
      <pc:sldChg chg="del">
        <pc:chgData name="정재호" userId="27678ff7-dfb5-4e6e-a6c3-1ec8fe1cfe6b" providerId="ADAL" clId="{8C3ACEB4-C9ED-4256-98D6-3D3446548163}" dt="2022-04-12T04:25:12.066" v="21" actId="2696"/>
        <pc:sldMkLst>
          <pc:docMk/>
          <pc:sldMk cId="1655198906" sldId="1235"/>
        </pc:sldMkLst>
      </pc:sldChg>
      <pc:sldChg chg="del">
        <pc:chgData name="정재호" userId="27678ff7-dfb5-4e6e-a6c3-1ec8fe1cfe6b" providerId="ADAL" clId="{8C3ACEB4-C9ED-4256-98D6-3D3446548163}" dt="2022-04-12T04:25:12.071" v="22" actId="2696"/>
        <pc:sldMkLst>
          <pc:docMk/>
          <pc:sldMk cId="95689328" sldId="1237"/>
        </pc:sldMkLst>
      </pc:sldChg>
      <pc:sldChg chg="del">
        <pc:chgData name="정재호" userId="27678ff7-dfb5-4e6e-a6c3-1ec8fe1cfe6b" providerId="ADAL" clId="{8C3ACEB4-C9ED-4256-98D6-3D3446548163}" dt="2022-04-12T04:25:12.076" v="23" actId="2696"/>
        <pc:sldMkLst>
          <pc:docMk/>
          <pc:sldMk cId="24500416" sldId="1238"/>
        </pc:sldMkLst>
      </pc:sldChg>
      <pc:sldChg chg="del">
        <pc:chgData name="정재호" userId="27678ff7-dfb5-4e6e-a6c3-1ec8fe1cfe6b" providerId="ADAL" clId="{8C3ACEB4-C9ED-4256-98D6-3D3446548163}" dt="2022-04-12T04:25:12.081" v="24" actId="2696"/>
        <pc:sldMkLst>
          <pc:docMk/>
          <pc:sldMk cId="3858242309" sldId="1239"/>
        </pc:sldMkLst>
      </pc:sldChg>
      <pc:sldChg chg="del">
        <pc:chgData name="정재호" userId="27678ff7-dfb5-4e6e-a6c3-1ec8fe1cfe6b" providerId="ADAL" clId="{8C3ACEB4-C9ED-4256-98D6-3D3446548163}" dt="2022-04-12T04:25:12.086" v="25" actId="2696"/>
        <pc:sldMkLst>
          <pc:docMk/>
          <pc:sldMk cId="2376096973" sldId="1240"/>
        </pc:sldMkLst>
      </pc:sldChg>
      <pc:sldChg chg="del">
        <pc:chgData name="정재호" userId="27678ff7-dfb5-4e6e-a6c3-1ec8fe1cfe6b" providerId="ADAL" clId="{8C3ACEB4-C9ED-4256-98D6-3D3446548163}" dt="2022-04-12T04:25:12.091" v="26" actId="2696"/>
        <pc:sldMkLst>
          <pc:docMk/>
          <pc:sldMk cId="2831746716" sldId="1241"/>
        </pc:sldMkLst>
      </pc:sldChg>
      <pc:sldChg chg="del">
        <pc:chgData name="정재호" userId="27678ff7-dfb5-4e6e-a6c3-1ec8fe1cfe6b" providerId="ADAL" clId="{8C3ACEB4-C9ED-4256-98D6-3D3446548163}" dt="2022-04-12T04:25:12.096" v="27" actId="2696"/>
        <pc:sldMkLst>
          <pc:docMk/>
          <pc:sldMk cId="4092947900" sldId="1243"/>
        </pc:sldMkLst>
      </pc:sldChg>
      <pc:sldChg chg="del">
        <pc:chgData name="정재호" userId="27678ff7-dfb5-4e6e-a6c3-1ec8fe1cfe6b" providerId="ADAL" clId="{8C3ACEB4-C9ED-4256-98D6-3D3446548163}" dt="2022-04-12T04:25:12.102" v="28" actId="2696"/>
        <pc:sldMkLst>
          <pc:docMk/>
          <pc:sldMk cId="410005194" sldId="1244"/>
        </pc:sldMkLst>
      </pc:sldChg>
      <pc:sldChg chg="del">
        <pc:chgData name="정재호" userId="27678ff7-dfb5-4e6e-a6c3-1ec8fe1cfe6b" providerId="ADAL" clId="{8C3ACEB4-C9ED-4256-98D6-3D3446548163}" dt="2022-04-12T04:25:11.943" v="0" actId="2696"/>
        <pc:sldMkLst>
          <pc:docMk/>
          <pc:sldMk cId="1063013387" sldId="1248"/>
        </pc:sldMkLst>
      </pc:sldChg>
      <pc:sldChg chg="del">
        <pc:chgData name="정재호" userId="27678ff7-dfb5-4e6e-a6c3-1ec8fe1cfe6b" providerId="ADAL" clId="{8C3ACEB4-C9ED-4256-98D6-3D3446548163}" dt="2022-04-12T04:27:50.487" v="85" actId="2696"/>
        <pc:sldMkLst>
          <pc:docMk/>
          <pc:sldMk cId="3870742809" sldId="1280"/>
        </pc:sldMkLst>
      </pc:sldChg>
      <pc:sldChg chg="del">
        <pc:chgData name="정재호" userId="27678ff7-dfb5-4e6e-a6c3-1ec8fe1cfe6b" providerId="ADAL" clId="{8C3ACEB4-C9ED-4256-98D6-3D3446548163}" dt="2022-04-12T04:27:50.313" v="46" actId="2696"/>
        <pc:sldMkLst>
          <pc:docMk/>
          <pc:sldMk cId="3987393149" sldId="1282"/>
        </pc:sldMkLst>
      </pc:sldChg>
      <pc:sldChg chg="del">
        <pc:chgData name="정재호" userId="27678ff7-dfb5-4e6e-a6c3-1ec8fe1cfe6b" providerId="ADAL" clId="{8C3ACEB4-C9ED-4256-98D6-3D3446548163}" dt="2022-04-12T04:27:50.316" v="47" actId="2696"/>
        <pc:sldMkLst>
          <pc:docMk/>
          <pc:sldMk cId="2131715804" sldId="1283"/>
        </pc:sldMkLst>
      </pc:sldChg>
      <pc:sldChg chg="del">
        <pc:chgData name="정재호" userId="27678ff7-dfb5-4e6e-a6c3-1ec8fe1cfe6b" providerId="ADAL" clId="{8C3ACEB4-C9ED-4256-98D6-3D3446548163}" dt="2022-04-12T04:27:50.655" v="133" actId="2696"/>
        <pc:sldMkLst>
          <pc:docMk/>
          <pc:sldMk cId="1299383911" sldId="1284"/>
        </pc:sldMkLst>
      </pc:sldChg>
      <pc:sldChg chg="del">
        <pc:chgData name="정재호" userId="27678ff7-dfb5-4e6e-a6c3-1ec8fe1cfe6b" providerId="ADAL" clId="{8C3ACEB4-C9ED-4256-98D6-3D3446548163}" dt="2022-04-12T04:27:50.658" v="134" actId="2696"/>
        <pc:sldMkLst>
          <pc:docMk/>
          <pc:sldMk cId="3464643870" sldId="1285"/>
        </pc:sldMkLst>
      </pc:sldChg>
      <pc:sldChg chg="del">
        <pc:chgData name="정재호" userId="27678ff7-dfb5-4e6e-a6c3-1ec8fe1cfe6b" providerId="ADAL" clId="{8C3ACEB4-C9ED-4256-98D6-3D3446548163}" dt="2022-04-12T04:25:12.106" v="29" actId="2696"/>
        <pc:sldMkLst>
          <pc:docMk/>
          <pc:sldMk cId="4076593082" sldId="1286"/>
        </pc:sldMkLst>
      </pc:sldChg>
      <pc:sldChg chg="del">
        <pc:chgData name="정재호" userId="27678ff7-dfb5-4e6e-a6c3-1ec8fe1cfe6b" providerId="ADAL" clId="{8C3ACEB4-C9ED-4256-98D6-3D3446548163}" dt="2022-04-12T04:27:50.374" v="60" actId="2696"/>
        <pc:sldMkLst>
          <pc:docMk/>
          <pc:sldMk cId="3656004440" sldId="1287"/>
        </pc:sldMkLst>
      </pc:sldChg>
      <pc:sldChg chg="del">
        <pc:chgData name="정재호" userId="27678ff7-dfb5-4e6e-a6c3-1ec8fe1cfe6b" providerId="ADAL" clId="{8C3ACEB4-C9ED-4256-98D6-3D3446548163}" dt="2022-04-12T04:27:50.581" v="111" actId="2696"/>
        <pc:sldMkLst>
          <pc:docMk/>
          <pc:sldMk cId="2603717922" sldId="1288"/>
        </pc:sldMkLst>
      </pc:sldChg>
      <pc:sldChg chg="del">
        <pc:chgData name="정재호" userId="27678ff7-dfb5-4e6e-a6c3-1ec8fe1cfe6b" providerId="ADAL" clId="{8C3ACEB4-C9ED-4256-98D6-3D3446548163}" dt="2022-04-12T04:27:50.548" v="101" actId="2696"/>
        <pc:sldMkLst>
          <pc:docMk/>
          <pc:sldMk cId="780648786" sldId="1289"/>
        </pc:sldMkLst>
      </pc:sldChg>
      <pc:sldChg chg="del">
        <pc:chgData name="정재호" userId="27678ff7-dfb5-4e6e-a6c3-1ec8fe1cfe6b" providerId="ADAL" clId="{8C3ACEB4-C9ED-4256-98D6-3D3446548163}" dt="2022-04-12T04:27:50.553" v="102" actId="2696"/>
        <pc:sldMkLst>
          <pc:docMk/>
          <pc:sldMk cId="2348779174" sldId="1290"/>
        </pc:sldMkLst>
      </pc:sldChg>
      <pc:sldChg chg="del">
        <pc:chgData name="정재호" userId="27678ff7-dfb5-4e6e-a6c3-1ec8fe1cfe6b" providerId="ADAL" clId="{8C3ACEB4-C9ED-4256-98D6-3D3446548163}" dt="2022-04-12T04:27:50.556" v="103" actId="2696"/>
        <pc:sldMkLst>
          <pc:docMk/>
          <pc:sldMk cId="1508813093" sldId="1291"/>
        </pc:sldMkLst>
      </pc:sldChg>
      <pc:sldChg chg="del">
        <pc:chgData name="정재호" userId="27678ff7-dfb5-4e6e-a6c3-1ec8fe1cfe6b" providerId="ADAL" clId="{8C3ACEB4-C9ED-4256-98D6-3D3446548163}" dt="2022-04-12T04:27:50.506" v="89" actId="2696"/>
        <pc:sldMkLst>
          <pc:docMk/>
          <pc:sldMk cId="2533358374" sldId="1292"/>
        </pc:sldMkLst>
      </pc:sldChg>
      <pc:sldChg chg="del">
        <pc:chgData name="정재호" userId="27678ff7-dfb5-4e6e-a6c3-1ec8fe1cfe6b" providerId="ADAL" clId="{8C3ACEB4-C9ED-4256-98D6-3D3446548163}" dt="2022-04-12T04:27:50.510" v="90" actId="2696"/>
        <pc:sldMkLst>
          <pc:docMk/>
          <pc:sldMk cId="3235068680" sldId="1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CF395-6787-4D7D-B3DF-A954B540D6D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16828-CCCF-4409-9D75-E5ABBE8E3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12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1D868-6897-48F9-9C34-0F162AFC0B4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36453-3A77-4C15-9AB0-FC235EBEA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0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65DEFA-93CE-CB45-91CF-E7CD8C400F0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89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65DEFA-93CE-CB45-91CF-E7CD8C400F0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51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65DEFA-93CE-CB45-91CF-E7CD8C400F0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4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65DEFA-93CE-CB45-91CF-E7CD8C400F0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18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65DEFA-93CE-CB45-91CF-E7CD8C400F0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8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52452-AC27-3A46-921F-9364709C55B2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783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52452-AC27-3A46-921F-9364709C55B2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7835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52452-AC27-3A46-921F-9364709C55B2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213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52452-AC27-3A46-921F-9364709C55B2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303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9C48354E-52D4-094D-8341-DB74F261772A}" type="datetimeFigureOut">
              <a:rPr kumimoji="1" lang="ko-KR" altLang="en-US" smtClean="0"/>
              <a:pPr/>
              <a:t>2022-05-18</a:t>
            </a:fld>
            <a:endParaRPr kumimoji="1"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F474620C-C767-544E-B1E9-95F21304642D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C94EF-A373-41E3-ADDE-A9041DB10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6330" y="178904"/>
            <a:ext cx="1527313" cy="3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5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3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9C3313-80F5-4CA3-863B-7D757C066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2343" y="6351104"/>
            <a:ext cx="1527313" cy="3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8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A091C6-0CA4-406D-ACAA-F3F928BD2E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2343" y="6351104"/>
            <a:ext cx="1527313" cy="3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3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3D0757-72CF-4BD9-81B5-5336917DA6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2343" y="6351104"/>
            <a:ext cx="1527313" cy="3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A22F97-E108-4195-AF99-02AEB0E4D8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2343" y="6351104"/>
            <a:ext cx="1527313" cy="3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86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EA7D-C971-144F-875F-C854D8D7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DBA11-2F95-1040-B698-E1251CAD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094A-8AF5-A84D-8181-0472252F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4AEE-A610-6C41-B53C-6A4528E25382}" type="datetimeFigureOut">
              <a:rPr lang="en-KR" smtClean="0"/>
              <a:t>05/18/2022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5AC70-C976-4748-8DDA-FEB0789E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7A0D-0A36-0540-A81A-3DFD07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0317-A4DF-3E41-A93D-59C54102507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215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82943" cy="6896784"/>
          </a:xfrm>
          <a:prstGeom prst="rect">
            <a:avLst/>
          </a:prstGeom>
          <a:solidFill>
            <a:srgbClr val="C2E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 userDrawn="1"/>
        </p:nvSpPr>
        <p:spPr>
          <a:xfrm>
            <a:off x="268368" y="315886"/>
            <a:ext cx="2314575" cy="80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CONTENTS</a:t>
            </a:r>
          </a:p>
        </p:txBody>
      </p:sp>
      <p:cxnSp>
        <p:nvCxnSpPr>
          <p:cNvPr id="9" name="직선 연결선 5"/>
          <p:cNvCxnSpPr/>
          <p:nvPr userDrawn="1"/>
        </p:nvCxnSpPr>
        <p:spPr>
          <a:xfrm>
            <a:off x="379461" y="916944"/>
            <a:ext cx="912011" cy="0"/>
          </a:xfrm>
          <a:prstGeom prst="line">
            <a:avLst/>
          </a:prstGeom>
          <a:ln w="38100">
            <a:solidFill>
              <a:srgbClr val="5ACC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3102"/>
          </a:xfrm>
          <a:prstGeom prst="rect">
            <a:avLst/>
          </a:prstGeom>
        </p:spPr>
      </p:pic>
      <p:cxnSp>
        <p:nvCxnSpPr>
          <p:cNvPr id="5" name="직선 연결선 16"/>
          <p:cNvCxnSpPr/>
          <p:nvPr userDrawn="1"/>
        </p:nvCxnSpPr>
        <p:spPr>
          <a:xfrm>
            <a:off x="667129" y="1009165"/>
            <a:ext cx="10857742" cy="23193"/>
          </a:xfrm>
          <a:prstGeom prst="line">
            <a:avLst/>
          </a:prstGeom>
          <a:ln w="38100">
            <a:solidFill>
              <a:srgbClr val="45D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3102"/>
          </a:xfrm>
          <a:prstGeom prst="rect">
            <a:avLst/>
          </a:prstGeom>
        </p:spPr>
      </p:pic>
      <p:cxnSp>
        <p:nvCxnSpPr>
          <p:cNvPr id="6" name="직선 연결선 16"/>
          <p:cNvCxnSpPr/>
          <p:nvPr userDrawn="1"/>
        </p:nvCxnSpPr>
        <p:spPr>
          <a:xfrm>
            <a:off x="667129" y="1009165"/>
            <a:ext cx="10857742" cy="23193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0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6"/>
          <p:cNvCxnSpPr/>
          <p:nvPr userDrawn="1"/>
        </p:nvCxnSpPr>
        <p:spPr>
          <a:xfrm>
            <a:off x="667129" y="1009165"/>
            <a:ext cx="10857742" cy="23193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3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6"/>
          <p:cNvCxnSpPr/>
          <p:nvPr userDrawn="1"/>
        </p:nvCxnSpPr>
        <p:spPr>
          <a:xfrm>
            <a:off x="667129" y="1009165"/>
            <a:ext cx="10857742" cy="23193"/>
          </a:xfrm>
          <a:prstGeom prst="line">
            <a:avLst/>
          </a:prstGeom>
          <a:ln w="38100">
            <a:solidFill>
              <a:srgbClr val="66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4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0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354E-52D4-094D-8341-DB74F261772A}" type="datetimeFigureOut">
              <a:rPr kumimoji="1" lang="ko-KR" altLang="en-US" smtClean="0"/>
              <a:t>2022-05-18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620C-C767-544E-B1E9-95F213046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76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092Vcyxriis" TargetMode="External"/><Relationship Id="rId3" Type="http://schemas.openxmlformats.org/officeDocument/2006/relationships/image" Target="../media/image37.png"/><Relationship Id="rId7" Type="http://schemas.openxmlformats.org/officeDocument/2006/relationships/hyperlink" Target="https://www.youtube.com/watch?v=GtaM78wyeB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youtube.com/watch?v=hBGxppSy-V0" TargetMode="External"/><Relationship Id="rId5" Type="http://schemas.openxmlformats.org/officeDocument/2006/relationships/hyperlink" Target="https://choco4study.tistory.com/59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youtube.com/watch?v=uNNXIT-OHn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2.png"/><Relationship Id="rId1" Type="http://schemas.openxmlformats.org/officeDocument/2006/relationships/customXml" Target="../../customXml/item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7136352" y="4500087"/>
            <a:ext cx="4773425" cy="1568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3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PyMODI</a:t>
            </a:r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기초정보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 panose="02000000000000000000" pitchFamily="2" charset="0"/>
            </a:endParaRPr>
          </a:p>
        </p:txBody>
      </p:sp>
      <p:cxnSp>
        <p:nvCxnSpPr>
          <p:cNvPr id="6" name="직선 연결선[R] 11"/>
          <p:cNvCxnSpPr>
            <a:cxnSpLocks/>
          </p:cNvCxnSpPr>
          <p:nvPr/>
        </p:nvCxnSpPr>
        <p:spPr>
          <a:xfrm flipH="1">
            <a:off x="6921660" y="4500087"/>
            <a:ext cx="3234" cy="156882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BC80B-E6CF-D748-BD42-28472787233D}"/>
              </a:ext>
            </a:extLst>
          </p:cNvPr>
          <p:cNvSpPr txBox="1"/>
          <p:nvPr/>
        </p:nvSpPr>
        <p:spPr>
          <a:xfrm>
            <a:off x="210965" y="107577"/>
            <a:ext cx="1075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600" b="1" dirty="0">
                <a:ln w="38100">
                  <a:solidFill>
                    <a:srgbClr val="7ADAE0"/>
                  </a:solidFill>
                </a:ln>
                <a:solidFill>
                  <a:srgbClr val="7ADAE0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04</a:t>
            </a:r>
            <a:endParaRPr lang="en-KR" sz="5600" b="1" dirty="0">
              <a:ln w="38100">
                <a:solidFill>
                  <a:srgbClr val="42D6E0"/>
                </a:solidFill>
              </a:ln>
              <a:solidFill>
                <a:srgbClr val="42D6E0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840F0-D6A3-F943-AAA7-02BC2E3BE14E}"/>
              </a:ext>
            </a:extLst>
          </p:cNvPr>
          <p:cNvSpPr txBox="1"/>
          <p:nvPr/>
        </p:nvSpPr>
        <p:spPr>
          <a:xfrm>
            <a:off x="1286902" y="26146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57150">
                  <a:noFill/>
                </a:ln>
                <a:solidFill>
                  <a:srgbClr val="4E5C6B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PyMODI </a:t>
            </a:r>
            <a:r>
              <a:rPr lang="ko-KR" altLang="en-US" sz="3600" b="1" dirty="0">
                <a:ln w="57150">
                  <a:noFill/>
                </a:ln>
                <a:solidFill>
                  <a:srgbClr val="4E5C6B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실습</a:t>
            </a:r>
            <a:endParaRPr lang="en-KR" sz="3600" b="1" dirty="0">
              <a:ln w="57150">
                <a:noFill/>
              </a:ln>
              <a:solidFill>
                <a:srgbClr val="4E5C6B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1EC9BF-5A82-D64F-94AE-4E544F7B0088}"/>
              </a:ext>
            </a:extLst>
          </p:cNvPr>
          <p:cNvGrpSpPr/>
          <p:nvPr/>
        </p:nvGrpSpPr>
        <p:grpSpPr>
          <a:xfrm>
            <a:off x="11455400" y="5179417"/>
            <a:ext cx="635000" cy="1589683"/>
            <a:chOff x="11455400" y="5179417"/>
            <a:chExt cx="635000" cy="15896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568012-507C-1A4B-A370-1D3E674A0F59}"/>
                </a:ext>
              </a:extLst>
            </p:cNvPr>
            <p:cNvGrpSpPr/>
            <p:nvPr/>
          </p:nvGrpSpPr>
          <p:grpSpPr>
            <a:xfrm>
              <a:off x="11455400" y="5179417"/>
              <a:ext cx="635000" cy="1589683"/>
              <a:chOff x="11390961" y="5100779"/>
              <a:chExt cx="661339" cy="1655621"/>
            </a:xfrm>
          </p:grpSpPr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CAB8CA26-B3F6-1846-B303-BF1969DF2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0961" y="6076991"/>
                <a:ext cx="661339" cy="679409"/>
              </a:xfrm>
              <a:prstGeom prst="rect">
                <a:avLst/>
              </a:prstGeom>
            </p:spPr>
          </p:pic>
          <p:pic>
            <p:nvPicPr>
              <p:cNvPr id="11" name="Picture 10" descr="A black and white logo&#10;&#10;Description automatically generated with low confidence">
                <a:extLst>
                  <a:ext uri="{FF2B5EF4-FFF2-40B4-BE49-F238E27FC236}">
                    <a16:creationId xmlns:a16="http://schemas.microsoft.com/office/drawing/2014/main" id="{69BC5B07-4672-034D-B721-1A0515F5B4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490" t="-13148"/>
              <a:stretch/>
            </p:blipFill>
            <p:spPr>
              <a:xfrm rot="16200000">
                <a:off x="11271624" y="5387840"/>
                <a:ext cx="900012" cy="32589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3A8723-4CAA-304A-9979-51EEDE5F990E}"/>
                </a:ext>
              </a:extLst>
            </p:cNvPr>
            <p:cNvSpPr txBox="1"/>
            <p:nvPr/>
          </p:nvSpPr>
          <p:spPr>
            <a:xfrm>
              <a:off x="11616444" y="6148438"/>
              <a:ext cx="303288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fld id="{882211E0-9945-314B-8774-FD23559FAF1E}" type="slidenum">
                <a:rPr kumimoji="1" lang="ko-KR" altLang="en-US" sz="1500" b="1" smtClean="0">
                  <a:solidFill>
                    <a:srgbClr val="4E5C6B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pPr algn="ctr"/>
                <a:t>10</a:t>
              </a:fld>
              <a:endParaRPr kumimoji="1" lang="ko-KR" altLang="en-US" sz="1500" b="1" dirty="0">
                <a:solidFill>
                  <a:srgbClr val="4E5C6B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6E6D23-4B3B-4D8F-9E73-B94B79F21244}"/>
              </a:ext>
            </a:extLst>
          </p:cNvPr>
          <p:cNvSpPr txBox="1"/>
          <p:nvPr/>
        </p:nvSpPr>
        <p:spPr>
          <a:xfrm>
            <a:off x="1518408" y="1501628"/>
            <a:ext cx="806502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PyMODI</a:t>
            </a:r>
            <a:r>
              <a:rPr lang="ko-KR" altLang="en-US" sz="3200" dirty="0"/>
              <a:t> 전체 모듈 설명 및 코드 사용 예제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https://choco4study.tistory.com/59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B0543-33FF-4F27-9402-83D7B1D908A0}"/>
              </a:ext>
            </a:extLst>
          </p:cNvPr>
          <p:cNvSpPr txBox="1"/>
          <p:nvPr/>
        </p:nvSpPr>
        <p:spPr>
          <a:xfrm>
            <a:off x="1518408" y="3142118"/>
            <a:ext cx="551740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PyMODI</a:t>
            </a:r>
            <a:r>
              <a:rPr lang="ko-KR" altLang="en-US" sz="3200" dirty="0"/>
              <a:t> 관련 영상</a:t>
            </a:r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https://www.youtube.com/watch?v=hBGxppSy-V0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https://www.youtube.com/watch?v=GtaM78wyeBM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https://www.youtube.com/watch?v=092Vcyxriis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9"/>
              </a:rPr>
              <a:t>https://www.youtube.com/watch?v=uNNXIT-OHnA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01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8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E0D830B1-09DA-4F36-9A31-8FD7D2AEC5BF}"/>
              </a:ext>
            </a:extLst>
          </p:cNvPr>
          <p:cNvSpPr txBox="1">
            <a:spLocks/>
          </p:cNvSpPr>
          <p:nvPr/>
        </p:nvSpPr>
        <p:spPr>
          <a:xfrm>
            <a:off x="678234" y="447583"/>
            <a:ext cx="10850826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모듈의 이해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234157" y="25708"/>
            <a:ext cx="2469820" cy="32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MODI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언플러그드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C90A58-BE04-4D22-85A9-52BB08DF9832}"/>
              </a:ext>
            </a:extLst>
          </p:cNvPr>
          <p:cNvSpPr/>
          <p:nvPr/>
        </p:nvSpPr>
        <p:spPr>
          <a:xfrm>
            <a:off x="1564172" y="3754988"/>
            <a:ext cx="2286000" cy="746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8B69D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모듈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59179A-2925-48ED-A264-8D7379344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84" b="22394"/>
          <a:stretch/>
        </p:blipFill>
        <p:spPr>
          <a:xfrm>
            <a:off x="1694788" y="2177556"/>
            <a:ext cx="2023612" cy="15400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F14EE5-FAE4-455D-AB63-A4A7FD64E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13" r="33383" b="22380"/>
          <a:stretch/>
        </p:blipFill>
        <p:spPr>
          <a:xfrm>
            <a:off x="4897381" y="2177260"/>
            <a:ext cx="2215072" cy="15403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081E31-EBA2-4DAB-8F69-4742E6658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5" r="908" b="22380"/>
          <a:stretch/>
        </p:blipFill>
        <p:spPr>
          <a:xfrm>
            <a:off x="8291434" y="2177259"/>
            <a:ext cx="2023612" cy="154036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A3AEE3-C1B1-49F1-9AEC-A33BC13553F3}"/>
              </a:ext>
            </a:extLst>
          </p:cNvPr>
          <p:cNvSpPr/>
          <p:nvPr/>
        </p:nvSpPr>
        <p:spPr>
          <a:xfrm>
            <a:off x="4803371" y="3717625"/>
            <a:ext cx="2286000" cy="746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F3981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모듈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9103DC2-907D-46DF-ACB7-7739D1F34FA0}"/>
              </a:ext>
            </a:extLst>
          </p:cNvPr>
          <p:cNvSpPr/>
          <p:nvPr/>
        </p:nvSpPr>
        <p:spPr>
          <a:xfrm>
            <a:off x="8207938" y="3717625"/>
            <a:ext cx="2286000" cy="7467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F4C63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셋업 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939BA-24CA-45E4-A659-388BDAFC9164}"/>
              </a:ext>
            </a:extLst>
          </p:cNvPr>
          <p:cNvSpPr txBox="1"/>
          <p:nvPr/>
        </p:nvSpPr>
        <p:spPr>
          <a:xfrm>
            <a:off x="1175040" y="4994708"/>
            <a:ext cx="3063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센서로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주변의 상황을 감지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CA0A3-27FA-4964-A629-53B209974551}"/>
              </a:ext>
            </a:extLst>
          </p:cNvPr>
          <p:cNvSpPr txBox="1"/>
          <p:nvPr/>
        </p:nvSpPr>
        <p:spPr>
          <a:xfrm>
            <a:off x="4614324" y="4994708"/>
            <a:ext cx="2664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방법으로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결과를 표현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92675-544F-4DD7-8334-AB33560A7D26}"/>
              </a:ext>
            </a:extLst>
          </p:cNvPr>
          <p:cNvSpPr txBox="1"/>
          <p:nvPr/>
        </p:nvSpPr>
        <p:spPr>
          <a:xfrm>
            <a:off x="7764550" y="4994708"/>
            <a:ext cx="332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동작할 수 있도록 도와주는 보조적인 역할</a:t>
            </a:r>
          </a:p>
        </p:txBody>
      </p:sp>
    </p:spTree>
    <p:extLst>
      <p:ext uri="{BB962C8B-B14F-4D97-AF65-F5344CB8AC3E}">
        <p14:creationId xmlns:p14="http://schemas.microsoft.com/office/powerpoint/2010/main" val="228306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E0D830B1-09DA-4F36-9A31-8FD7D2AEC5BF}"/>
              </a:ext>
            </a:extLst>
          </p:cNvPr>
          <p:cNvSpPr txBox="1">
            <a:spLocks/>
          </p:cNvSpPr>
          <p:nvPr/>
        </p:nvSpPr>
        <p:spPr>
          <a:xfrm>
            <a:off x="678234" y="447583"/>
            <a:ext cx="10850826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모듈의 종류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40E4DD-DEBE-49FA-A24F-E17E99E1E46D}"/>
              </a:ext>
            </a:extLst>
          </p:cNvPr>
          <p:cNvGrpSpPr/>
          <p:nvPr/>
        </p:nvGrpSpPr>
        <p:grpSpPr>
          <a:xfrm>
            <a:off x="5399895" y="2073080"/>
            <a:ext cx="4150633" cy="457715"/>
            <a:chOff x="3540895" y="3892823"/>
            <a:chExt cx="1472668" cy="344243"/>
          </a:xfrm>
        </p:grpSpPr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C10CBABC-2276-4E3E-9A62-84232BD845F3}"/>
                </a:ext>
              </a:extLst>
            </p:cNvPr>
            <p:cNvSpPr/>
            <p:nvPr/>
          </p:nvSpPr>
          <p:spPr>
            <a:xfrm>
              <a:off x="3540895" y="3892824"/>
              <a:ext cx="1437767" cy="344242"/>
            </a:xfrm>
            <a:prstGeom prst="chevron">
              <a:avLst/>
            </a:prstGeom>
            <a:solidFill>
              <a:srgbClr val="F78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94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모듈</a:t>
              </a:r>
              <a:r>
                <a:rPr kumimoji="0" lang="en-US" altLang="ko-KR" sz="194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(4</a:t>
              </a:r>
              <a:r>
                <a:rPr kumimoji="0" lang="ko-KR" altLang="en-US" sz="194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kumimoji="0" lang="en-US" altLang="ko-KR" sz="194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ko-KR" altLang="en-US" sz="194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748985-D361-4148-BB08-54040772B24E}"/>
                </a:ext>
              </a:extLst>
            </p:cNvPr>
            <p:cNvSpPr/>
            <p:nvPr>
              <p:custDataLst>
                <p:custData r:id="rId1"/>
              </p:custDataLst>
            </p:nvPr>
          </p:nvSpPr>
          <p:spPr>
            <a:xfrm>
              <a:off x="4792583" y="3892823"/>
              <a:ext cx="220980" cy="344243"/>
            </a:xfrm>
            <a:prstGeom prst="rect">
              <a:avLst/>
            </a:prstGeom>
            <a:solidFill>
              <a:srgbClr val="F78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4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E43A4ADB-0524-4339-8EAF-19E750CE5DD8}"/>
              </a:ext>
            </a:extLst>
          </p:cNvPr>
          <p:cNvSpPr/>
          <p:nvPr/>
        </p:nvSpPr>
        <p:spPr>
          <a:xfrm>
            <a:off x="678234" y="2078909"/>
            <a:ext cx="4827446" cy="457714"/>
          </a:xfrm>
          <a:prstGeom prst="homePlate">
            <a:avLst/>
          </a:prstGeom>
          <a:solidFill>
            <a:srgbClr val="7C6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4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입력 모듈</a:t>
            </a:r>
            <a:r>
              <a:rPr kumimoji="0" lang="en-US" altLang="ko-KR" sz="194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943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43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94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E1E2BB77-F4D8-4E1E-8995-1B7F625888E9}"/>
              </a:ext>
            </a:extLst>
          </p:cNvPr>
          <p:cNvSpPr/>
          <p:nvPr/>
        </p:nvSpPr>
        <p:spPr>
          <a:xfrm>
            <a:off x="9655696" y="2073079"/>
            <a:ext cx="2030629" cy="457715"/>
          </a:xfrm>
          <a:prstGeom prst="homePlate">
            <a:avLst>
              <a:gd name="adj" fmla="val 0"/>
            </a:avLst>
          </a:prstGeom>
          <a:solidFill>
            <a:srgbClr val="EEB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4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셋업</a:t>
            </a:r>
            <a:r>
              <a:rPr kumimoji="0" lang="ko-KR" altLang="en-US" sz="194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모듈</a:t>
            </a:r>
            <a:r>
              <a:rPr kumimoji="0" lang="en-US" altLang="ko-KR" sz="194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194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en-US" altLang="ko-KR" sz="194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94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4BDD8A6-89B9-415F-83E5-5902A450F28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1" y="2773675"/>
            <a:ext cx="849942" cy="84994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31AAFC8-B731-4284-B6FA-B62125357C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76" y="2773675"/>
            <a:ext cx="849942" cy="8499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98ADBCC-C9F9-44C3-9AA4-774CAD718A0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220" y="2749738"/>
            <a:ext cx="849942" cy="83875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1DC1978-ADED-44AA-BF31-2112780791E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39" y="4225717"/>
            <a:ext cx="849942" cy="84994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DFFA1FE-EF2F-4599-A78D-90597C46FDF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90" y="4225714"/>
            <a:ext cx="849942" cy="84994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5AE3274-9E59-4AF3-AE1B-4200CC75733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0" y="4225714"/>
            <a:ext cx="900268" cy="84994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8CB9459-E025-4D41-8131-8C5C067C1E5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36" y="2749740"/>
            <a:ext cx="849942" cy="84994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CE0DAF2-813F-4CB9-960B-5673CF4F661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90" y="2773674"/>
            <a:ext cx="849942" cy="84994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EE26DDF-1608-42FA-951A-3A36F614F1B3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48" y="4207354"/>
            <a:ext cx="838760" cy="84994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6BC00C7-3CB2-4179-B3F6-61D7F7C7144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61" y="4222343"/>
            <a:ext cx="997190" cy="8275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6A1CD6E-8701-4BA2-8B94-81B8061EDA79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49" y="2749738"/>
            <a:ext cx="849942" cy="8499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999C95D-B468-433E-A68E-AF5F264936C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77" y="3166705"/>
            <a:ext cx="853339" cy="16767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B211A5-CAA8-4595-A6C3-8B20244735FA}"/>
              </a:ext>
            </a:extLst>
          </p:cNvPr>
          <p:cNvSpPr txBox="1"/>
          <p:nvPr/>
        </p:nvSpPr>
        <p:spPr>
          <a:xfrm>
            <a:off x="964217" y="3646186"/>
            <a:ext cx="686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B77D1F-CCFA-46A6-82CF-2E5FB9D8BC63}"/>
              </a:ext>
            </a:extLst>
          </p:cNvPr>
          <p:cNvSpPr txBox="1"/>
          <p:nvPr/>
        </p:nvSpPr>
        <p:spPr>
          <a:xfrm>
            <a:off x="2028643" y="3674317"/>
            <a:ext cx="90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다이얼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0C03FB-684A-4B74-A92D-2B2EA63F3F54}"/>
              </a:ext>
            </a:extLst>
          </p:cNvPr>
          <p:cNvSpPr txBox="1"/>
          <p:nvPr/>
        </p:nvSpPr>
        <p:spPr>
          <a:xfrm>
            <a:off x="3207493" y="3674317"/>
            <a:ext cx="90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마이크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EF3746-91F8-4A3D-B7F1-B47DCA6B2B0B}"/>
              </a:ext>
            </a:extLst>
          </p:cNvPr>
          <p:cNvSpPr txBox="1"/>
          <p:nvPr/>
        </p:nvSpPr>
        <p:spPr>
          <a:xfrm>
            <a:off x="788024" y="5075656"/>
            <a:ext cx="99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적외선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C87D98-AFC9-44C2-9144-A6EC469057BE}"/>
              </a:ext>
            </a:extLst>
          </p:cNvPr>
          <p:cNvSpPr txBox="1"/>
          <p:nvPr/>
        </p:nvSpPr>
        <p:spPr>
          <a:xfrm>
            <a:off x="2094825" y="5104688"/>
            <a:ext cx="754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F3B005-66C6-456C-B7EF-9A1E9ABD9A98}"/>
              </a:ext>
            </a:extLst>
          </p:cNvPr>
          <p:cNvSpPr txBox="1"/>
          <p:nvPr/>
        </p:nvSpPr>
        <p:spPr>
          <a:xfrm>
            <a:off x="2801949" y="5104687"/>
            <a:ext cx="169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자이로스코프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AD51F7-782B-444C-B6BA-8D3477E46047}"/>
              </a:ext>
            </a:extLst>
          </p:cNvPr>
          <p:cNvSpPr txBox="1"/>
          <p:nvPr/>
        </p:nvSpPr>
        <p:spPr>
          <a:xfrm>
            <a:off x="4351512" y="4834407"/>
            <a:ext cx="900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초음파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CDD5FA-35E9-4500-9E5C-A82DF84C0763}"/>
              </a:ext>
            </a:extLst>
          </p:cNvPr>
          <p:cNvSpPr txBox="1"/>
          <p:nvPr/>
        </p:nvSpPr>
        <p:spPr>
          <a:xfrm>
            <a:off x="5894558" y="3650382"/>
            <a:ext cx="64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02810E-B3B9-4AB1-86B0-ACAFF7A17268}"/>
              </a:ext>
            </a:extLst>
          </p:cNvPr>
          <p:cNvSpPr txBox="1"/>
          <p:nvPr/>
        </p:nvSpPr>
        <p:spPr>
          <a:xfrm>
            <a:off x="7118614" y="3650382"/>
            <a:ext cx="99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스피커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9BDB10-BA6F-4C80-83BB-EEA91AABE82E}"/>
              </a:ext>
            </a:extLst>
          </p:cNvPr>
          <p:cNvSpPr txBox="1"/>
          <p:nvPr/>
        </p:nvSpPr>
        <p:spPr>
          <a:xfrm>
            <a:off x="6580805" y="5109289"/>
            <a:ext cx="221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모터 컨트롤러와 모터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6083EC-DD2B-44F1-9D32-3CBA619BB6C2}"/>
              </a:ext>
            </a:extLst>
          </p:cNvPr>
          <p:cNvSpPr txBox="1"/>
          <p:nvPr/>
        </p:nvSpPr>
        <p:spPr>
          <a:xfrm>
            <a:off x="8296012" y="3650380"/>
            <a:ext cx="1462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BD39A86-3D8E-4830-B99D-2C21E9722AEC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02777" y="3847317"/>
            <a:ext cx="853688" cy="166618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0927571-46B3-4A34-923C-73D4099EBABF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917" y="2749737"/>
            <a:ext cx="838760" cy="84994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8ABF5CF-5356-47C6-9872-1BEFC92BBBC6}"/>
              </a:ext>
            </a:extLst>
          </p:cNvPr>
          <p:cNvSpPr txBox="1"/>
          <p:nvPr/>
        </p:nvSpPr>
        <p:spPr>
          <a:xfrm>
            <a:off x="10105511" y="3648411"/>
            <a:ext cx="109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E567F2-A5E1-4FBC-97BC-DE4E3D000D83}"/>
              </a:ext>
            </a:extLst>
          </p:cNvPr>
          <p:cNvSpPr txBox="1"/>
          <p:nvPr/>
        </p:nvSpPr>
        <p:spPr>
          <a:xfrm>
            <a:off x="10134569" y="5149868"/>
            <a:ext cx="109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배터리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B00AA83-80E2-4C36-B60C-A42FB911E25D}"/>
              </a:ext>
            </a:extLst>
          </p:cNvPr>
          <p:cNvSpPr/>
          <p:nvPr/>
        </p:nvSpPr>
        <p:spPr>
          <a:xfrm>
            <a:off x="11057356" y="2929625"/>
            <a:ext cx="62721" cy="627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4F7A82-97B9-4E80-8953-57ADE31C57B7}"/>
              </a:ext>
            </a:extLst>
          </p:cNvPr>
          <p:cNvSpPr/>
          <p:nvPr/>
        </p:nvSpPr>
        <p:spPr>
          <a:xfrm>
            <a:off x="11057356" y="2929625"/>
            <a:ext cx="62721" cy="627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부제목 2"/>
          <p:cNvSpPr txBox="1">
            <a:spLocks/>
          </p:cNvSpPr>
          <p:nvPr/>
        </p:nvSpPr>
        <p:spPr>
          <a:xfrm>
            <a:off x="9234157" y="25708"/>
            <a:ext cx="2469820" cy="32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MODI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언플러그드</a:t>
            </a:r>
          </a:p>
        </p:txBody>
      </p:sp>
    </p:spTree>
    <p:extLst>
      <p:ext uri="{BB962C8B-B14F-4D97-AF65-F5344CB8AC3E}">
        <p14:creationId xmlns:p14="http://schemas.microsoft.com/office/powerpoint/2010/main" val="10551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1C66E3-48CA-48B2-A3D2-A2A6DE899A3D}"/>
              </a:ext>
            </a:extLst>
          </p:cNvPr>
          <p:cNvGraphicFramePr>
            <a:graphicFrameLocks noGrp="1"/>
          </p:cNvGraphicFramePr>
          <p:nvPr/>
        </p:nvGraphicFramePr>
        <p:xfrm>
          <a:off x="857734" y="1588795"/>
          <a:ext cx="5061806" cy="4668623"/>
        </p:xfrm>
        <a:graphic>
          <a:graphicData uri="http://schemas.openxmlformats.org/drawingml/2006/table">
            <a:tbl>
              <a:tblPr/>
              <a:tblGrid>
                <a:gridCol w="433978">
                  <a:extLst>
                    <a:ext uri="{9D8B030D-6E8A-4147-A177-3AD203B41FA5}">
                      <a16:colId xmlns:a16="http://schemas.microsoft.com/office/drawing/2014/main" val="3945781100"/>
                    </a:ext>
                  </a:extLst>
                </a:gridCol>
                <a:gridCol w="1268610">
                  <a:extLst>
                    <a:ext uri="{9D8B030D-6E8A-4147-A177-3AD203B41FA5}">
                      <a16:colId xmlns:a16="http://schemas.microsoft.com/office/drawing/2014/main" val="2815340747"/>
                    </a:ext>
                  </a:extLst>
                </a:gridCol>
                <a:gridCol w="3359218">
                  <a:extLst>
                    <a:ext uri="{9D8B030D-6E8A-4147-A177-3AD203B41FA5}">
                      <a16:colId xmlns:a16="http://schemas.microsoft.com/office/drawing/2014/main" val="3903381378"/>
                    </a:ext>
                  </a:extLst>
                </a:gridCol>
              </a:tblGrid>
              <a:tr h="44782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AD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78105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209731"/>
                  </a:ext>
                </a:extLst>
              </a:tr>
              <a:tr h="27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67825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69279"/>
                  </a:ext>
                </a:extLst>
              </a:tr>
              <a:tr h="259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76982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090702"/>
                  </a:ext>
                </a:extLst>
              </a:tr>
              <a:tr h="27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61627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47380"/>
                  </a:ext>
                </a:extLst>
              </a:tr>
              <a:tr h="27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76347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0D83D940-5BE2-4262-8262-1AE572597AA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58" y="2111255"/>
            <a:ext cx="622095" cy="62209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6A71291-1197-4307-8A59-77CABCD877D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57" y="3177061"/>
            <a:ext cx="622095" cy="62209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5C1F989-BE51-4884-B319-EE445AAB9AD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57" y="4215666"/>
            <a:ext cx="622095" cy="6220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D5B7760-CF40-489E-9C30-3ED9A8C816E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57" y="5271626"/>
            <a:ext cx="658930" cy="622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D1ED7D-EFF8-44C1-BD1F-E3EFE658391D}"/>
              </a:ext>
            </a:extLst>
          </p:cNvPr>
          <p:cNvSpPr txBox="1"/>
          <p:nvPr/>
        </p:nvSpPr>
        <p:spPr>
          <a:xfrm>
            <a:off x="927670" y="2396724"/>
            <a:ext cx="316112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F71E5-C02E-4DE1-8768-5D2808532C7D}"/>
              </a:ext>
            </a:extLst>
          </p:cNvPr>
          <p:cNvSpPr txBox="1"/>
          <p:nvPr/>
        </p:nvSpPr>
        <p:spPr>
          <a:xfrm>
            <a:off x="1357165" y="1625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5EB81-62FE-43A9-A68A-F28892B3F8DD}"/>
              </a:ext>
            </a:extLst>
          </p:cNvPr>
          <p:cNvSpPr txBox="1"/>
          <p:nvPr/>
        </p:nvSpPr>
        <p:spPr>
          <a:xfrm>
            <a:off x="2722349" y="1625580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기능을 가지고 있나요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58B43DB-13FD-4BA4-BE38-B3B699055FCF}"/>
              </a:ext>
            </a:extLst>
          </p:cNvPr>
          <p:cNvGraphicFramePr>
            <a:graphicFrameLocks noGrp="1"/>
          </p:cNvGraphicFramePr>
          <p:nvPr/>
        </p:nvGraphicFramePr>
        <p:xfrm>
          <a:off x="6272460" y="1588795"/>
          <a:ext cx="5061806" cy="3610021"/>
        </p:xfrm>
        <a:graphic>
          <a:graphicData uri="http://schemas.openxmlformats.org/drawingml/2006/table">
            <a:tbl>
              <a:tblPr/>
              <a:tblGrid>
                <a:gridCol w="433978">
                  <a:extLst>
                    <a:ext uri="{9D8B030D-6E8A-4147-A177-3AD203B41FA5}">
                      <a16:colId xmlns:a16="http://schemas.microsoft.com/office/drawing/2014/main" val="290650519"/>
                    </a:ext>
                  </a:extLst>
                </a:gridCol>
                <a:gridCol w="1268610">
                  <a:extLst>
                    <a:ext uri="{9D8B030D-6E8A-4147-A177-3AD203B41FA5}">
                      <a16:colId xmlns:a16="http://schemas.microsoft.com/office/drawing/2014/main" val="3789516092"/>
                    </a:ext>
                  </a:extLst>
                </a:gridCol>
                <a:gridCol w="3359218">
                  <a:extLst>
                    <a:ext uri="{9D8B030D-6E8A-4147-A177-3AD203B41FA5}">
                      <a16:colId xmlns:a16="http://schemas.microsoft.com/office/drawing/2014/main" val="3069919671"/>
                    </a:ext>
                  </a:extLst>
                </a:gridCol>
              </a:tblGrid>
              <a:tr h="44782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AD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62915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72446"/>
                  </a:ext>
                </a:extLst>
              </a:tr>
              <a:tr h="27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34492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615144"/>
                  </a:ext>
                </a:extLst>
              </a:tr>
              <a:tr h="259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364961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284929"/>
                  </a:ext>
                </a:extLst>
              </a:tr>
              <a:tr h="27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2466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F6AE6A6-07BE-44FC-AF63-17693A80BB9F}"/>
              </a:ext>
            </a:extLst>
          </p:cNvPr>
          <p:cNvSpPr txBox="1"/>
          <p:nvPr/>
        </p:nvSpPr>
        <p:spPr>
          <a:xfrm>
            <a:off x="6327395" y="2396724"/>
            <a:ext cx="31611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FCD151-908C-41DB-819C-8C7B2B5E76CE}"/>
              </a:ext>
            </a:extLst>
          </p:cNvPr>
          <p:cNvSpPr txBox="1"/>
          <p:nvPr/>
        </p:nvSpPr>
        <p:spPr>
          <a:xfrm>
            <a:off x="6756890" y="1625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F85BCD-29A0-45F5-81E1-5633FEB2F02C}"/>
              </a:ext>
            </a:extLst>
          </p:cNvPr>
          <p:cNvSpPr txBox="1"/>
          <p:nvPr/>
        </p:nvSpPr>
        <p:spPr>
          <a:xfrm>
            <a:off x="8122074" y="1625580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기능을 가지고 있나요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71C5481-C746-4D4F-8751-FD0917AE6AD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612" y="2079949"/>
            <a:ext cx="653401" cy="65340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DC2759E-DFA9-4964-83CB-A1FA3474F78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77" y="3195010"/>
            <a:ext cx="621870" cy="62187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F10417D-D785-4A5F-BC31-93832C5E1F8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52663" y="3968018"/>
            <a:ext cx="573156" cy="11262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A06076-8B1B-4E54-8DF3-F87777313C53}"/>
              </a:ext>
            </a:extLst>
          </p:cNvPr>
          <p:cNvSpPr/>
          <p:nvPr/>
        </p:nvSpPr>
        <p:spPr>
          <a:xfrm>
            <a:off x="2912826" y="2311885"/>
            <a:ext cx="272702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  <a:spcAft>
                <a:spcPts val="40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눌린 상태를 감지합니다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2EEA2-3EEA-422A-9CA2-A0FC3161B56D}"/>
              </a:ext>
            </a:extLst>
          </p:cNvPr>
          <p:cNvSpPr txBox="1"/>
          <p:nvPr/>
        </p:nvSpPr>
        <p:spPr>
          <a:xfrm>
            <a:off x="1603008" y="27985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7ABB0F-109B-45C0-AEC3-764AE722BE93}"/>
              </a:ext>
            </a:extLst>
          </p:cNvPr>
          <p:cNvSpPr txBox="1"/>
          <p:nvPr/>
        </p:nvSpPr>
        <p:spPr>
          <a:xfrm>
            <a:off x="1513944" y="38390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4DC0C8-C2BF-4393-A1F6-4EC26FB929E8}"/>
              </a:ext>
            </a:extLst>
          </p:cNvPr>
          <p:cNvSpPr/>
          <p:nvPr/>
        </p:nvSpPr>
        <p:spPr>
          <a:xfrm>
            <a:off x="2816927" y="3435470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손잡이의 회전을 감지합니다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719AE9-ECB4-482F-8614-1296DB72C5E6}"/>
              </a:ext>
            </a:extLst>
          </p:cNvPr>
          <p:cNvSpPr txBox="1"/>
          <p:nvPr/>
        </p:nvSpPr>
        <p:spPr>
          <a:xfrm>
            <a:off x="1507893" y="48973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E43654-EE38-401E-BC52-CDF65D8793B2}"/>
              </a:ext>
            </a:extLst>
          </p:cNvPr>
          <p:cNvSpPr txBox="1"/>
          <p:nvPr/>
        </p:nvSpPr>
        <p:spPr>
          <a:xfrm>
            <a:off x="1522737" y="594552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적외선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52DD0B-5E3A-44B5-89BD-D834C29DBCA9}"/>
              </a:ext>
            </a:extLst>
          </p:cNvPr>
          <p:cNvSpPr/>
          <p:nvPr/>
        </p:nvSpPr>
        <p:spPr>
          <a:xfrm>
            <a:off x="2877840" y="4448256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소리의 크기를 감지합니다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DC867F-D28A-4410-9EC6-34DAA7CBCA75}"/>
              </a:ext>
            </a:extLst>
          </p:cNvPr>
          <p:cNvSpPr/>
          <p:nvPr/>
        </p:nvSpPr>
        <p:spPr>
          <a:xfrm>
            <a:off x="2551813" y="5393401"/>
            <a:ext cx="3449053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Aft>
                <a:spcPts val="400"/>
              </a:spcAft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근접도를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감지합니다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 fontAlgn="base" latinLnBrk="0">
              <a:spcAft>
                <a:spcPts val="4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가까운 거리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0AA94C-34C6-44B4-8F68-997FF318150B}"/>
              </a:ext>
            </a:extLst>
          </p:cNvPr>
          <p:cNvSpPr/>
          <p:nvPr/>
        </p:nvSpPr>
        <p:spPr>
          <a:xfrm>
            <a:off x="7969414" y="2311884"/>
            <a:ext cx="337303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 latinLnBrk="0">
              <a:lnSpc>
                <a:spcPct val="160000"/>
              </a:lnSpc>
              <a:spcAft>
                <a:spcPts val="400"/>
              </a:spcAft>
              <a:defRPr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조도를 감지합니다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DF20B9-AE4A-40EF-8D09-5566D665A0D6}"/>
              </a:ext>
            </a:extLst>
          </p:cNvPr>
          <p:cNvSpPr txBox="1"/>
          <p:nvPr/>
        </p:nvSpPr>
        <p:spPr>
          <a:xfrm>
            <a:off x="7028793" y="27985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F07C2A-214B-4A5E-9C99-94CD78BAF02C}"/>
              </a:ext>
            </a:extLst>
          </p:cNvPr>
          <p:cNvSpPr txBox="1"/>
          <p:nvPr/>
        </p:nvSpPr>
        <p:spPr>
          <a:xfrm>
            <a:off x="6618426" y="385289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자이로스코프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FF14A-16D0-488E-9328-9CA83FDF9455}"/>
              </a:ext>
            </a:extLst>
          </p:cNvPr>
          <p:cNvSpPr txBox="1"/>
          <p:nvPr/>
        </p:nvSpPr>
        <p:spPr>
          <a:xfrm>
            <a:off x="6955195" y="489133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초음파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83A6C-DBE2-444C-B90C-1EC97F4318A4}"/>
              </a:ext>
            </a:extLst>
          </p:cNvPr>
          <p:cNvSpPr/>
          <p:nvPr/>
        </p:nvSpPr>
        <p:spPr>
          <a:xfrm>
            <a:off x="8239449" y="3429824"/>
            <a:ext cx="30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기울기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감지합니다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FC9B1E-0091-4A03-9303-3223F1ED457D}"/>
              </a:ext>
            </a:extLst>
          </p:cNvPr>
          <p:cNvSpPr/>
          <p:nvPr/>
        </p:nvSpPr>
        <p:spPr>
          <a:xfrm>
            <a:off x="8137474" y="4334799"/>
            <a:ext cx="3070440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Aft>
                <a:spcPts val="40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거리를 감지합니다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 fontAlgn="base" latinLnBrk="0">
              <a:spcAft>
                <a:spcPts val="4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 거리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50cm~350cm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9234157" y="25708"/>
            <a:ext cx="2469820" cy="32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MODI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언플러그드</a:t>
            </a:r>
          </a:p>
        </p:txBody>
      </p:sp>
      <p:sp>
        <p:nvSpPr>
          <p:cNvPr id="37" name="제목 3">
            <a:extLst>
              <a:ext uri="{FF2B5EF4-FFF2-40B4-BE49-F238E27FC236}">
                <a16:creationId xmlns:a16="http://schemas.microsoft.com/office/drawing/2014/main" id="{E0D830B1-09DA-4F36-9A31-8FD7D2AEC5BF}"/>
              </a:ext>
            </a:extLst>
          </p:cNvPr>
          <p:cNvSpPr txBox="1">
            <a:spLocks/>
          </p:cNvSpPr>
          <p:nvPr/>
        </p:nvSpPr>
        <p:spPr>
          <a:xfrm>
            <a:off x="678234" y="447583"/>
            <a:ext cx="10850826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모듈의 종류 </a:t>
            </a:r>
            <a:r>
              <a:rPr lang="en-US" altLang="ko-KR" sz="28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모듈</a:t>
            </a:r>
            <a:r>
              <a:rPr lang="en-US" altLang="ko-KR" sz="2800" b="1" noProof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6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1C66E3-48CA-48B2-A3D2-A2A6DE899A3D}"/>
              </a:ext>
            </a:extLst>
          </p:cNvPr>
          <p:cNvGraphicFramePr>
            <a:graphicFrameLocks noGrp="1"/>
          </p:cNvGraphicFramePr>
          <p:nvPr/>
        </p:nvGraphicFramePr>
        <p:xfrm>
          <a:off x="2888662" y="1598821"/>
          <a:ext cx="6572970" cy="4649372"/>
        </p:xfrm>
        <a:graphic>
          <a:graphicData uri="http://schemas.openxmlformats.org/drawingml/2006/table">
            <a:tbl>
              <a:tblPr/>
              <a:tblGrid>
                <a:gridCol w="412803">
                  <a:extLst>
                    <a:ext uri="{9D8B030D-6E8A-4147-A177-3AD203B41FA5}">
                      <a16:colId xmlns:a16="http://schemas.microsoft.com/office/drawing/2014/main" val="3945781100"/>
                    </a:ext>
                  </a:extLst>
                </a:gridCol>
                <a:gridCol w="1798080">
                  <a:extLst>
                    <a:ext uri="{9D8B030D-6E8A-4147-A177-3AD203B41FA5}">
                      <a16:colId xmlns:a16="http://schemas.microsoft.com/office/drawing/2014/main" val="2815340747"/>
                    </a:ext>
                  </a:extLst>
                </a:gridCol>
                <a:gridCol w="4362087">
                  <a:extLst>
                    <a:ext uri="{9D8B030D-6E8A-4147-A177-3AD203B41FA5}">
                      <a16:colId xmlns:a16="http://schemas.microsoft.com/office/drawing/2014/main" val="3903381378"/>
                    </a:ext>
                  </a:extLst>
                </a:gridCol>
              </a:tblGrid>
              <a:tr h="42857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AD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78105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209731"/>
                  </a:ext>
                </a:extLst>
              </a:tr>
              <a:tr h="27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67825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69279"/>
                  </a:ext>
                </a:extLst>
              </a:tr>
              <a:tr h="2592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76982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090702"/>
                  </a:ext>
                </a:extLst>
              </a:tr>
              <a:tr h="27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61627"/>
                  </a:ext>
                </a:extLst>
              </a:tr>
              <a:tr h="785728">
                <a:tc rowSpan="2">
                  <a:txBody>
                    <a:bodyPr/>
                    <a:lstStyle/>
                    <a:p>
                      <a:pPr marL="19050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47380"/>
                  </a:ext>
                </a:extLst>
              </a:tr>
              <a:tr h="27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291" marR="58291" marT="16116" marB="16116" anchor="ctr">
                    <a:lnL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26C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763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D1ED7D-EFF8-44C1-BD1F-E3EFE658391D}"/>
              </a:ext>
            </a:extLst>
          </p:cNvPr>
          <p:cNvSpPr txBox="1"/>
          <p:nvPr/>
        </p:nvSpPr>
        <p:spPr>
          <a:xfrm>
            <a:off x="2960601" y="2407295"/>
            <a:ext cx="316112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F71E5-C02E-4DE1-8768-5D2808532C7D}"/>
              </a:ext>
            </a:extLst>
          </p:cNvPr>
          <p:cNvSpPr txBox="1"/>
          <p:nvPr/>
        </p:nvSpPr>
        <p:spPr>
          <a:xfrm>
            <a:off x="3676853" y="1625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5EB81-62FE-43A9-A68A-F28892B3F8DD}"/>
              </a:ext>
            </a:extLst>
          </p:cNvPr>
          <p:cNvSpPr txBox="1"/>
          <p:nvPr/>
        </p:nvSpPr>
        <p:spPr>
          <a:xfrm>
            <a:off x="5686929" y="1625981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기능을 가지고 있나요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8911BC-E783-455C-8C5B-431F75E8A3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65" y="2081941"/>
            <a:ext cx="670836" cy="6708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4AEF3A-B14B-45FD-B3C9-87C304A80A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65" y="4181197"/>
            <a:ext cx="670836" cy="6708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CBFBD4-11B7-4944-A47A-4C669521060A}"/>
              </a:ext>
            </a:extLst>
          </p:cNvPr>
          <p:cNvGrpSpPr/>
          <p:nvPr/>
        </p:nvGrpSpPr>
        <p:grpSpPr>
          <a:xfrm>
            <a:off x="3441874" y="3141498"/>
            <a:ext cx="1528734" cy="668632"/>
            <a:chOff x="7894926" y="3400565"/>
            <a:chExt cx="1936889" cy="84714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56E1E66-C6F4-469C-90CE-F2373297E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926" y="3415588"/>
              <a:ext cx="821177" cy="83212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19BC922-5817-4B97-9721-D71C4CA6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25" y="3400565"/>
              <a:ext cx="997190" cy="827574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395E35D-CACD-4067-9C24-79B1D4E1C05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65" y="5238550"/>
            <a:ext cx="670836" cy="66200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1BFDFE-D4A5-4949-9261-8EA1E3E21563}"/>
              </a:ext>
            </a:extLst>
          </p:cNvPr>
          <p:cNvSpPr/>
          <p:nvPr/>
        </p:nvSpPr>
        <p:spPr>
          <a:xfrm>
            <a:off x="6553601" y="2272646"/>
            <a:ext cx="149111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  <a:spcAft>
                <a:spcPts val="40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빛을 냅니다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15EAD1-994F-4A95-B211-DFB19987696D}"/>
              </a:ext>
            </a:extLst>
          </p:cNvPr>
          <p:cNvSpPr/>
          <p:nvPr/>
        </p:nvSpPr>
        <p:spPr>
          <a:xfrm>
            <a:off x="6166475" y="3314549"/>
            <a:ext cx="226536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  <a:spcAft>
                <a:spcPts val="40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운동을 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E8444C-5609-45DF-A0EB-FFBE08061109}"/>
              </a:ext>
            </a:extLst>
          </p:cNvPr>
          <p:cNvSpPr/>
          <p:nvPr/>
        </p:nvSpPr>
        <p:spPr>
          <a:xfrm>
            <a:off x="6438184" y="4356452"/>
            <a:ext cx="172194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  <a:spcAft>
                <a:spcPts val="40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소리가 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6CA55D-FE3B-4E9F-A6A1-155C4BB028DC}"/>
              </a:ext>
            </a:extLst>
          </p:cNvPr>
          <p:cNvSpPr/>
          <p:nvPr/>
        </p:nvSpPr>
        <p:spPr>
          <a:xfrm>
            <a:off x="5909994" y="5398355"/>
            <a:ext cx="277832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  <a:spcAft>
                <a:spcPts val="40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그림을 표시합니다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269AD-A3E2-47DB-91C5-2E9D1EA1932F}"/>
              </a:ext>
            </a:extLst>
          </p:cNvPr>
          <p:cNvSpPr txBox="1"/>
          <p:nvPr/>
        </p:nvSpPr>
        <p:spPr>
          <a:xfrm>
            <a:off x="3906874" y="278119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LED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0D988D-4DA7-4C5D-99C0-6570D544ED99}"/>
              </a:ext>
            </a:extLst>
          </p:cNvPr>
          <p:cNvSpPr txBox="1"/>
          <p:nvPr/>
        </p:nvSpPr>
        <p:spPr>
          <a:xfrm>
            <a:off x="3886034" y="38263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44CC80-F0CF-454E-87E2-BD652E9F10CF}"/>
              </a:ext>
            </a:extLst>
          </p:cNvPr>
          <p:cNvSpPr txBox="1"/>
          <p:nvPr/>
        </p:nvSpPr>
        <p:spPr>
          <a:xfrm>
            <a:off x="3749373" y="48807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스피커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8C7F3D-C4F0-47D1-B7C3-E21D335AFAE2}"/>
              </a:ext>
            </a:extLst>
          </p:cNvPr>
          <p:cNvSpPr txBox="1"/>
          <p:nvPr/>
        </p:nvSpPr>
        <p:spPr>
          <a:xfrm>
            <a:off x="3544188" y="594917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9234157" y="25708"/>
            <a:ext cx="2469820" cy="32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MODI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언플러그드</a:t>
            </a:r>
          </a:p>
        </p:txBody>
      </p:sp>
      <p:sp>
        <p:nvSpPr>
          <p:cNvPr id="27" name="제목 3">
            <a:extLst>
              <a:ext uri="{FF2B5EF4-FFF2-40B4-BE49-F238E27FC236}">
                <a16:creationId xmlns:a16="http://schemas.microsoft.com/office/drawing/2014/main" id="{E0D830B1-09DA-4F36-9A31-8FD7D2AEC5BF}"/>
              </a:ext>
            </a:extLst>
          </p:cNvPr>
          <p:cNvSpPr txBox="1">
            <a:spLocks/>
          </p:cNvSpPr>
          <p:nvPr/>
        </p:nvSpPr>
        <p:spPr>
          <a:xfrm>
            <a:off x="678234" y="447583"/>
            <a:ext cx="10850826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모듈의 종류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모듈</a:t>
            </a:r>
            <a:r>
              <a:rPr lang="en-US" altLang="ko-KR" sz="28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5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02583" y="1960814"/>
          <a:ext cx="9202128" cy="359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10">
                  <a:extLst>
                    <a:ext uri="{9D8B030D-6E8A-4147-A177-3AD203B41FA5}">
                      <a16:colId xmlns:a16="http://schemas.microsoft.com/office/drawing/2014/main" val="1631984259"/>
                    </a:ext>
                  </a:extLst>
                </a:gridCol>
                <a:gridCol w="2041617">
                  <a:extLst>
                    <a:ext uri="{9D8B030D-6E8A-4147-A177-3AD203B41FA5}">
                      <a16:colId xmlns:a16="http://schemas.microsoft.com/office/drawing/2014/main" val="1924222346"/>
                    </a:ext>
                  </a:extLst>
                </a:gridCol>
                <a:gridCol w="6553201">
                  <a:extLst>
                    <a:ext uri="{9D8B030D-6E8A-4147-A177-3AD203B41FA5}">
                      <a16:colId xmlns:a16="http://schemas.microsoft.com/office/drawing/2014/main" val="2524778086"/>
                    </a:ext>
                  </a:extLst>
                </a:gridCol>
              </a:tblGrid>
              <a:tr h="43246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CAD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CA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C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09865"/>
                  </a:ext>
                </a:extLst>
              </a:tr>
              <a:tr h="126836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222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03576"/>
                  </a:ext>
                </a:extLst>
              </a:tr>
              <a:tr h="115824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altLang="ko-KR" dirty="0">
                        <a:latin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50021"/>
                  </a:ext>
                </a:extLst>
              </a:tr>
              <a:tr h="3727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C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18716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7BD39A86-3D8E-4830-B99D-2C21E9722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1063" y="3778474"/>
            <a:ext cx="853688" cy="166618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0927571-46B3-4A34-923C-73D4099EB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27" y="2625164"/>
            <a:ext cx="838760" cy="8499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0D988D-4DA7-4C5D-99C0-6570D544ED99}"/>
              </a:ext>
            </a:extLst>
          </p:cNvPr>
          <p:cNvSpPr txBox="1"/>
          <p:nvPr/>
        </p:nvSpPr>
        <p:spPr>
          <a:xfrm>
            <a:off x="2598169" y="3673949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D988D-4DA7-4C5D-99C0-6570D544ED99}"/>
              </a:ext>
            </a:extLst>
          </p:cNvPr>
          <p:cNvSpPr txBox="1"/>
          <p:nvPr/>
        </p:nvSpPr>
        <p:spPr>
          <a:xfrm>
            <a:off x="2729624" y="518224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배터리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1ED7D-EFF8-44C1-BD1F-E3EFE658391D}"/>
              </a:ext>
            </a:extLst>
          </p:cNvPr>
          <p:cNvSpPr txBox="1"/>
          <p:nvPr/>
        </p:nvSpPr>
        <p:spPr>
          <a:xfrm>
            <a:off x="1646247" y="3026339"/>
            <a:ext cx="304892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700" dirty="0">
              <a:solidFill>
                <a:srgbClr val="25C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700" dirty="0">
                <a:solidFill>
                  <a:srgbClr val="25C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F71E5-C02E-4DE1-8768-5D2808532C7D}"/>
              </a:ext>
            </a:extLst>
          </p:cNvPr>
          <p:cNvSpPr txBox="1"/>
          <p:nvPr/>
        </p:nvSpPr>
        <p:spPr>
          <a:xfrm>
            <a:off x="2634137" y="20047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95EB81-62FE-43A9-A68A-F28892B3F8DD}"/>
              </a:ext>
            </a:extLst>
          </p:cNvPr>
          <p:cNvSpPr txBox="1"/>
          <p:nvPr/>
        </p:nvSpPr>
        <p:spPr>
          <a:xfrm>
            <a:off x="6192135" y="2004781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기능을 가지고 있나요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84675" y="2941720"/>
            <a:ext cx="623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모듈간의 연결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핸드폰과의 연결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컴퓨터와의 연결을 가능하게 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21010" y="4611568"/>
            <a:ext cx="35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모듈에 전원을 공급합니다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9234157" y="25708"/>
            <a:ext cx="2469820" cy="32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MODI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Roboto" panose="02000000000000000000" pitchFamily="2" charset="0"/>
              </a:rPr>
              <a:t>언플러그드</a:t>
            </a: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E0D830B1-09DA-4F36-9A31-8FD7D2AEC5BF}"/>
              </a:ext>
            </a:extLst>
          </p:cNvPr>
          <p:cNvSpPr txBox="1">
            <a:spLocks/>
          </p:cNvSpPr>
          <p:nvPr/>
        </p:nvSpPr>
        <p:spPr>
          <a:xfrm>
            <a:off x="678234" y="447583"/>
            <a:ext cx="10850826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모듈의 종류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셋업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모듈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BC80B-E6CF-D748-BD42-28472787233D}"/>
              </a:ext>
            </a:extLst>
          </p:cNvPr>
          <p:cNvSpPr txBox="1"/>
          <p:nvPr/>
        </p:nvSpPr>
        <p:spPr>
          <a:xfrm>
            <a:off x="210965" y="107577"/>
            <a:ext cx="1075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600" b="1" dirty="0">
                <a:ln w="38100">
                  <a:solidFill>
                    <a:srgbClr val="7ADAE0"/>
                  </a:solidFill>
                </a:ln>
                <a:solidFill>
                  <a:srgbClr val="7ADAE0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01</a:t>
            </a:r>
            <a:endParaRPr lang="en-KR" sz="5600" b="1" dirty="0">
              <a:ln w="38100">
                <a:solidFill>
                  <a:srgbClr val="42D6E0"/>
                </a:solidFill>
              </a:ln>
              <a:solidFill>
                <a:srgbClr val="42D6E0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840F0-D6A3-F943-AAA7-02BC2E3BE14E}"/>
              </a:ext>
            </a:extLst>
          </p:cNvPr>
          <p:cNvSpPr txBox="1"/>
          <p:nvPr/>
        </p:nvSpPr>
        <p:spPr>
          <a:xfrm>
            <a:off x="1286902" y="26146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57150">
                  <a:noFill/>
                </a:ln>
                <a:solidFill>
                  <a:srgbClr val="4E5C6B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PyMODI </a:t>
            </a:r>
            <a:r>
              <a:rPr lang="ko-KR" altLang="en-US" sz="3600" b="1" dirty="0">
                <a:ln w="57150">
                  <a:noFill/>
                </a:ln>
                <a:solidFill>
                  <a:srgbClr val="4E5C6B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실습</a:t>
            </a:r>
            <a:endParaRPr lang="en-KR" sz="3600" b="1" dirty="0">
              <a:ln w="57150">
                <a:noFill/>
              </a:ln>
              <a:solidFill>
                <a:srgbClr val="4E5C6B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A380-F926-B242-A4D6-991581D6096D}"/>
              </a:ext>
            </a:extLst>
          </p:cNvPr>
          <p:cNvSpPr txBox="1"/>
          <p:nvPr/>
        </p:nvSpPr>
        <p:spPr>
          <a:xfrm>
            <a:off x="380891" y="938969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가지 출력 모듈 활용 정보</a:t>
            </a:r>
            <a:endParaRPr lang="en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1EC9BF-5A82-D64F-94AE-4E544F7B0088}"/>
              </a:ext>
            </a:extLst>
          </p:cNvPr>
          <p:cNvGrpSpPr/>
          <p:nvPr/>
        </p:nvGrpSpPr>
        <p:grpSpPr>
          <a:xfrm>
            <a:off x="11455400" y="5179417"/>
            <a:ext cx="635000" cy="1589683"/>
            <a:chOff x="11455400" y="5179417"/>
            <a:chExt cx="635000" cy="15896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568012-507C-1A4B-A370-1D3E674A0F59}"/>
                </a:ext>
              </a:extLst>
            </p:cNvPr>
            <p:cNvGrpSpPr/>
            <p:nvPr/>
          </p:nvGrpSpPr>
          <p:grpSpPr>
            <a:xfrm>
              <a:off x="11455400" y="5179417"/>
              <a:ext cx="635000" cy="1589683"/>
              <a:chOff x="11390961" y="5100779"/>
              <a:chExt cx="661339" cy="1655621"/>
            </a:xfrm>
          </p:grpSpPr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CAB8CA26-B3F6-1846-B303-BF1969DF2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0961" y="6076991"/>
                <a:ext cx="661339" cy="679409"/>
              </a:xfrm>
              <a:prstGeom prst="rect">
                <a:avLst/>
              </a:prstGeom>
            </p:spPr>
          </p:pic>
          <p:pic>
            <p:nvPicPr>
              <p:cNvPr id="11" name="Picture 10" descr="A black and white logo&#10;&#10;Description automatically generated with low confidence">
                <a:extLst>
                  <a:ext uri="{FF2B5EF4-FFF2-40B4-BE49-F238E27FC236}">
                    <a16:creationId xmlns:a16="http://schemas.microsoft.com/office/drawing/2014/main" id="{69BC5B07-4672-034D-B721-1A0515F5B4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490" t="-13148"/>
              <a:stretch/>
            </p:blipFill>
            <p:spPr>
              <a:xfrm rot="16200000">
                <a:off x="11271624" y="5387840"/>
                <a:ext cx="900012" cy="32589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3A8723-4CAA-304A-9979-51EEDE5F990E}"/>
                </a:ext>
              </a:extLst>
            </p:cNvPr>
            <p:cNvSpPr txBox="1"/>
            <p:nvPr/>
          </p:nvSpPr>
          <p:spPr>
            <a:xfrm>
              <a:off x="11616444" y="6148438"/>
              <a:ext cx="303288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fld id="{882211E0-9945-314B-8774-FD23559FAF1E}" type="slidenum">
                <a:rPr kumimoji="1" lang="ko-KR" altLang="en-US" sz="1500" b="1" smtClean="0">
                  <a:solidFill>
                    <a:srgbClr val="4E5C6B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pPr algn="ctr"/>
                <a:t>7</a:t>
              </a:fld>
              <a:endParaRPr kumimoji="1" lang="ko-KR" altLang="en-US" sz="1500" b="1" dirty="0">
                <a:solidFill>
                  <a:srgbClr val="4E5C6B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pic>
        <p:nvPicPr>
          <p:cNvPr id="14" name="그림 12">
            <a:extLst>
              <a:ext uri="{FF2B5EF4-FFF2-40B4-BE49-F238E27FC236}">
                <a16:creationId xmlns:a16="http://schemas.microsoft.com/office/drawing/2014/main" id="{5CDBE12B-A81C-0240-B733-EF2DA4A037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529" b="20197"/>
          <a:stretch/>
        </p:blipFill>
        <p:spPr>
          <a:xfrm>
            <a:off x="210966" y="2028422"/>
            <a:ext cx="4024858" cy="2801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DA649C4-E3E3-304F-BA6C-595E17048B91}"/>
              </a:ext>
            </a:extLst>
          </p:cNvPr>
          <p:cNvGrpSpPr/>
          <p:nvPr/>
        </p:nvGrpSpPr>
        <p:grpSpPr>
          <a:xfrm>
            <a:off x="4695047" y="1470397"/>
            <a:ext cx="7835473" cy="4839623"/>
            <a:chOff x="4396868" y="1277127"/>
            <a:chExt cx="7835473" cy="4839623"/>
          </a:xfrm>
        </p:grpSpPr>
        <p:sp>
          <p:nvSpPr>
            <p:cNvPr id="16" name="직사각형 13">
              <a:extLst>
                <a:ext uri="{FF2B5EF4-FFF2-40B4-BE49-F238E27FC236}">
                  <a16:creationId xmlns:a16="http://schemas.microsoft.com/office/drawing/2014/main" id="{24AB5DA7-62DC-854A-82CC-429BF037B1E3}"/>
                </a:ext>
              </a:extLst>
            </p:cNvPr>
            <p:cNvSpPr/>
            <p:nvPr/>
          </p:nvSpPr>
          <p:spPr>
            <a:xfrm>
              <a:off x="4396868" y="1277127"/>
              <a:ext cx="5915162" cy="4585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bundle</a:t>
              </a:r>
              <a:r>
                <a:rPr lang="ko-KR" altLang="en-US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=</a:t>
              </a:r>
              <a:r>
                <a:rPr lang="ko-KR" altLang="en-US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</a:t>
              </a: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modi.MODI</a:t>
              </a:r>
              <a:r>
                <a:rPr lang="en-US" altLang="ko-KR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</a:t>
              </a:r>
              <a:r>
                <a:rPr lang="ko-KR" altLang="en-US" sz="1400" dirty="0">
                  <a:solidFill>
                    <a:schemeClr val="accent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네트워크 모듈을 제외한 모듈 숫자</a:t>
              </a:r>
              <a:r>
                <a:rPr lang="en-US" altLang="ko-KR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7873F2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led = </a:t>
              </a:r>
              <a:r>
                <a:rPr lang="en-US" altLang="ko-KR" sz="1400" dirty="0" err="1">
                  <a:solidFill>
                    <a:srgbClr val="7873F2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bundle.leds</a:t>
              </a:r>
              <a:r>
                <a:rPr lang="en-US" altLang="ko-KR" sz="1400" dirty="0">
                  <a:solidFill>
                    <a:srgbClr val="7873F2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[</a:t>
              </a:r>
              <a:r>
                <a:rPr lang="en-US" altLang="ko-KR" sz="1400" dirty="0">
                  <a:solidFill>
                    <a:srgbClr val="FF755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0</a:t>
              </a:r>
              <a:r>
                <a:rPr lang="en-US" altLang="ko-KR" sz="1400" dirty="0">
                  <a:solidFill>
                    <a:srgbClr val="7873F2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led.red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0~100 </a:t>
              </a:r>
              <a:r>
                <a:rPr lang="ko-KR" altLang="en-US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사이의 숫자</a:t>
              </a:r>
              <a:endParaRPr lang="en-US" altLang="ko-KR" sz="1400" dirty="0">
                <a:solidFill>
                  <a:srgbClr val="FF755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led.green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0~100 </a:t>
              </a:r>
              <a:r>
                <a:rPr lang="ko-KR" altLang="en-US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사이의 숫자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led.blue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0~100 </a:t>
              </a:r>
              <a:r>
                <a:rPr lang="ko-KR" altLang="en-US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사이의 숫자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led.rgb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ko-KR" altLang="en-US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숫자</a:t>
              </a:r>
              <a:r>
                <a:rPr lang="en-US" altLang="ko-KR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숫자</a:t>
              </a:r>
              <a:r>
                <a:rPr lang="en-US" altLang="ko-KR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숫자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led.turn_on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 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led.turn_off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 )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rgbClr val="7873F2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7873F2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display = </a:t>
              </a:r>
              <a:r>
                <a:rPr lang="en-US" altLang="ko-KR" sz="1400" dirty="0" err="1">
                  <a:solidFill>
                    <a:srgbClr val="7873F2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bundle.displays</a:t>
              </a:r>
              <a:r>
                <a:rPr lang="en-US" altLang="ko-KR" sz="1400" dirty="0">
                  <a:solidFill>
                    <a:srgbClr val="7873F2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[</a:t>
              </a:r>
              <a:r>
                <a:rPr lang="en-US" altLang="ko-KR" sz="1400" dirty="0">
                  <a:solidFill>
                    <a:srgbClr val="FF755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0</a:t>
              </a:r>
              <a:r>
                <a:rPr lang="en-US" altLang="ko-KR" sz="1400" dirty="0">
                  <a:solidFill>
                    <a:srgbClr val="7873F2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display.text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“</a:t>
              </a:r>
              <a:r>
                <a:rPr lang="ko-KR" altLang="en-US" sz="1400" dirty="0">
                  <a:solidFill>
                    <a:srgbClr val="FF755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원하는 글자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“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display.clear</a:t>
              </a:r>
              <a:r>
                <a:rPr lang="en-US" altLang="ko-KR" sz="1400" dirty="0">
                  <a:solidFill>
                    <a:srgbClr val="7873F2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 )</a:t>
              </a:r>
            </a:p>
            <a:p>
              <a:pPr>
                <a:lnSpc>
                  <a:spcPct val="150000"/>
                </a:lnSpc>
              </a:pPr>
              <a:endParaRPr lang="ko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</p:txBody>
        </p:sp>
        <p:sp>
          <p:nvSpPr>
            <p:cNvPr id="17" name="직사각형 2">
              <a:extLst>
                <a:ext uri="{FF2B5EF4-FFF2-40B4-BE49-F238E27FC236}">
                  <a16:creationId xmlns:a16="http://schemas.microsoft.com/office/drawing/2014/main" id="{B95743B4-E669-E240-9941-848583D7FDC3}"/>
                </a:ext>
              </a:extLst>
            </p:cNvPr>
            <p:cNvSpPr/>
            <p:nvPr/>
          </p:nvSpPr>
          <p:spPr>
            <a:xfrm>
              <a:off x="7120419" y="1531199"/>
              <a:ext cx="5111922" cy="45855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7772F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speaker = </a:t>
              </a:r>
              <a:r>
                <a:rPr lang="en-US" altLang="ko-KR" sz="1400" dirty="0" err="1">
                  <a:solidFill>
                    <a:srgbClr val="7772F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bundle.speakers</a:t>
              </a:r>
              <a:r>
                <a:rPr lang="en-US" altLang="ko-KR" sz="1400" dirty="0">
                  <a:solidFill>
                    <a:srgbClr val="7772F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[</a:t>
              </a:r>
              <a:r>
                <a:rPr lang="en-US" altLang="ko-KR" sz="1400" dirty="0">
                  <a:solidFill>
                    <a:srgbClr val="FE744F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0</a:t>
              </a:r>
              <a:r>
                <a:rPr lang="en-US" altLang="ko-KR" sz="1400" dirty="0">
                  <a:solidFill>
                    <a:srgbClr val="7772F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]</a:t>
              </a: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speaker.tune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음계에 해당하는 주파수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, 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음량</a:t>
              </a: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speaker.frequency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음계에 해당하는 주파수</a:t>
              </a: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speaker.volume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음량</a:t>
              </a: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speaker.turn_off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 )</a:t>
              </a:r>
            </a:p>
            <a:p>
              <a:pPr lvl="0">
                <a:lnSpc>
                  <a:spcPct val="150000"/>
                </a:lnSpc>
              </a:pP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7772F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motor = </a:t>
              </a:r>
              <a:r>
                <a:rPr lang="en-US" altLang="ko-KR" sz="1400" dirty="0" err="1">
                  <a:solidFill>
                    <a:srgbClr val="7772F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bundle.motors</a:t>
              </a:r>
              <a:r>
                <a:rPr lang="en-US" altLang="ko-KR" sz="1400" dirty="0">
                  <a:solidFill>
                    <a:srgbClr val="7772F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[</a:t>
              </a:r>
              <a:r>
                <a:rPr lang="en-US" altLang="ko-KR" sz="1400" dirty="0">
                  <a:solidFill>
                    <a:srgbClr val="FE744F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0</a:t>
              </a:r>
              <a:r>
                <a:rPr lang="en-US" altLang="ko-KR" sz="1400" dirty="0">
                  <a:solidFill>
                    <a:srgbClr val="7772F0"/>
                  </a:solidFill>
                  <a:highlight>
                    <a:srgbClr val="FFFF00"/>
                  </a:highlight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]</a:t>
              </a: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motor.degree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I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모터 각도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, II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모터 각도</a:t>
              </a: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motor.first_degree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I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모터 각도</a:t>
              </a: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motor.second_degree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II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모터 각도</a:t>
              </a: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motor.speed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I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모터 속도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, II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모터 속도</a:t>
              </a: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motor.first_speed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I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모터 속도</a:t>
              </a:r>
              <a:endPara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err="1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motor.second_speed</a:t>
              </a:r>
              <a:r>
                <a:rPr lang="en-US" altLang="ko-KR" sz="1400" dirty="0">
                  <a:solidFill>
                    <a:srgbClr val="7772F0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= </a:t>
              </a:r>
              <a:r>
                <a:rPr lang="en-US" altLang="ko-KR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II</a:t>
              </a:r>
              <a:r>
                <a:rPr lang="ko-KR" altLang="en-US" sz="1400" dirty="0">
                  <a:solidFill>
                    <a:srgbClr val="FE744F"/>
                  </a:solidFill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모터 속도</a:t>
              </a:r>
              <a:endParaRPr lang="ko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BFCCD5-B930-434C-9375-9995B89EF270}"/>
              </a:ext>
            </a:extLst>
          </p:cNvPr>
          <p:cNvGrpSpPr/>
          <p:nvPr/>
        </p:nvGrpSpPr>
        <p:grpSpPr>
          <a:xfrm>
            <a:off x="5330676" y="396433"/>
            <a:ext cx="5454340" cy="868956"/>
            <a:chOff x="4785122" y="363975"/>
            <a:chExt cx="5454340" cy="86895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0F4A75-5FFB-4B07-BEA6-51479D2E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097" y="375159"/>
              <a:ext cx="849942" cy="83875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B96E74A-F59A-42FB-AFA5-BE6BDAB4C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122" y="377081"/>
              <a:ext cx="849942" cy="84994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328E5B3-A395-462E-B23B-DBE81963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141" y="382988"/>
              <a:ext cx="838760" cy="84994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FAEA3C-7199-4ABB-B8AA-198A2D7F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2272" y="378272"/>
              <a:ext cx="997190" cy="82757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2E3A8F0-92D2-4AD0-B120-34EA123E6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619" y="363975"/>
              <a:ext cx="849942" cy="849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28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BC80B-E6CF-D748-BD42-28472787233D}"/>
              </a:ext>
            </a:extLst>
          </p:cNvPr>
          <p:cNvSpPr txBox="1"/>
          <p:nvPr/>
        </p:nvSpPr>
        <p:spPr>
          <a:xfrm>
            <a:off x="210965" y="107577"/>
            <a:ext cx="1075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600" b="1" dirty="0">
                <a:ln w="38100">
                  <a:solidFill>
                    <a:srgbClr val="7ADAE0"/>
                  </a:solidFill>
                </a:ln>
                <a:solidFill>
                  <a:srgbClr val="7ADAE0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02</a:t>
            </a:r>
            <a:endParaRPr lang="en-KR" sz="5600" b="1" dirty="0">
              <a:ln w="38100">
                <a:solidFill>
                  <a:srgbClr val="42D6E0"/>
                </a:solidFill>
              </a:ln>
              <a:solidFill>
                <a:srgbClr val="42D6E0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840F0-D6A3-F943-AAA7-02BC2E3BE14E}"/>
              </a:ext>
            </a:extLst>
          </p:cNvPr>
          <p:cNvSpPr txBox="1"/>
          <p:nvPr/>
        </p:nvSpPr>
        <p:spPr>
          <a:xfrm>
            <a:off x="1286902" y="26146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57150">
                  <a:noFill/>
                </a:ln>
                <a:solidFill>
                  <a:srgbClr val="4E5C6B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PyMODI </a:t>
            </a:r>
            <a:r>
              <a:rPr lang="ko-KR" altLang="en-US" sz="3600" b="1" dirty="0">
                <a:ln w="57150">
                  <a:noFill/>
                </a:ln>
                <a:solidFill>
                  <a:srgbClr val="4E5C6B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실습</a:t>
            </a:r>
            <a:endParaRPr lang="en-KR" sz="3600" b="1" dirty="0">
              <a:ln w="57150">
                <a:noFill/>
              </a:ln>
              <a:solidFill>
                <a:srgbClr val="4E5C6B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A380-F926-B242-A4D6-991581D6096D}"/>
              </a:ext>
            </a:extLst>
          </p:cNvPr>
          <p:cNvSpPr txBox="1"/>
          <p:nvPr/>
        </p:nvSpPr>
        <p:spPr>
          <a:xfrm>
            <a:off x="1286902" y="907795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가지 입력 모듈 활용 정보</a:t>
            </a:r>
            <a:endParaRPr lang="en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1EC9BF-5A82-D64F-94AE-4E544F7B0088}"/>
              </a:ext>
            </a:extLst>
          </p:cNvPr>
          <p:cNvGrpSpPr/>
          <p:nvPr/>
        </p:nvGrpSpPr>
        <p:grpSpPr>
          <a:xfrm>
            <a:off x="11455400" y="5179417"/>
            <a:ext cx="635000" cy="1589683"/>
            <a:chOff x="11455400" y="5179417"/>
            <a:chExt cx="635000" cy="15896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568012-507C-1A4B-A370-1D3E674A0F59}"/>
                </a:ext>
              </a:extLst>
            </p:cNvPr>
            <p:cNvGrpSpPr/>
            <p:nvPr/>
          </p:nvGrpSpPr>
          <p:grpSpPr>
            <a:xfrm>
              <a:off x="11455400" y="5179417"/>
              <a:ext cx="635000" cy="1589683"/>
              <a:chOff x="11390961" y="5100779"/>
              <a:chExt cx="661339" cy="1655621"/>
            </a:xfrm>
          </p:grpSpPr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CAB8CA26-B3F6-1846-B303-BF1969DF2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0961" y="6076991"/>
                <a:ext cx="661339" cy="679409"/>
              </a:xfrm>
              <a:prstGeom prst="rect">
                <a:avLst/>
              </a:prstGeom>
            </p:spPr>
          </p:pic>
          <p:pic>
            <p:nvPicPr>
              <p:cNvPr id="11" name="Picture 10" descr="A black and white logo&#10;&#10;Description automatically generated with low confidence">
                <a:extLst>
                  <a:ext uri="{FF2B5EF4-FFF2-40B4-BE49-F238E27FC236}">
                    <a16:creationId xmlns:a16="http://schemas.microsoft.com/office/drawing/2014/main" id="{69BC5B07-4672-034D-B721-1A0515F5B4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490" t="-13148"/>
              <a:stretch/>
            </p:blipFill>
            <p:spPr>
              <a:xfrm rot="16200000">
                <a:off x="11271624" y="5387840"/>
                <a:ext cx="900012" cy="32589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3A8723-4CAA-304A-9979-51EEDE5F990E}"/>
                </a:ext>
              </a:extLst>
            </p:cNvPr>
            <p:cNvSpPr txBox="1"/>
            <p:nvPr/>
          </p:nvSpPr>
          <p:spPr>
            <a:xfrm>
              <a:off x="11616444" y="6148438"/>
              <a:ext cx="303288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fld id="{882211E0-9945-314B-8774-FD23559FAF1E}" type="slidenum">
                <a:rPr kumimoji="1" lang="ko-KR" altLang="en-US" sz="1500" b="1" smtClean="0">
                  <a:solidFill>
                    <a:srgbClr val="4E5C6B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pPr algn="ctr"/>
                <a:t>8</a:t>
              </a:fld>
              <a:endParaRPr kumimoji="1" lang="ko-KR" altLang="en-US" sz="1500" b="1" dirty="0">
                <a:solidFill>
                  <a:srgbClr val="4E5C6B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pic>
        <p:nvPicPr>
          <p:cNvPr id="15" name="그림 11">
            <a:extLst>
              <a:ext uri="{FF2B5EF4-FFF2-40B4-BE49-F238E27FC236}">
                <a16:creationId xmlns:a16="http://schemas.microsoft.com/office/drawing/2014/main" id="{E8951818-542F-8844-B0CD-1DD18FDFBA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1231" r="28765" b="22217"/>
          <a:stretch/>
        </p:blipFill>
        <p:spPr>
          <a:xfrm>
            <a:off x="748933" y="1600293"/>
            <a:ext cx="4190447" cy="2316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직사각형 13">
            <a:extLst>
              <a:ext uri="{FF2B5EF4-FFF2-40B4-BE49-F238E27FC236}">
                <a16:creationId xmlns:a16="http://schemas.microsoft.com/office/drawing/2014/main" id="{181519C8-4188-5D4B-84D0-F83C99971F05}"/>
              </a:ext>
            </a:extLst>
          </p:cNvPr>
          <p:cNvSpPr/>
          <p:nvPr/>
        </p:nvSpPr>
        <p:spPr>
          <a:xfrm>
            <a:off x="5329024" y="1600293"/>
            <a:ext cx="5336056" cy="447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</a:t>
            </a:r>
            <a:r>
              <a:rPr lang="ko-KR" altLang="en-US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=</a:t>
            </a:r>
            <a:r>
              <a:rPr lang="ko-KR" altLang="en-US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modi.MODI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네트워크 모듈을 제외한 모듈 숫자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print(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문자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 or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숫자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or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defTabSz="914377" latinLnBrk="1">
              <a:lnSpc>
                <a:spcPct val="120000"/>
              </a:lnSpc>
            </a:pP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dial = </a:t>
            </a:r>
            <a:r>
              <a:rPr lang="en-US" altLang="ko-KR" sz="1400" dirty="0" err="1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bundle.dials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lang="en-US" altLang="ko-KR" sz="1400" dirty="0">
                <a:solidFill>
                  <a:srgbClr val="FE744F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dial.degree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다이얼의 위치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ir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= </a:t>
            </a:r>
            <a:r>
              <a:rPr lang="en-US" altLang="ko-KR" sz="1400" dirty="0" err="1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bundle.irs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lang="en-US" altLang="ko-KR" sz="1400" dirty="0">
                <a:solidFill>
                  <a:srgbClr val="FE744F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ir.proximity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근접도 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env = </a:t>
            </a:r>
            <a:r>
              <a:rPr lang="en-US" altLang="ko-KR" sz="1400" dirty="0" err="1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bundle.envs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lang="en-US" altLang="ko-KR" sz="1400" dirty="0">
                <a:solidFill>
                  <a:srgbClr val="FE744F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env.humidity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습도 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env.temperature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온도 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env.brightness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조도 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env.red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env.green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env.blue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E50707E8-E924-074E-85BE-1B9699028574}"/>
              </a:ext>
            </a:extLst>
          </p:cNvPr>
          <p:cNvSpPr/>
          <p:nvPr/>
        </p:nvSpPr>
        <p:spPr>
          <a:xfrm>
            <a:off x="7997052" y="3390156"/>
            <a:ext cx="3057672" cy="2662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 = </a:t>
            </a:r>
            <a:r>
              <a:rPr lang="en-US" altLang="ko-KR" sz="1400" dirty="0" err="1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bundle.gyros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lang="en-US" altLang="ko-KR" sz="1400" dirty="0">
                <a:solidFill>
                  <a:srgbClr val="FE744F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gyro.acceleration_x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x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 가속도 </a:t>
            </a:r>
            <a:endParaRPr lang="en-US" altLang="ko-KR" sz="1400" dirty="0">
              <a:solidFill>
                <a:srgbClr val="FE744F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gyro.acceleration_y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y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 가속도 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gyro.acceleration_z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z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 가속도 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gyro.angular_vel_x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: x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 각도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변화량 </a:t>
            </a:r>
            <a:endParaRPr lang="en-US" altLang="ko-KR" sz="1400" dirty="0">
              <a:solidFill>
                <a:srgbClr val="FE744F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gyro.angular_vel_y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: y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 각도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변화량 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gyro.angular_vel_z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: z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축 각도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변화량 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gyro.pitch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gyro.roll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gyro.yaw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DAAC85-A149-4AC3-B451-CB585AF96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316" y="1685638"/>
            <a:ext cx="2201416" cy="163135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D5E1778-46A3-47B6-B167-C741BEE01132}"/>
              </a:ext>
            </a:extLst>
          </p:cNvPr>
          <p:cNvGrpSpPr/>
          <p:nvPr/>
        </p:nvGrpSpPr>
        <p:grpSpPr>
          <a:xfrm>
            <a:off x="5629543" y="379412"/>
            <a:ext cx="4262008" cy="851430"/>
            <a:chOff x="5210093" y="358805"/>
            <a:chExt cx="4262008" cy="85143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786BDC4-7E91-4CEE-B349-B04A8118E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93" y="360293"/>
              <a:ext cx="849942" cy="84994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FF16C06-724B-4E06-ACB1-E20800117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019" y="360293"/>
              <a:ext cx="849942" cy="84994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949156D-CEBB-41E7-8233-2597D1301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2159" y="358805"/>
              <a:ext cx="849942" cy="84994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6F0534B-E6E3-423A-A206-BDA125F21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553" y="360293"/>
              <a:ext cx="900268" cy="849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5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BC80B-E6CF-D748-BD42-28472787233D}"/>
              </a:ext>
            </a:extLst>
          </p:cNvPr>
          <p:cNvSpPr txBox="1"/>
          <p:nvPr/>
        </p:nvSpPr>
        <p:spPr>
          <a:xfrm>
            <a:off x="210965" y="107577"/>
            <a:ext cx="1075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600" b="1" dirty="0">
                <a:ln w="38100">
                  <a:solidFill>
                    <a:srgbClr val="7ADAE0"/>
                  </a:solidFill>
                </a:ln>
                <a:solidFill>
                  <a:srgbClr val="7ADAE0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03</a:t>
            </a:r>
            <a:endParaRPr lang="en-KR" sz="5600" b="1" dirty="0">
              <a:ln w="38100">
                <a:solidFill>
                  <a:srgbClr val="42D6E0"/>
                </a:solidFill>
              </a:ln>
              <a:solidFill>
                <a:srgbClr val="42D6E0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4840F0-D6A3-F943-AAA7-02BC2E3BE14E}"/>
              </a:ext>
            </a:extLst>
          </p:cNvPr>
          <p:cNvSpPr txBox="1"/>
          <p:nvPr/>
        </p:nvSpPr>
        <p:spPr>
          <a:xfrm>
            <a:off x="1286902" y="261464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57150">
                  <a:noFill/>
                </a:ln>
                <a:solidFill>
                  <a:srgbClr val="4E5C6B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PyMODI </a:t>
            </a:r>
            <a:r>
              <a:rPr lang="ko-KR" altLang="en-US" sz="3600" b="1" dirty="0">
                <a:ln w="57150">
                  <a:noFill/>
                </a:ln>
                <a:solidFill>
                  <a:srgbClr val="4E5C6B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실습</a:t>
            </a:r>
            <a:endParaRPr lang="en-KR" sz="3600" b="1" dirty="0">
              <a:ln w="57150">
                <a:noFill/>
              </a:ln>
              <a:solidFill>
                <a:srgbClr val="4E5C6B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A380-F926-B242-A4D6-991581D6096D}"/>
              </a:ext>
            </a:extLst>
          </p:cNvPr>
          <p:cNvSpPr txBox="1"/>
          <p:nvPr/>
        </p:nvSpPr>
        <p:spPr>
          <a:xfrm>
            <a:off x="1286902" y="907795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가지 입력 모듈 활용 정보</a:t>
            </a:r>
            <a:endParaRPr lang="en-KR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1EC9BF-5A82-D64F-94AE-4E544F7B0088}"/>
              </a:ext>
            </a:extLst>
          </p:cNvPr>
          <p:cNvGrpSpPr/>
          <p:nvPr/>
        </p:nvGrpSpPr>
        <p:grpSpPr>
          <a:xfrm>
            <a:off x="11455400" y="5179417"/>
            <a:ext cx="635000" cy="1589683"/>
            <a:chOff x="11455400" y="5179417"/>
            <a:chExt cx="635000" cy="15896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568012-507C-1A4B-A370-1D3E674A0F59}"/>
                </a:ext>
              </a:extLst>
            </p:cNvPr>
            <p:cNvGrpSpPr/>
            <p:nvPr/>
          </p:nvGrpSpPr>
          <p:grpSpPr>
            <a:xfrm>
              <a:off x="11455400" y="5179417"/>
              <a:ext cx="635000" cy="1589683"/>
              <a:chOff x="11390961" y="5100779"/>
              <a:chExt cx="661339" cy="1655621"/>
            </a:xfrm>
          </p:grpSpPr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CAB8CA26-B3F6-1846-B303-BF1969DF2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0961" y="6076991"/>
                <a:ext cx="661339" cy="679409"/>
              </a:xfrm>
              <a:prstGeom prst="rect">
                <a:avLst/>
              </a:prstGeom>
            </p:spPr>
          </p:pic>
          <p:pic>
            <p:nvPicPr>
              <p:cNvPr id="11" name="Picture 10" descr="A black and white logo&#10;&#10;Description automatically generated with low confidence">
                <a:extLst>
                  <a:ext uri="{FF2B5EF4-FFF2-40B4-BE49-F238E27FC236}">
                    <a16:creationId xmlns:a16="http://schemas.microsoft.com/office/drawing/2014/main" id="{69BC5B07-4672-034D-B721-1A0515F5B4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490" t="-13148"/>
              <a:stretch/>
            </p:blipFill>
            <p:spPr>
              <a:xfrm rot="16200000">
                <a:off x="11271624" y="5387840"/>
                <a:ext cx="900012" cy="32589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3A8723-4CAA-304A-9979-51EEDE5F990E}"/>
                </a:ext>
              </a:extLst>
            </p:cNvPr>
            <p:cNvSpPr txBox="1"/>
            <p:nvPr/>
          </p:nvSpPr>
          <p:spPr>
            <a:xfrm>
              <a:off x="11616444" y="6148438"/>
              <a:ext cx="303288" cy="323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fld id="{882211E0-9945-314B-8774-FD23559FAF1E}" type="slidenum">
                <a:rPr kumimoji="1" lang="ko-KR" altLang="en-US" sz="1500" b="1" smtClean="0">
                  <a:solidFill>
                    <a:srgbClr val="4E5C6B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pPr algn="ctr"/>
                <a:t>9</a:t>
              </a:fld>
              <a:endParaRPr kumimoji="1" lang="ko-KR" altLang="en-US" sz="1500" b="1" dirty="0">
                <a:solidFill>
                  <a:srgbClr val="4E5C6B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pic>
        <p:nvPicPr>
          <p:cNvPr id="15" name="그림 11">
            <a:extLst>
              <a:ext uri="{FF2B5EF4-FFF2-40B4-BE49-F238E27FC236}">
                <a16:creationId xmlns:a16="http://schemas.microsoft.com/office/drawing/2014/main" id="{E8951818-542F-8844-B0CD-1DD18FDFBA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2" t="1231" r="28765" b="22217"/>
          <a:stretch/>
        </p:blipFill>
        <p:spPr>
          <a:xfrm>
            <a:off x="748933" y="1600293"/>
            <a:ext cx="4190447" cy="2316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직사각형 13">
            <a:extLst>
              <a:ext uri="{FF2B5EF4-FFF2-40B4-BE49-F238E27FC236}">
                <a16:creationId xmlns:a16="http://schemas.microsoft.com/office/drawing/2014/main" id="{181519C8-4188-5D4B-84D0-F83C99971F05}"/>
              </a:ext>
            </a:extLst>
          </p:cNvPr>
          <p:cNvSpPr/>
          <p:nvPr/>
        </p:nvSpPr>
        <p:spPr>
          <a:xfrm>
            <a:off x="5417094" y="2212690"/>
            <a:ext cx="5336056" cy="343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</a:t>
            </a:r>
            <a:r>
              <a:rPr lang="ko-KR" altLang="en-US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=</a:t>
            </a:r>
            <a:r>
              <a:rPr lang="ko-KR" altLang="en-US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modi.MODI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네트워크 모듈을 제외한 모듈 숫자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print(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문자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” or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숫자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or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변수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)</a:t>
            </a:r>
          </a:p>
          <a:p>
            <a:pPr defTabSz="914377" latinLnBrk="1">
              <a:lnSpc>
                <a:spcPct val="120000"/>
              </a:lnSpc>
            </a:pP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mic = </a:t>
            </a:r>
            <a:r>
              <a:rPr lang="en-US" altLang="ko-KR" sz="1400" dirty="0" err="1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bundle.mics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lang="en-US" altLang="ko-KR" sz="1400" dirty="0">
                <a:solidFill>
                  <a:srgbClr val="FE744F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mic.volumn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마이크 볼륨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button = </a:t>
            </a:r>
            <a:r>
              <a:rPr lang="en-US" altLang="ko-KR" sz="1400" dirty="0" err="1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bundle.buttons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lang="en-US" altLang="ko-KR" sz="1400" dirty="0">
                <a:solidFill>
                  <a:srgbClr val="FE744F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defTabSz="914377" latinLnBrk="1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button.clicked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버튼 클릭</a:t>
            </a:r>
            <a:endParaRPr lang="en-US" altLang="ko-KR" sz="1400" dirty="0">
              <a:solidFill>
                <a:srgbClr val="FE744F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button.double_clicked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버튼 더블클릭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 latinLnBrk="1">
              <a:lnSpc>
                <a:spcPct val="120000"/>
              </a:lnSpc>
            </a:pP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pPr defTabSz="914377">
              <a:lnSpc>
                <a:spcPct val="120000"/>
              </a:lnSpc>
            </a:pP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ultrasonic = </a:t>
            </a:r>
            <a:r>
              <a:rPr lang="en-US" altLang="ko-KR" sz="1400" dirty="0" err="1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bundle.ultrasonics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[</a:t>
            </a:r>
            <a:r>
              <a:rPr lang="en-US" altLang="ko-KR" sz="1400" dirty="0">
                <a:solidFill>
                  <a:srgbClr val="FE744F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0</a:t>
            </a:r>
            <a:r>
              <a:rPr lang="en-US" altLang="ko-KR" sz="1400" dirty="0">
                <a:solidFill>
                  <a:srgbClr val="7772F0"/>
                </a:solidFill>
                <a:highlight>
                  <a:srgbClr val="FFFF00"/>
                </a:highlight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]</a:t>
            </a:r>
          </a:p>
          <a:p>
            <a:pPr defTabSz="914377">
              <a:lnSpc>
                <a:spcPct val="120000"/>
              </a:lnSpc>
            </a:pPr>
            <a:r>
              <a:rPr lang="en-US" altLang="ko-KR" sz="1400" dirty="0" err="1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ultrasonic.distance</a:t>
            </a:r>
            <a:r>
              <a:rPr lang="en-US" altLang="ko-KR" sz="1400" dirty="0">
                <a:solidFill>
                  <a:srgbClr val="7772F0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: </a:t>
            </a:r>
            <a:r>
              <a:rPr lang="ko-KR" altLang="en-US" sz="1400" dirty="0">
                <a:solidFill>
                  <a:srgbClr val="FE744F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초음파 측정 거리</a:t>
            </a:r>
            <a:endParaRPr lang="en-US" altLang="ko-KR" sz="1400" dirty="0">
              <a:solidFill>
                <a:srgbClr val="7772F0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091B6C-3978-44D4-9DB9-1EA133B7EBD0}"/>
              </a:ext>
            </a:extLst>
          </p:cNvPr>
          <p:cNvGrpSpPr/>
          <p:nvPr/>
        </p:nvGrpSpPr>
        <p:grpSpPr>
          <a:xfrm>
            <a:off x="5432395" y="360293"/>
            <a:ext cx="3195484" cy="1688310"/>
            <a:chOff x="5432395" y="360293"/>
            <a:chExt cx="3195484" cy="168831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D1CDAB9-CB34-4CDF-A4F3-EE4F8E8D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780" y="362733"/>
              <a:ext cx="849942" cy="84994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DE244A7-1481-412D-9F34-510284243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2395" y="360293"/>
              <a:ext cx="849942" cy="84994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85601B1-08B0-424B-900A-C08CFCEA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4540" y="371867"/>
              <a:ext cx="853339" cy="1676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8474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dd2b0f88-753c-4bf5-8acb-e464ef47dce3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50190EE37694348B9EB573DFD7ED50D" ma:contentTypeVersion="9" ma:contentTypeDescription="새 문서를 만듭니다." ma:contentTypeScope="" ma:versionID="b89916ae848ce48d05abedb031beadee">
  <xsd:schema xmlns:xsd="http://www.w3.org/2001/XMLSchema" xmlns:xs="http://www.w3.org/2001/XMLSchema" xmlns:p="http://schemas.microsoft.com/office/2006/metadata/properties" xmlns:ns3="c0958008-eae1-40c5-937c-4f43777b5cfa" targetNamespace="http://schemas.microsoft.com/office/2006/metadata/properties" ma:root="true" ma:fieldsID="23c09cda91c4567bed7cd2933f3004e5" ns3:_="">
    <xsd:import namespace="c0958008-eae1-40c5-937c-4f43777b5c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8008-eae1-40c5-937c-4f43777b5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dd2b0f88-753c-4bf5-8acb-e464ef47dce3" Revision="1" Stencil="System.MyShapes" StencilVersion="1.0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E8977-C1C7-4F3A-970D-118F396C814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CC97ACC-E1DD-48FC-AAB9-91DD901205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4BF1ED-518C-4749-8BA5-BE3A0BC449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58008-eae1-40c5-937c-4f43777b5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39A15FE-C4EE-4105-9184-F5951FCC027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457CAC1-78B0-473B-9F46-1E172761726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0958008-eae1-40c5-937c-4f43777b5cf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751</Words>
  <Application>Microsoft Office PowerPoint</Application>
  <PresentationFormat>와이드스크린</PresentationFormat>
  <Paragraphs>216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NanumSquare ExtraBold</vt:lpstr>
      <vt:lpstr>NanumSquareRound Bold</vt:lpstr>
      <vt:lpstr>NanumSquareRound ExtraBold</vt:lpstr>
      <vt:lpstr>NanumSquareRound Regular</vt:lpstr>
      <vt:lpstr>Roboto</vt:lpstr>
      <vt:lpstr>맑은 고딕</vt:lpstr>
      <vt:lpstr>함초롬바탕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hee yeon</dc:creator>
  <cp:lastModifiedBy>bon</cp:lastModifiedBy>
  <cp:revision>274</cp:revision>
  <dcterms:created xsi:type="dcterms:W3CDTF">2018-07-05T09:07:28Z</dcterms:created>
  <dcterms:modified xsi:type="dcterms:W3CDTF">2022-05-18T06:14:43Z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0x010100350190EE37694348B9EB573DFD7ED50D</vt:lpwstr>
  </property>
</Properties>
</file>