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60.png"/><Relationship Id="rId20" Type="http://schemas.openxmlformats.org/officeDocument/2006/relationships/image" Target="../media/image61.png"/><Relationship Id="rId21" Type="http://schemas.openxmlformats.org/officeDocument/2006/relationships/image" Target="../media/image62.png"/><Relationship Id="rId22" Type="http://schemas.openxmlformats.org/officeDocument/2006/relationships/image" Target="../media/image63.png"/><Relationship Id="rId23" Type="http://schemas.openxmlformats.org/officeDocument/2006/relationships/image" Target="../media/image64.png"/><Relationship Id="rId24" Type="http://schemas.openxmlformats.org/officeDocument/2006/relationships/image" Target="../media/image65.png"/><Relationship Id="rId25" Type="http://schemas.openxmlformats.org/officeDocument/2006/relationships/image" Target="../media/image66.png"/><Relationship Id="rId26" Type="http://schemas.openxmlformats.org/officeDocument/2006/relationships/image" Target="../media/image67.png"/><Relationship Id="rId27" Type="http://schemas.openxmlformats.org/officeDocument/2006/relationships/image" Target="../media/image68.png"/><Relationship Id="rId28" Type="http://schemas.openxmlformats.org/officeDocument/2006/relationships/image" Target="../media/image69.png"/><Relationship Id="rId29" Type="http://schemas.openxmlformats.org/officeDocument/2006/relationships/image" Target="../media/image70.png"/><Relationship Id="rId30" Type="http://schemas.openxmlformats.org/officeDocument/2006/relationships/image" Target="../media/image71.png"/><Relationship Id="rId31" Type="http://schemas.openxmlformats.org/officeDocument/2006/relationships/image" Target="../media/image72.png"/><Relationship Id="rId32" Type="http://schemas.openxmlformats.org/officeDocument/2006/relationships/image" Target="../media/image73.png"/><Relationship Id="rId33" Type="http://schemas.openxmlformats.org/officeDocument/2006/relationships/image" Target="../media/image74.png"/><Relationship Id="rId34" Type="http://schemas.openxmlformats.org/officeDocument/2006/relationships/image" Target="../media/image7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5859" y="7760963"/>
            <a:ext cx="6447955" cy="73649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4767" y="5814015"/>
            <a:ext cx="9885828" cy="284437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426797" y="2372157"/>
            <a:ext cx="4885971" cy="3323847"/>
            <a:chOff x="5426797" y="2372157"/>
            <a:chExt cx="4885971" cy="332384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6797" y="2372157"/>
              <a:ext cx="4885971" cy="332384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743242" y="2458280"/>
            <a:ext cx="4504606" cy="3321442"/>
            <a:chOff x="8743242" y="2458280"/>
            <a:chExt cx="4504606" cy="33214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43242" y="2458280"/>
              <a:ext cx="4504606" cy="332144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95405" y="7540942"/>
            <a:ext cx="2556221" cy="13342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530952" y="5766667"/>
            <a:ext cx="7528571" cy="114286"/>
            <a:chOff x="2530952" y="5766667"/>
            <a:chExt cx="7528571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530952" y="5766667"/>
              <a:ext cx="7528571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85714" y="5766667"/>
            <a:ext cx="7533333" cy="114286"/>
            <a:chOff x="8185714" y="5766667"/>
            <a:chExt cx="753333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8185714" y="5766667"/>
              <a:ext cx="7533333" cy="11428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0478" y="6228644"/>
            <a:ext cx="3592543" cy="6882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554104" y="4542701"/>
            <a:ext cx="1177506" cy="1177505"/>
            <a:chOff x="8554104" y="4542701"/>
            <a:chExt cx="1177506" cy="1177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54104" y="4542701"/>
              <a:ext cx="1177506" cy="117750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29525" y="6201512"/>
            <a:ext cx="3372228" cy="69426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229525" y="6004378"/>
            <a:ext cx="2926072" cy="110140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64518" y="4347379"/>
            <a:ext cx="2502610" cy="191741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1430" y="637621"/>
            <a:ext cx="2572546" cy="86347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909524" y="4186691"/>
            <a:ext cx="2370352" cy="1927619"/>
            <a:chOff x="1909524" y="4186691"/>
            <a:chExt cx="2370352" cy="1927619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352257" y="4186691"/>
              <a:ext cx="1927619" cy="1927619"/>
              <a:chOff x="2352257" y="4186691"/>
              <a:chExt cx="1927619" cy="192761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2352257" y="4186691"/>
                <a:ext cx="1927619" cy="1927619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909524" y="4628364"/>
              <a:ext cx="518410" cy="518411"/>
              <a:chOff x="1909524" y="4628364"/>
              <a:chExt cx="518410" cy="51841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5400000">
                <a:off x="1909524" y="4628364"/>
                <a:ext cx="518410" cy="51841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08725" y="839520"/>
            <a:ext cx="2339175" cy="4573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977" y="631906"/>
            <a:ext cx="2735937" cy="8134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771429" y="-1625712"/>
            <a:ext cx="33828571" cy="133863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0477" y="840944"/>
            <a:ext cx="2216053" cy="4573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240" y="614838"/>
            <a:ext cx="2539783" cy="829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736892" y="2207860"/>
            <a:ext cx="13106671" cy="7470711"/>
            <a:chOff x="2736892" y="2207860"/>
            <a:chExt cx="13106671" cy="747071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6892" y="2207860"/>
              <a:ext cx="13106671" cy="74707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14838"/>
            <a:ext cx="2824906" cy="8297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70477" y="848036"/>
            <a:ext cx="1636043" cy="4573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07129" y="5593286"/>
            <a:ext cx="12406849" cy="114286"/>
            <a:chOff x="1307129" y="5593286"/>
            <a:chExt cx="12406849" cy="11428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7129" y="5593286"/>
              <a:ext cx="12406849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0304" y="5564715"/>
            <a:ext cx="171429" cy="171429"/>
            <a:chOff x="1310304" y="5564715"/>
            <a:chExt cx="171429" cy="17142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0304" y="5564715"/>
              <a:ext cx="171429" cy="17142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4590" y="6076001"/>
            <a:ext cx="1338284" cy="60950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00780" y="4475889"/>
            <a:ext cx="842530" cy="568061"/>
            <a:chOff x="1300780" y="4475889"/>
            <a:chExt cx="842530" cy="5680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0780" y="4475889"/>
              <a:ext cx="842530" cy="5680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489312" y="5564715"/>
            <a:ext cx="171429" cy="171429"/>
            <a:chOff x="7489312" y="5564715"/>
            <a:chExt cx="171429" cy="1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9312" y="5564715"/>
              <a:ext cx="171429" cy="17142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43599" y="6076001"/>
            <a:ext cx="1382903" cy="60950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238071" y="4202436"/>
            <a:ext cx="1114965" cy="1114965"/>
            <a:chOff x="7238071" y="4202436"/>
            <a:chExt cx="1114965" cy="111496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38071" y="4202436"/>
              <a:ext cx="1114965" cy="111496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610947" y="5564715"/>
            <a:ext cx="171429" cy="171429"/>
            <a:chOff x="13610947" y="5564715"/>
            <a:chExt cx="171429" cy="17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10947" y="5564715"/>
              <a:ext cx="171429" cy="171429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565234" y="6076001"/>
            <a:ext cx="1391847" cy="60950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371288" y="4253014"/>
            <a:ext cx="1013811" cy="1013811"/>
            <a:chOff x="13371288" y="4253014"/>
            <a:chExt cx="1013811" cy="101381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371288" y="4253014"/>
              <a:ext cx="1013811" cy="101381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-964778" y="6445232"/>
            <a:ext cx="9087629" cy="196183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221251" y="6445232"/>
            <a:ext cx="9087629" cy="1961838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339040" y="6445232"/>
            <a:ext cx="9087629" cy="19618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1906"/>
            <a:ext cx="2048253" cy="8134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0001" y="849992"/>
            <a:ext cx="2571516" cy="45736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9703" y="1681876"/>
            <a:ext cx="11010715" cy="116720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9703" y="2023551"/>
            <a:ext cx="11010715" cy="268015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9703" y="4364128"/>
            <a:ext cx="11010715" cy="11672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9703" y="4705803"/>
            <a:ext cx="11010715" cy="268015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9703" y="7046380"/>
            <a:ext cx="11010715" cy="116720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79703" y="7388056"/>
            <a:ext cx="11010715" cy="268015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354662" y="1681876"/>
            <a:ext cx="11010715" cy="116720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54662" y="2023551"/>
            <a:ext cx="11010715" cy="268015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354662" y="4364128"/>
            <a:ext cx="11010715" cy="116720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54662" y="4713636"/>
            <a:ext cx="11010715" cy="264882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354662" y="7046380"/>
            <a:ext cx="11010715" cy="116720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354662" y="7388056"/>
            <a:ext cx="11010715" cy="26801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73016" y="1973678"/>
            <a:ext cx="2096032" cy="2059989"/>
            <a:chOff x="673016" y="1973678"/>
            <a:chExt cx="2096032" cy="205998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673016" y="1973678"/>
              <a:ext cx="2059989" cy="2059989"/>
              <a:chOff x="673016" y="1973678"/>
              <a:chExt cx="2059989" cy="205998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-356979" y="943683"/>
                <a:ext cx="4119978" cy="4119978"/>
              </a:xfrm>
              <a:prstGeom prst="rect">
                <a:avLst/>
              </a:prstGeom>
            </p:spPr>
          </p:pic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673016" y="1973678"/>
                <a:ext cx="2059989" cy="2059989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9315" y="2705666"/>
              <a:ext cx="1981139" cy="70119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76190" y="4655930"/>
            <a:ext cx="2096031" cy="2059989"/>
            <a:chOff x="676190" y="4655930"/>
            <a:chExt cx="2096031" cy="205998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76190" y="4655930"/>
              <a:ext cx="2059989" cy="2059989"/>
              <a:chOff x="676190" y="4655930"/>
              <a:chExt cx="2059989" cy="2059989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-353804" y="3625935"/>
                <a:ext cx="4119978" cy="4119978"/>
              </a:xfrm>
              <a:prstGeom prst="rect">
                <a:avLst/>
              </a:prstGeom>
            </p:spPr>
          </p:pic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76190" y="4655930"/>
                <a:ext cx="2059989" cy="2059989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2490" y="5387915"/>
              <a:ext cx="1995162" cy="70119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6190" y="7338182"/>
            <a:ext cx="2096031" cy="2059989"/>
            <a:chOff x="676190" y="7338182"/>
            <a:chExt cx="2096031" cy="205998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76190" y="7338182"/>
              <a:ext cx="2059989" cy="2059989"/>
              <a:chOff x="676190" y="7338182"/>
              <a:chExt cx="2059989" cy="2059989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-353804" y="6308188"/>
                <a:ext cx="4119978" cy="4119978"/>
              </a:xfrm>
              <a:prstGeom prst="rect">
                <a:avLst/>
              </a:prstGeom>
            </p:spPr>
          </p:pic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676190" y="7338182"/>
                <a:ext cx="2059989" cy="2059989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2490" y="8070173"/>
              <a:ext cx="2006907" cy="70119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535714" y="1973678"/>
            <a:ext cx="2059989" cy="2059989"/>
            <a:chOff x="9535714" y="1973678"/>
            <a:chExt cx="2059989" cy="2059989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9535714" y="1973678"/>
              <a:ext cx="2059989" cy="2059989"/>
              <a:chOff x="9535714" y="1973678"/>
              <a:chExt cx="2059989" cy="2059989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8505720" y="943683"/>
                <a:ext cx="4119978" cy="4119978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9535714" y="1973678"/>
                <a:ext cx="2059989" cy="2059989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483125" y="2504692"/>
              <a:ext cx="1878765" cy="11219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535714" y="4640264"/>
            <a:ext cx="2059989" cy="2059989"/>
            <a:chOff x="9535714" y="4640264"/>
            <a:chExt cx="2059989" cy="205998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535714" y="4640264"/>
              <a:ext cx="2059989" cy="2059989"/>
              <a:chOff x="9535714" y="4640264"/>
              <a:chExt cx="2059989" cy="2059989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8505720" y="3610269"/>
                <a:ext cx="4119978" cy="4119978"/>
              </a:xfrm>
              <a:prstGeom prst="rect">
                <a:avLst/>
              </a:prstGeom>
            </p:spPr>
          </p:pic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9535714" y="4640264"/>
                <a:ext cx="2059989" cy="2059989"/>
              </a:xfrm>
              <a:prstGeom prst="rect">
                <a:avLst/>
              </a:prstGeom>
            </p:spPr>
          </p:pic>
        </p:grpSp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483125" y="5171277"/>
              <a:ext cx="1878765" cy="11219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535714" y="7338182"/>
            <a:ext cx="2096000" cy="2059989"/>
            <a:chOff x="9535714" y="7338182"/>
            <a:chExt cx="2096000" cy="2059989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9535714" y="7338182"/>
              <a:ext cx="2059989" cy="2059989"/>
              <a:chOff x="9535714" y="7338182"/>
              <a:chExt cx="2059989" cy="2059989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8505720" y="6308188"/>
                <a:ext cx="4119978" cy="4119978"/>
              </a:xfrm>
              <a:prstGeom prst="rect">
                <a:avLst/>
              </a:prstGeom>
            </p:spPr>
          </p:pic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9535714" y="7338182"/>
                <a:ext cx="2059989" cy="2059989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521982" y="8070173"/>
              <a:ext cx="2023385" cy="701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240" y="631906"/>
            <a:ext cx="2561964" cy="8134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0001" y="849992"/>
            <a:ext cx="1971778" cy="45736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7796825" y="-2214977"/>
            <a:ext cx="33879365" cy="1574338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98505" y="3052101"/>
            <a:ext cx="3025588" cy="3194761"/>
            <a:chOff x="1198505" y="3052101"/>
            <a:chExt cx="3025588" cy="31947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8505" y="3052101"/>
              <a:ext cx="3025588" cy="31947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03982" y="3052101"/>
            <a:ext cx="3287273" cy="3194761"/>
            <a:chOff x="4703982" y="3052101"/>
            <a:chExt cx="3287273" cy="31947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03982" y="3052101"/>
              <a:ext cx="3287273" cy="31947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51261" y="3052101"/>
            <a:ext cx="3293868" cy="3194761"/>
            <a:chOff x="8551261" y="3052101"/>
            <a:chExt cx="3293868" cy="319476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51261" y="3052101"/>
              <a:ext cx="3293868" cy="31947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884090" y="3052101"/>
            <a:ext cx="3301474" cy="3599575"/>
            <a:chOff x="12884090" y="3052101"/>
            <a:chExt cx="3301474" cy="359957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84090" y="3052101"/>
              <a:ext cx="3301474" cy="35995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98505" y="6516992"/>
            <a:ext cx="5730499" cy="2784476"/>
            <a:chOff x="1198505" y="6516992"/>
            <a:chExt cx="5730499" cy="278447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8505" y="6516992"/>
              <a:ext cx="5730499" cy="278447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12567" y="6439028"/>
            <a:ext cx="4020607" cy="2940404"/>
            <a:chOff x="8312567" y="6439028"/>
            <a:chExt cx="4020607" cy="294040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12567" y="6439028"/>
              <a:ext cx="4020607" cy="29404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3016" y="1291258"/>
            <a:ext cx="16939683" cy="114286"/>
            <a:chOff x="673016" y="1291258"/>
            <a:chExt cx="16939683" cy="1142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016" y="1291258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016" y="8908742"/>
            <a:ext cx="16939683" cy="114286"/>
            <a:chOff x="673016" y="8908742"/>
            <a:chExt cx="16939683" cy="1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016" y="8908742"/>
              <a:ext cx="16939683" cy="1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70953" y="2001914"/>
            <a:ext cx="5943807" cy="4019331"/>
            <a:chOff x="6170953" y="2001914"/>
            <a:chExt cx="5943807" cy="4019331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6170953" y="2001914"/>
              <a:ext cx="5943807" cy="3984757"/>
              <a:chOff x="6170953" y="2001914"/>
              <a:chExt cx="5943807" cy="3984757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170953" y="2001914"/>
                <a:ext cx="5943807" cy="398475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6372793" y="5975057"/>
              <a:ext cx="5540129" cy="46188"/>
              <a:chOff x="6372793" y="5975057"/>
              <a:chExt cx="5540129" cy="4618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72793" y="5975057"/>
                <a:ext cx="5540129" cy="46188"/>
              </a:xfrm>
              <a:prstGeom prst="rect">
                <a:avLst/>
              </a:prstGeom>
            </p:spPr>
          </p:pic>
        </p:grpSp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43501" y="5767343"/>
            <a:ext cx="9370662" cy="34087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2021-12-07T22:50:46Z</dcterms:created>
  <dcterms:modified xsi:type="dcterms:W3CDTF">2021-12-07T22:50:46Z</dcterms:modified>
</cp:coreProperties>
</file>