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82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BDA-0BA2-3B0D-3B23-EA8A308D0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5443B-62C0-A183-0D30-41F8B16E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5B27-FC74-3E7B-6CEC-B02B4492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6FFF-CE67-44AB-A99D-567A2A2A490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A190-52E0-656B-CF01-0DEA92A9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3AF2C-20B5-2E21-E565-F7DA76BE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442-390F-432A-911B-38905E94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0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CACD-7EFB-B02D-52DA-3CBD002F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F6D1D-34B3-0545-1FC0-97C8D0D69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953EB-58E1-BF02-FABC-5F17BF27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6FFF-CE67-44AB-A99D-567A2A2A490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5B1B-4034-CC30-1DA7-DAAF5C0B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48BB-46A0-4FBD-55A3-EB743989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442-390F-432A-911B-38905E94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4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8A351-EB5F-EF7F-CFBF-E6DFCBBF7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B6163-2B95-7D7B-E030-4DB254DFC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AB573-7D3B-F4E9-F2CB-58150126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6FFF-CE67-44AB-A99D-567A2A2A490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31FD0-CE3F-94E4-8428-2E7FED3D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F90F-5217-04EA-CFDC-C7EEA7D9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442-390F-432A-911B-38905E94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6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53E6-57B5-6D31-F0E8-31311823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6133-F9D4-08DF-14F1-9E637DD3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CF84-D0BB-6893-C2A1-9086F9F0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6FFF-CE67-44AB-A99D-567A2A2A490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CA5-5429-1028-F193-B23EE6AF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7990-5514-C21D-7CFB-9F485845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442-390F-432A-911B-38905E94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7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0A6D-EA81-9546-9041-EC5574A5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DC35-F225-78AA-B2F5-CB663A6AB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B785-435D-4328-FB5F-A67A3FCA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6FFF-CE67-44AB-A99D-567A2A2A490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A0B7D-42CE-0618-8A22-6695B48C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BE35-69B7-5D17-01F0-B4E8ADA2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442-390F-432A-911B-38905E94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DF52-6718-9B04-5317-D48022AA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9D62-BB1E-315A-1563-3EAC8860D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520A2-E578-0350-E64C-EC7D35C4A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9B89A-D794-13D8-E26D-ABDBB2A9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6FFF-CE67-44AB-A99D-567A2A2A490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7BDCE-23EA-6797-143E-7D878025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674AF-1F6C-51EA-E83D-84C8C81A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442-390F-432A-911B-38905E94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1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D778-470F-3A4A-D20A-EA43CA06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EDA23-7B87-69FA-F168-EF8D89DEB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23BE7-D731-3EDB-E39F-AF2EBAE51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8EECA-EBCB-4D89-5BEC-D10C99281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BAD72-4D87-C436-22B2-B695CF0B4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A6E18-FDFD-301C-2137-524609D2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6FFF-CE67-44AB-A99D-567A2A2A490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737F0-BEEE-6D44-A5E8-4A808EA6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0612C-70CE-5B5A-F2C8-CB476CF3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442-390F-432A-911B-38905E94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2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35B8-C36E-C4A3-47DB-665BF6FE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6364C-05D1-EE86-84E1-DB5DE4B9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6FFF-CE67-44AB-A99D-567A2A2A490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0468-8887-2481-505F-AF8059A9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0DDF6-9635-78D4-7747-5A41A0D5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442-390F-432A-911B-38905E94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5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60C48-B79A-1D24-E363-5B2B9EC0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6FFF-CE67-44AB-A99D-567A2A2A490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41594-C1AB-D342-D464-59D59C0B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6A4ED-662E-E681-94A1-8C7DF8AA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442-390F-432A-911B-38905E94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1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C19-0EAE-115D-80E2-468A904E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76AD3-7568-83DF-09F3-67EA99D9D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80D39-4AC5-BF60-2B19-E91CBB22B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DC473-A459-8068-E928-8B19E10E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6FFF-CE67-44AB-A99D-567A2A2A490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4A206-7E34-1E66-9B7A-C485BAA1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B4BD8-3112-09B4-D5D2-BA354C5E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442-390F-432A-911B-38905E94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8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9B85-E3A7-AFBF-07B4-E497B729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6D736-3DEE-5755-1FF4-73B57E0FF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CD9C7-5581-9771-04C8-F48D6DC6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33E28-C123-14F2-CCC8-E2927625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6FFF-CE67-44AB-A99D-567A2A2A490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70EB-392D-26AD-6694-8E764639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E9960-1081-A314-F47C-8D45F032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442-390F-432A-911B-38905E94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2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B70F1-1E9E-0949-0EC9-DB620F3A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588E6-E363-979B-0CFD-92846B0EB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03E4F-A60A-A03C-6A68-9D132689F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6FFF-CE67-44AB-A99D-567A2A2A490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A581-6059-A685-1094-8D19740F1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8A50-7B6D-08C1-E36E-4ED0597EC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A442-390F-432A-911B-38905E94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691F2B-ABDD-B0B1-38F9-121CF18C96B4}"/>
              </a:ext>
            </a:extLst>
          </p:cNvPr>
          <p:cNvSpPr/>
          <p:nvPr/>
        </p:nvSpPr>
        <p:spPr>
          <a:xfrm>
            <a:off x="1327638" y="1292469"/>
            <a:ext cx="167933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12V regulator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F0C0B7-4295-4ED1-F3EF-96F1B818E5A7}"/>
              </a:ext>
            </a:extLst>
          </p:cNvPr>
          <p:cNvSpPr/>
          <p:nvPr/>
        </p:nvSpPr>
        <p:spPr>
          <a:xfrm>
            <a:off x="8127023" y="1292469"/>
            <a:ext cx="167933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12V regulator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427CA-626D-2178-C29B-ED368C40D908}"/>
              </a:ext>
            </a:extLst>
          </p:cNvPr>
          <p:cNvSpPr txBox="1"/>
          <p:nvPr/>
        </p:nvSpPr>
        <p:spPr>
          <a:xfrm>
            <a:off x="1327638" y="637345"/>
            <a:ext cx="185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Power comes directly cabled into regulator, never through the board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068913-090E-19F3-EE0D-8115C78AAAFC}"/>
              </a:ext>
            </a:extLst>
          </p:cNvPr>
          <p:cNvSpPr/>
          <p:nvPr/>
        </p:nvSpPr>
        <p:spPr>
          <a:xfrm>
            <a:off x="8127023" y="2499946"/>
            <a:ext cx="1679331" cy="6418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12-way terminal block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24B2C8-B0C6-C300-9691-55ADA4B57860}"/>
              </a:ext>
            </a:extLst>
          </p:cNvPr>
          <p:cNvSpPr/>
          <p:nvPr/>
        </p:nvSpPr>
        <p:spPr>
          <a:xfrm>
            <a:off x="1327638" y="2499946"/>
            <a:ext cx="1679331" cy="6418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12-way terminal block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CEFF7C-328C-53B0-6EC6-206079EA58E1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167304" y="1934308"/>
            <a:ext cx="0" cy="56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F5CF7A-CE25-E846-4A3F-6655B3AF354F}"/>
              </a:ext>
            </a:extLst>
          </p:cNvPr>
          <p:cNvSpPr txBox="1"/>
          <p:nvPr/>
        </p:nvSpPr>
        <p:spPr>
          <a:xfrm>
            <a:off x="2255226" y="2032461"/>
            <a:ext cx="86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12V0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D690F8-033E-2528-1A88-991A8F337FD9}"/>
              </a:ext>
            </a:extLst>
          </p:cNvPr>
          <p:cNvSpPr/>
          <p:nvPr/>
        </p:nvSpPr>
        <p:spPr>
          <a:xfrm>
            <a:off x="3569676" y="3108080"/>
            <a:ext cx="1485900" cy="6418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5V0 regulator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C5FF10-8416-FF4F-516E-A2E8318AD9E3}"/>
              </a:ext>
            </a:extLst>
          </p:cNvPr>
          <p:cNvSpPr/>
          <p:nvPr/>
        </p:nvSpPr>
        <p:spPr>
          <a:xfrm>
            <a:off x="3569677" y="1997291"/>
            <a:ext cx="1485900" cy="3693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“PWR ON” LED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CA6B6BB-ED2C-4FB2-6D74-FBD8E2E6C2AE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3006969" y="2181958"/>
            <a:ext cx="562708" cy="638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4E9D8F-8382-A048-9758-21BFDAA06C8B}"/>
              </a:ext>
            </a:extLst>
          </p:cNvPr>
          <p:cNvSpPr/>
          <p:nvPr/>
        </p:nvSpPr>
        <p:spPr>
          <a:xfrm>
            <a:off x="6273310" y="1997290"/>
            <a:ext cx="1485900" cy="3693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“PWR ON” LED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5A2F23E-BD54-7060-4DB7-7911F1526761}"/>
              </a:ext>
            </a:extLst>
          </p:cNvPr>
          <p:cNvCxnSpPr>
            <a:stCxn id="7" idx="1"/>
            <a:endCxn id="20" idx="3"/>
          </p:cNvCxnSpPr>
          <p:nvPr/>
        </p:nvCxnSpPr>
        <p:spPr>
          <a:xfrm rot="10800000">
            <a:off x="7759211" y="2181958"/>
            <a:ext cx="367813" cy="638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52410E-67B8-BE17-E0B1-0AE824B7D991}"/>
              </a:ext>
            </a:extLst>
          </p:cNvPr>
          <p:cNvSpPr/>
          <p:nvPr/>
        </p:nvSpPr>
        <p:spPr>
          <a:xfrm>
            <a:off x="1327638" y="5164706"/>
            <a:ext cx="1688123" cy="83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8x</a:t>
            </a:r>
          </a:p>
          <a:p>
            <a:pPr algn="ctr"/>
            <a:r>
              <a:rPr lang="en-US" dirty="0"/>
              <a:t>FET drivers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D4A782-3D40-8CE5-C832-65BDBFCB2FAF}"/>
              </a:ext>
            </a:extLst>
          </p:cNvPr>
          <p:cNvSpPr/>
          <p:nvPr/>
        </p:nvSpPr>
        <p:spPr>
          <a:xfrm>
            <a:off x="8135815" y="5164706"/>
            <a:ext cx="1679331" cy="83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8x</a:t>
            </a:r>
          </a:p>
          <a:p>
            <a:pPr algn="ctr"/>
            <a:r>
              <a:rPr lang="en-US" dirty="0"/>
              <a:t>FET drivers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98888B3-549E-2BAE-0BCE-4A25F29C7B5F}"/>
              </a:ext>
            </a:extLst>
          </p:cNvPr>
          <p:cNvSpPr/>
          <p:nvPr/>
        </p:nvSpPr>
        <p:spPr>
          <a:xfrm>
            <a:off x="5498123" y="3103684"/>
            <a:ext cx="2066192" cy="624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2x12 </a:t>
            </a:r>
            <a:r>
              <a:rPr lang="en-US" dirty="0" err="1"/>
              <a:t>c’tors</a:t>
            </a:r>
            <a:r>
              <a:rPr lang="en-US" dirty="0"/>
              <a:t> w/ </a:t>
            </a:r>
          </a:p>
          <a:p>
            <a:pPr algn="ctr"/>
            <a:r>
              <a:rPr lang="en-US" dirty="0" err="1"/>
              <a:t>ext</a:t>
            </a:r>
            <a:r>
              <a:rPr lang="en-US" dirty="0"/>
              <a:t> signals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7A7B33F-48D8-486A-CE98-3EE507113387}"/>
              </a:ext>
            </a:extLst>
          </p:cNvPr>
          <p:cNvSpPr/>
          <p:nvPr/>
        </p:nvSpPr>
        <p:spPr>
          <a:xfrm>
            <a:off x="4356587" y="4280360"/>
            <a:ext cx="1916723" cy="83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4x SN75374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73A70E1-71BB-E26C-5B44-4922DBED8BDC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3006969" y="2820866"/>
            <a:ext cx="562707" cy="608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CCE87A2-EB06-775F-25A4-00661BD2CB94}"/>
              </a:ext>
            </a:extLst>
          </p:cNvPr>
          <p:cNvCxnSpPr>
            <a:stCxn id="12" idx="2"/>
            <a:endCxn id="27" idx="0"/>
          </p:cNvCxnSpPr>
          <p:nvPr/>
        </p:nvCxnSpPr>
        <p:spPr>
          <a:xfrm rot="16200000" flipH="1">
            <a:off x="4548567" y="3513977"/>
            <a:ext cx="530441" cy="1002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901A967-8239-0F52-FE62-92DB66ECFCE4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5646873" y="3396014"/>
            <a:ext cx="552422" cy="1216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CA2E5D7-B6ED-DC66-A511-DD95BA10D30D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rot="5400000">
            <a:off x="3931999" y="4199391"/>
            <a:ext cx="466712" cy="2299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D9F8922-4ECC-9EE4-E70C-05EE1B68E352}"/>
              </a:ext>
            </a:extLst>
          </p:cNvPr>
          <p:cNvCxnSpPr>
            <a:cxnSpLocks/>
            <a:stCxn id="27" idx="2"/>
            <a:endCxn id="25" idx="1"/>
          </p:cNvCxnSpPr>
          <p:nvPr/>
        </p:nvCxnSpPr>
        <p:spPr>
          <a:xfrm rot="16200000" flipH="1">
            <a:off x="6492026" y="3938552"/>
            <a:ext cx="466712" cy="2820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E381873-4B43-4874-0396-8F7AE8C94C8B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rot="16200000" flipH="1">
            <a:off x="1158042" y="4151047"/>
            <a:ext cx="2022921" cy="4396"/>
          </a:xfrm>
          <a:prstGeom prst="bentConnector3">
            <a:avLst>
              <a:gd name="adj1" fmla="val 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66418CB-4A1A-A36E-9983-F7581AB3EE56}"/>
              </a:ext>
            </a:extLst>
          </p:cNvPr>
          <p:cNvCxnSpPr>
            <a:stCxn id="7" idx="2"/>
            <a:endCxn id="25" idx="0"/>
          </p:cNvCxnSpPr>
          <p:nvPr/>
        </p:nvCxnSpPr>
        <p:spPr>
          <a:xfrm rot="16200000" flipH="1">
            <a:off x="7959625" y="4148849"/>
            <a:ext cx="2022921" cy="8792"/>
          </a:xfrm>
          <a:prstGeom prst="bentConnector3">
            <a:avLst>
              <a:gd name="adj1" fmla="val 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95479B3-46B3-588E-E3FB-7B3FF71DE251}"/>
              </a:ext>
            </a:extLst>
          </p:cNvPr>
          <p:cNvSpPr txBox="1"/>
          <p:nvPr/>
        </p:nvSpPr>
        <p:spPr>
          <a:xfrm>
            <a:off x="2229293" y="372207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8932D8-66A0-14E3-2F0A-28E91BBC4CC5}"/>
              </a:ext>
            </a:extLst>
          </p:cNvPr>
          <p:cNvSpPr txBox="1"/>
          <p:nvPr/>
        </p:nvSpPr>
        <p:spPr>
          <a:xfrm>
            <a:off x="4281853" y="374262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BF3BF4-D6FE-0D4D-6ADA-7E2A178C3BBB}"/>
              </a:ext>
            </a:extLst>
          </p:cNvPr>
          <p:cNvSpPr txBox="1"/>
          <p:nvPr/>
        </p:nvSpPr>
        <p:spPr>
          <a:xfrm>
            <a:off x="6533661" y="3729320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“go” @ 3V3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46E899-6A8B-CB28-FC7E-C1BF5C7383DA}"/>
              </a:ext>
            </a:extLst>
          </p:cNvPr>
          <p:cNvSpPr txBox="1"/>
          <p:nvPr/>
        </p:nvSpPr>
        <p:spPr>
          <a:xfrm>
            <a:off x="3965331" y="5170282"/>
            <a:ext cx="139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“go” @ 12V0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CBD04F9-CB01-67F1-F428-66DDF283C381}"/>
              </a:ext>
            </a:extLst>
          </p:cNvPr>
          <p:cNvCxnSpPr>
            <a:stCxn id="8" idx="3"/>
            <a:endCxn id="27" idx="1"/>
          </p:cNvCxnSpPr>
          <p:nvPr/>
        </p:nvCxnSpPr>
        <p:spPr>
          <a:xfrm>
            <a:off x="3006969" y="2820866"/>
            <a:ext cx="1349618" cy="1877129"/>
          </a:xfrm>
          <a:prstGeom prst="bentConnector3">
            <a:avLst>
              <a:gd name="adj1" fmla="val 21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F44DE73-C80C-DA64-8106-558FDA78D88C}"/>
              </a:ext>
            </a:extLst>
          </p:cNvPr>
          <p:cNvSpPr txBox="1"/>
          <p:nvPr/>
        </p:nvSpPr>
        <p:spPr>
          <a:xfrm>
            <a:off x="899017" y="2085954"/>
            <a:ext cx="1855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Over flying wires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7F2393-60F7-DFE3-4C51-D48DEF9D4AF7}"/>
              </a:ext>
            </a:extLst>
          </p:cNvPr>
          <p:cNvSpPr txBox="1"/>
          <p:nvPr/>
        </p:nvSpPr>
        <p:spPr>
          <a:xfrm>
            <a:off x="3526203" y="2362953"/>
            <a:ext cx="166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Also to board GND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59EA1A-BC95-898D-8CF8-17B676A7344D}"/>
              </a:ext>
            </a:extLst>
          </p:cNvPr>
          <p:cNvSpPr txBox="1"/>
          <p:nvPr/>
        </p:nvSpPr>
        <p:spPr>
          <a:xfrm>
            <a:off x="6170252" y="2341680"/>
            <a:ext cx="166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Also to board GND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858D2FE-7A77-F4D6-8ACE-3AB17C21FFF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966689" y="1934308"/>
            <a:ext cx="0" cy="56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0BC3DBE-9098-A457-C689-12DEB4A06C42}"/>
              </a:ext>
            </a:extLst>
          </p:cNvPr>
          <p:cNvSpPr txBox="1"/>
          <p:nvPr/>
        </p:nvSpPr>
        <p:spPr>
          <a:xfrm rot="16384129">
            <a:off x="2238475" y="2649833"/>
            <a:ext cx="1855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thru </a:t>
            </a:r>
            <a:r>
              <a:rPr lang="en-US" sz="1200" i="1" dirty="0" err="1"/>
              <a:t>MicroLatch</a:t>
            </a:r>
            <a:r>
              <a:rPr lang="en-US" sz="1200" i="1" dirty="0"/>
              <a:t> 2pin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39631A4-B250-DAA3-52CF-A12A13F2E4EA}"/>
              </a:ext>
            </a:extLst>
          </p:cNvPr>
          <p:cNvSpPr txBox="1"/>
          <p:nvPr/>
        </p:nvSpPr>
        <p:spPr>
          <a:xfrm rot="16384129">
            <a:off x="7077381" y="2343638"/>
            <a:ext cx="1855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thru </a:t>
            </a:r>
            <a:r>
              <a:rPr lang="en-US" sz="1200" i="1" dirty="0" err="1"/>
              <a:t>MicroLatch</a:t>
            </a:r>
            <a:r>
              <a:rPr lang="en-US" sz="1200" i="1" dirty="0"/>
              <a:t> 2pin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D19F49-C426-2D84-A3DB-F21BD8049C4A}"/>
              </a:ext>
            </a:extLst>
          </p:cNvPr>
          <p:cNvSpPr txBox="1"/>
          <p:nvPr/>
        </p:nvSpPr>
        <p:spPr>
          <a:xfrm>
            <a:off x="899017" y="4076582"/>
            <a:ext cx="1855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Over flying wires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C18333-EB60-3D0E-A838-39C3519676A7}"/>
              </a:ext>
            </a:extLst>
          </p:cNvPr>
          <p:cNvSpPr txBox="1"/>
          <p:nvPr/>
        </p:nvSpPr>
        <p:spPr>
          <a:xfrm>
            <a:off x="3886198" y="5636994"/>
            <a:ext cx="247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Over header pins, 1 per FET driver</a:t>
            </a:r>
          </a:p>
          <a:p>
            <a:r>
              <a:rPr lang="en-US" sz="1200" i="1" dirty="0"/>
              <a:t>(Also to R + LED)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FB8AA2-1DF9-B2B6-6800-8CAAC5E1E861}"/>
              </a:ext>
            </a:extLst>
          </p:cNvPr>
          <p:cNvSpPr txBox="1"/>
          <p:nvPr/>
        </p:nvSpPr>
        <p:spPr>
          <a:xfrm>
            <a:off x="5370598" y="2858213"/>
            <a:ext cx="2470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2x </a:t>
            </a:r>
            <a:r>
              <a:rPr lang="en-US" sz="1200" i="1" dirty="0" err="1"/>
              <a:t>MicroLatch</a:t>
            </a:r>
            <a:r>
              <a:rPr lang="en-US" sz="1200" i="1" dirty="0"/>
              <a:t> 12-pin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FF37C06-4396-61DA-D58C-C671B6DFCFDF}"/>
              </a:ext>
            </a:extLst>
          </p:cNvPr>
          <p:cNvSpPr/>
          <p:nvPr/>
        </p:nvSpPr>
        <p:spPr>
          <a:xfrm>
            <a:off x="3354024" y="747347"/>
            <a:ext cx="4520224" cy="543364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B22D13-B3D2-A1F2-6E5C-FFF7CC6A7B7B}"/>
              </a:ext>
            </a:extLst>
          </p:cNvPr>
          <p:cNvSpPr txBox="1"/>
          <p:nvPr/>
        </p:nvSpPr>
        <p:spPr>
          <a:xfrm>
            <a:off x="4160959" y="404042"/>
            <a:ext cx="31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Actual PCB-laid circuitry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3F41155-FD41-9A92-1B28-5768EB0C0653}"/>
              </a:ext>
            </a:extLst>
          </p:cNvPr>
          <p:cNvCxnSpPr>
            <a:cxnSpLocks/>
          </p:cNvCxnSpPr>
          <p:nvPr/>
        </p:nvCxnSpPr>
        <p:spPr>
          <a:xfrm>
            <a:off x="2167304" y="5999975"/>
            <a:ext cx="0" cy="32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5A4DE7D-6869-78C9-F1B6-44CC6B92708A}"/>
              </a:ext>
            </a:extLst>
          </p:cNvPr>
          <p:cNvSpPr txBox="1"/>
          <p:nvPr/>
        </p:nvSpPr>
        <p:spPr>
          <a:xfrm>
            <a:off x="606669" y="6383215"/>
            <a:ext cx="274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To LED sign, via flying wires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F460544-C48B-E95E-A530-EE66995FE711}"/>
              </a:ext>
            </a:extLst>
          </p:cNvPr>
          <p:cNvCxnSpPr>
            <a:cxnSpLocks/>
          </p:cNvCxnSpPr>
          <p:nvPr/>
        </p:nvCxnSpPr>
        <p:spPr>
          <a:xfrm>
            <a:off x="8926387" y="6006574"/>
            <a:ext cx="0" cy="32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70B545E-D342-AA7C-2668-EA087120A7DA}"/>
              </a:ext>
            </a:extLst>
          </p:cNvPr>
          <p:cNvSpPr txBox="1"/>
          <p:nvPr/>
        </p:nvSpPr>
        <p:spPr>
          <a:xfrm>
            <a:off x="7365752" y="6389814"/>
            <a:ext cx="274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To LED sign, via flying wires</a:t>
            </a:r>
          </a:p>
        </p:txBody>
      </p:sp>
    </p:spTree>
    <p:extLst>
      <p:ext uri="{BB962C8B-B14F-4D97-AF65-F5344CB8AC3E}">
        <p14:creationId xmlns:p14="http://schemas.microsoft.com/office/powerpoint/2010/main" val="26826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Kimball</dc:creator>
  <cp:lastModifiedBy>Aaron Kimball</cp:lastModifiedBy>
  <cp:revision>3</cp:revision>
  <dcterms:created xsi:type="dcterms:W3CDTF">2022-05-09T19:51:34Z</dcterms:created>
  <dcterms:modified xsi:type="dcterms:W3CDTF">2022-05-09T23:16:11Z</dcterms:modified>
</cp:coreProperties>
</file>