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01" y="2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79.png"/><Relationship Id="rId18" Type="http://schemas.openxmlformats.org/officeDocument/2006/relationships/image" Target="../media/image83.png"/><Relationship Id="rId3" Type="http://schemas.openxmlformats.org/officeDocument/2006/relationships/image" Target="../media/image27.png"/><Relationship Id="rId21" Type="http://schemas.openxmlformats.org/officeDocument/2006/relationships/image" Target="../media/image86.png"/><Relationship Id="rId7" Type="http://schemas.openxmlformats.org/officeDocument/2006/relationships/image" Target="../media/image30.png"/><Relationship Id="rId12" Type="http://schemas.openxmlformats.org/officeDocument/2006/relationships/image" Target="../media/image78.png"/><Relationship Id="rId17" Type="http://schemas.openxmlformats.org/officeDocument/2006/relationships/image" Target="../media/image68.png"/><Relationship Id="rId2" Type="http://schemas.openxmlformats.org/officeDocument/2006/relationships/image" Target="../media/image26.png"/><Relationship Id="rId16" Type="http://schemas.openxmlformats.org/officeDocument/2006/relationships/image" Target="../media/image82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77.png"/><Relationship Id="rId5" Type="http://schemas.openxmlformats.org/officeDocument/2006/relationships/image" Target="../media/image29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19" Type="http://schemas.openxmlformats.org/officeDocument/2006/relationships/image" Target="../media/image84.png"/><Relationship Id="rId4" Type="http://schemas.openxmlformats.org/officeDocument/2006/relationships/image" Target="../media/image28.png"/><Relationship Id="rId9" Type="http://schemas.openxmlformats.org/officeDocument/2006/relationships/image" Target="../media/image65.png"/><Relationship Id="rId1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93.png"/><Relationship Id="rId26" Type="http://schemas.openxmlformats.org/officeDocument/2006/relationships/image" Target="../media/image101.png"/><Relationship Id="rId39" Type="http://schemas.openxmlformats.org/officeDocument/2006/relationships/image" Target="../media/image114.png"/><Relationship Id="rId21" Type="http://schemas.openxmlformats.org/officeDocument/2006/relationships/image" Target="../media/image96.png"/><Relationship Id="rId34" Type="http://schemas.openxmlformats.org/officeDocument/2006/relationships/image" Target="../media/image109.png"/><Relationship Id="rId42" Type="http://schemas.openxmlformats.org/officeDocument/2006/relationships/image" Target="../media/image11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29" Type="http://schemas.openxmlformats.org/officeDocument/2006/relationships/image" Target="../media/image104.png"/><Relationship Id="rId41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79.png"/><Relationship Id="rId24" Type="http://schemas.openxmlformats.org/officeDocument/2006/relationships/image" Target="../media/image99.png"/><Relationship Id="rId32" Type="http://schemas.openxmlformats.org/officeDocument/2006/relationships/image" Target="../media/image107.png"/><Relationship Id="rId37" Type="http://schemas.openxmlformats.org/officeDocument/2006/relationships/image" Target="../media/image112.png"/><Relationship Id="rId40" Type="http://schemas.openxmlformats.org/officeDocument/2006/relationships/image" Target="../media/image115.png"/><Relationship Id="rId5" Type="http://schemas.openxmlformats.org/officeDocument/2006/relationships/image" Target="../media/image29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28" Type="http://schemas.openxmlformats.org/officeDocument/2006/relationships/image" Target="../media/image103.png"/><Relationship Id="rId36" Type="http://schemas.openxmlformats.org/officeDocument/2006/relationships/image" Target="../media/image111.png"/><Relationship Id="rId10" Type="http://schemas.openxmlformats.org/officeDocument/2006/relationships/image" Target="../media/image87.png"/><Relationship Id="rId19" Type="http://schemas.openxmlformats.org/officeDocument/2006/relationships/image" Target="../media/image94.png"/><Relationship Id="rId31" Type="http://schemas.openxmlformats.org/officeDocument/2006/relationships/image" Target="../media/image106.png"/><Relationship Id="rId4" Type="http://schemas.openxmlformats.org/officeDocument/2006/relationships/image" Target="../media/image28.png"/><Relationship Id="rId9" Type="http://schemas.openxmlformats.org/officeDocument/2006/relationships/image" Target="../media/image65.png"/><Relationship Id="rId14" Type="http://schemas.openxmlformats.org/officeDocument/2006/relationships/image" Target="../media/image81.png"/><Relationship Id="rId22" Type="http://schemas.openxmlformats.org/officeDocument/2006/relationships/image" Target="../media/image97.png"/><Relationship Id="rId27" Type="http://schemas.openxmlformats.org/officeDocument/2006/relationships/image" Target="../media/image102.png"/><Relationship Id="rId30" Type="http://schemas.openxmlformats.org/officeDocument/2006/relationships/image" Target="../media/image105.png"/><Relationship Id="rId35" Type="http://schemas.openxmlformats.org/officeDocument/2006/relationships/image" Target="../media/image110.png"/><Relationship Id="rId43" Type="http://schemas.openxmlformats.org/officeDocument/2006/relationships/image" Target="../media/image118.png"/><Relationship Id="rId8" Type="http://schemas.openxmlformats.org/officeDocument/2006/relationships/image" Target="../media/image55.png"/><Relationship Id="rId3" Type="http://schemas.openxmlformats.org/officeDocument/2006/relationships/image" Target="../media/image27.png"/><Relationship Id="rId12" Type="http://schemas.openxmlformats.org/officeDocument/2006/relationships/image" Target="../media/image88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33" Type="http://schemas.openxmlformats.org/officeDocument/2006/relationships/image" Target="../media/image108.png"/><Relationship Id="rId38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1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11" Type="http://schemas.openxmlformats.org/officeDocument/2006/relationships/image" Target="../media/image123.png"/><Relationship Id="rId5" Type="http://schemas.openxmlformats.org/officeDocument/2006/relationships/image" Target="../media/image29.png"/><Relationship Id="rId10" Type="http://schemas.openxmlformats.org/officeDocument/2006/relationships/image" Target="../media/image122.png"/><Relationship Id="rId4" Type="http://schemas.openxmlformats.org/officeDocument/2006/relationships/image" Target="../media/image28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1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26.png"/><Relationship Id="rId3" Type="http://schemas.openxmlformats.org/officeDocument/2006/relationships/image" Target="../media/image33.png"/><Relationship Id="rId21" Type="http://schemas.openxmlformats.org/officeDocument/2006/relationships/image" Target="../media/image29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31.png"/><Relationship Id="rId10" Type="http://schemas.openxmlformats.org/officeDocument/2006/relationships/image" Target="../media/image40.png"/><Relationship Id="rId19" Type="http://schemas.openxmlformats.org/officeDocument/2006/relationships/image" Target="../media/image27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29.png"/><Relationship Id="rId10" Type="http://schemas.openxmlformats.org/officeDocument/2006/relationships/image" Target="../media/image53.png"/><Relationship Id="rId4" Type="http://schemas.openxmlformats.org/officeDocument/2006/relationships/image" Target="../media/image28.png"/><Relationship Id="rId9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29.png"/><Relationship Id="rId10" Type="http://schemas.openxmlformats.org/officeDocument/2006/relationships/image" Target="../media/image57.png"/><Relationship Id="rId4" Type="http://schemas.openxmlformats.org/officeDocument/2006/relationships/image" Target="../media/image28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4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6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2.png"/><Relationship Id="rId5" Type="http://schemas.openxmlformats.org/officeDocument/2006/relationships/image" Target="../media/image29.png"/><Relationship Id="rId10" Type="http://schemas.openxmlformats.org/officeDocument/2006/relationships/image" Target="../media/image61.png"/><Relationship Id="rId4" Type="http://schemas.openxmlformats.org/officeDocument/2006/relationships/image" Target="../media/image28.png"/><Relationship Id="rId9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66.png"/><Relationship Id="rId7" Type="http://schemas.openxmlformats.org/officeDocument/2006/relationships/image" Target="../media/image27.png"/><Relationship Id="rId12" Type="http://schemas.openxmlformats.org/officeDocument/2006/relationships/image" Target="../media/image55.png"/><Relationship Id="rId17" Type="http://schemas.openxmlformats.org/officeDocument/2006/relationships/image" Target="../media/image73.png"/><Relationship Id="rId2" Type="http://schemas.openxmlformats.org/officeDocument/2006/relationships/image" Target="../media/image65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68.png"/><Relationship Id="rId15" Type="http://schemas.openxmlformats.org/officeDocument/2006/relationships/image" Target="../media/image71.png"/><Relationship Id="rId10" Type="http://schemas.openxmlformats.org/officeDocument/2006/relationships/image" Target="../media/image59.png"/><Relationship Id="rId19" Type="http://schemas.openxmlformats.org/officeDocument/2006/relationships/image" Target="../media/image75.png"/><Relationship Id="rId4" Type="http://schemas.openxmlformats.org/officeDocument/2006/relationships/image" Target="../media/image67.png"/><Relationship Id="rId9" Type="http://schemas.openxmlformats.org/officeDocument/2006/relationships/image" Target="../media/image29.png"/><Relationship Id="rId1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6810" y="1713937"/>
            <a:ext cx="15954522" cy="51948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9812" y="7640450"/>
            <a:ext cx="13991725" cy="1278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7851" y="2494813"/>
            <a:ext cx="3570548" cy="11945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850" y="-1013076"/>
            <a:ext cx="3928600" cy="46542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74992" y="845778"/>
            <a:ext cx="8812296" cy="6156283"/>
            <a:chOff x="7474992" y="845778"/>
            <a:chExt cx="8812296" cy="615628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474992" y="6070613"/>
              <a:ext cx="4406148" cy="923352"/>
              <a:chOff x="7474992" y="6070613"/>
              <a:chExt cx="4406148" cy="92335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474992" y="6070613"/>
                <a:ext cx="4406148" cy="92335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7474992" y="4507133"/>
              <a:ext cx="4406148" cy="923352"/>
              <a:chOff x="7474992" y="4507133"/>
              <a:chExt cx="4406148" cy="92335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474992" y="4507133"/>
                <a:ext cx="4406148" cy="923352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90865" y="4417754"/>
              <a:ext cx="4636691" cy="1288968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7474992" y="845778"/>
              <a:ext cx="8812296" cy="1466181"/>
              <a:chOff x="7474992" y="845778"/>
              <a:chExt cx="8812296" cy="146618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349281" y="703419"/>
                <a:ext cx="3096930" cy="1066578"/>
              </a:xfrm>
              <a:prstGeom prst="rect">
                <a:avLst/>
              </a:prstGeom>
            </p:spPr>
          </p:pic>
          <p:grpSp>
            <p:nvGrpSpPr>
              <p:cNvPr id="1006" name="그룹 1006"/>
              <p:cNvGrpSpPr/>
              <p:nvPr/>
            </p:nvGrpSpPr>
            <p:grpSpPr>
              <a:xfrm>
                <a:off x="7474992" y="1380169"/>
                <a:ext cx="8812296" cy="931790"/>
                <a:chOff x="7474992" y="1380169"/>
                <a:chExt cx="8812296" cy="931790"/>
              </a:xfrm>
            </p:grpSpPr>
            <p:grpSp>
              <p:nvGrpSpPr>
                <p:cNvPr id="1007" name="그룹 1007"/>
                <p:cNvGrpSpPr/>
                <p:nvPr/>
              </p:nvGrpSpPr>
              <p:grpSpPr>
                <a:xfrm>
                  <a:off x="7474992" y="1380169"/>
                  <a:ext cx="4406148" cy="931790"/>
                  <a:chOff x="7474992" y="1380169"/>
                  <a:chExt cx="4406148" cy="931790"/>
                </a:xfrm>
              </p:grpSpPr>
              <p:pic>
                <p:nvPicPr>
                  <p:cNvPr id="23" name="Object 22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7390863" y="1290790"/>
                    <a:ext cx="4604006" cy="1289311"/>
                  </a:xfrm>
                  <a:prstGeom prst="rect">
                    <a:avLst/>
                  </a:prstGeom>
                </p:spPr>
              </p:pic>
              <p:grpSp>
                <p:nvGrpSpPr>
                  <p:cNvPr id="1008" name="그룹 1008"/>
                  <p:cNvGrpSpPr/>
                  <p:nvPr/>
                </p:nvGrpSpPr>
                <p:grpSpPr>
                  <a:xfrm>
                    <a:off x="7474992" y="1380169"/>
                    <a:ext cx="4406148" cy="923352"/>
                    <a:chOff x="7474992" y="1380169"/>
                    <a:chExt cx="4406148" cy="923352"/>
                  </a:xfrm>
                </p:grpSpPr>
                <p:pic>
                  <p:nvPicPr>
                    <p:cNvPr id="25" name="Object 24"/>
                    <p:cNvPicPr>
                      <a:picLocks noChangeAspect="1"/>
                    </p:cNvPicPr>
                    <p:nvPr/>
                  </p:nvPicPr>
                  <p:blipFill>
                    <a:blip r:embed="rId9" cstate="print"/>
                    <a:stretch>
                      <a:fillRect/>
                    </a:stretch>
                  </p:blipFill>
                  <p:spPr>
                    <a:xfrm>
                      <a:off x="7474992" y="1380169"/>
                      <a:ext cx="4406148" cy="923352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09" name="그룹 1009"/>
                <p:cNvGrpSpPr/>
                <p:nvPr/>
              </p:nvGrpSpPr>
              <p:grpSpPr>
                <a:xfrm>
                  <a:off x="11881140" y="1380169"/>
                  <a:ext cx="4406148" cy="926685"/>
                  <a:chOff x="11881140" y="1380169"/>
                  <a:chExt cx="4406148" cy="926685"/>
                </a:xfrm>
              </p:grpSpPr>
              <p:grpSp>
                <p:nvGrpSpPr>
                  <p:cNvPr id="1010" name="그룹 1010"/>
                  <p:cNvGrpSpPr/>
                  <p:nvPr/>
                </p:nvGrpSpPr>
                <p:grpSpPr>
                  <a:xfrm>
                    <a:off x="11881140" y="1380169"/>
                    <a:ext cx="4406148" cy="923352"/>
                    <a:chOff x="11881140" y="1380169"/>
                    <a:chExt cx="4406148" cy="923352"/>
                  </a:xfrm>
                </p:grpSpPr>
                <p:pic>
                  <p:nvPicPr>
                    <p:cNvPr id="30" name="Object 29"/>
                    <p:cNvPicPr>
                      <a:picLocks noChangeAspect="1"/>
                    </p:cNvPicPr>
                    <p:nvPr/>
                  </p:nvPicPr>
                  <p:blipFill>
                    <a:blip r:embed="rId9" cstate="print"/>
                    <a:stretch>
                      <a:fillRect/>
                    </a:stretch>
                  </p:blipFill>
                  <p:spPr>
                    <a:xfrm>
                      <a:off x="11881140" y="1380169"/>
                      <a:ext cx="4406148" cy="92335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2" name="Object 31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11797010" y="1290791"/>
                    <a:ext cx="4604111" cy="1278149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11" name="그룹 1011"/>
            <p:cNvGrpSpPr/>
            <p:nvPr/>
          </p:nvGrpSpPr>
          <p:grpSpPr>
            <a:xfrm>
              <a:off x="7474992" y="2407624"/>
              <a:ext cx="8812296" cy="1467815"/>
              <a:chOff x="7474992" y="2407624"/>
              <a:chExt cx="8812296" cy="146781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7474992" y="2943650"/>
                <a:ext cx="8812296" cy="931788"/>
                <a:chOff x="7474992" y="2943650"/>
                <a:chExt cx="8812296" cy="931788"/>
              </a:xfrm>
            </p:grpSpPr>
            <p:grpSp>
              <p:nvGrpSpPr>
                <p:cNvPr id="1013" name="그룹 1013"/>
                <p:cNvGrpSpPr/>
                <p:nvPr/>
              </p:nvGrpSpPr>
              <p:grpSpPr>
                <a:xfrm>
                  <a:off x="7474992" y="2943650"/>
                  <a:ext cx="4406148" cy="931788"/>
                  <a:chOff x="7474992" y="2943650"/>
                  <a:chExt cx="4406148" cy="931788"/>
                </a:xfrm>
              </p:grpSpPr>
              <p:pic>
                <p:nvPicPr>
                  <p:cNvPr id="39" name="Object 38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7390865" y="2854270"/>
                    <a:ext cx="4649864" cy="1289311"/>
                  </a:xfrm>
                  <a:prstGeom prst="rect">
                    <a:avLst/>
                  </a:prstGeom>
                </p:spPr>
              </p:pic>
              <p:grpSp>
                <p:nvGrpSpPr>
                  <p:cNvPr id="1014" name="그룹 1014"/>
                  <p:cNvGrpSpPr/>
                  <p:nvPr/>
                </p:nvGrpSpPr>
                <p:grpSpPr>
                  <a:xfrm>
                    <a:off x="7474992" y="2943653"/>
                    <a:ext cx="4406148" cy="923352"/>
                    <a:chOff x="7474992" y="2943653"/>
                    <a:chExt cx="4406148" cy="923352"/>
                  </a:xfrm>
                </p:grpSpPr>
                <p:pic>
                  <p:nvPicPr>
                    <p:cNvPr id="41" name="Object 40"/>
                    <p:cNvPicPr>
                      <a:picLocks noChangeAspect="1"/>
                    </p:cNvPicPr>
                    <p:nvPr/>
                  </p:nvPicPr>
                  <p:blipFill>
                    <a:blip r:embed="rId9" cstate="print"/>
                    <a:stretch>
                      <a:fillRect/>
                    </a:stretch>
                  </p:blipFill>
                  <p:spPr>
                    <a:xfrm>
                      <a:off x="7474992" y="2943653"/>
                      <a:ext cx="4406148" cy="923352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5" name="그룹 1015"/>
                <p:cNvGrpSpPr/>
                <p:nvPr/>
              </p:nvGrpSpPr>
              <p:grpSpPr>
                <a:xfrm>
                  <a:off x="11881140" y="2943653"/>
                  <a:ext cx="4406148" cy="931455"/>
                  <a:chOff x="11881140" y="2943653"/>
                  <a:chExt cx="4406148" cy="931455"/>
                </a:xfrm>
              </p:grpSpPr>
              <p:grpSp>
                <p:nvGrpSpPr>
                  <p:cNvPr id="1016" name="그룹 1016"/>
                  <p:cNvGrpSpPr/>
                  <p:nvPr/>
                </p:nvGrpSpPr>
                <p:grpSpPr>
                  <a:xfrm>
                    <a:off x="11881140" y="2943653"/>
                    <a:ext cx="4406148" cy="923352"/>
                    <a:chOff x="11881140" y="2943653"/>
                    <a:chExt cx="4406148" cy="923352"/>
                  </a:xfrm>
                </p:grpSpPr>
                <p:pic>
                  <p:nvPicPr>
                    <p:cNvPr id="46" name="Object 45"/>
                    <p:cNvPicPr>
                      <a:picLocks noChangeAspect="1"/>
                    </p:cNvPicPr>
                    <p:nvPr/>
                  </p:nvPicPr>
                  <p:blipFill>
                    <a:blip r:embed="rId9" cstate="print"/>
                    <a:stretch>
                      <a:fillRect/>
                    </a:stretch>
                  </p:blipFill>
                  <p:spPr>
                    <a:xfrm>
                      <a:off x="11881140" y="2943653"/>
                      <a:ext cx="4406148" cy="92335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8" name="Object 47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11797006" y="2854278"/>
                    <a:ext cx="4620320" cy="1288968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75553" y="2270132"/>
                <a:ext cx="3196044" cy="104762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1881140" y="4507133"/>
              <a:ext cx="4406148" cy="931451"/>
              <a:chOff x="11881140" y="4507133"/>
              <a:chExt cx="4406148" cy="931451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11881140" y="4507133"/>
                <a:ext cx="4406148" cy="923352"/>
                <a:chOff x="11881140" y="4507133"/>
                <a:chExt cx="4406148" cy="923352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1881140" y="4507133"/>
                  <a:ext cx="4406148" cy="923352"/>
                </a:xfrm>
                <a:prstGeom prst="rect">
                  <a:avLst/>
                </a:prstGeom>
              </p:spPr>
            </p:pic>
          </p:grpSp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797006" y="4417754"/>
                <a:ext cx="4604539" cy="1288968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75553" y="3830046"/>
              <a:ext cx="3408948" cy="1069834"/>
            </a:xfrm>
            <a:prstGeom prst="rect">
              <a:avLst/>
            </a:prstGeom>
          </p:spPr>
        </p:pic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90865" y="5981230"/>
              <a:ext cx="4636691" cy="1288968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1881140" y="6070610"/>
              <a:ext cx="4406148" cy="931450"/>
              <a:chOff x="11881140" y="6070610"/>
              <a:chExt cx="4406148" cy="931450"/>
            </a:xfrm>
          </p:grpSpPr>
          <p:grpSp>
            <p:nvGrpSpPr>
              <p:cNvPr id="1020" name="그룹 1020"/>
              <p:cNvGrpSpPr/>
              <p:nvPr/>
            </p:nvGrpSpPr>
            <p:grpSpPr>
              <a:xfrm>
                <a:off x="11881140" y="6070613"/>
                <a:ext cx="4406148" cy="923352"/>
                <a:chOff x="11881140" y="6070613"/>
                <a:chExt cx="4406148" cy="923352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1881140" y="6070613"/>
                  <a:ext cx="4406148" cy="923352"/>
                </a:xfrm>
                <a:prstGeom prst="rect">
                  <a:avLst/>
                </a:prstGeom>
              </p:spPr>
            </p:pic>
          </p:grpSp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797006" y="5981230"/>
                <a:ext cx="4604539" cy="1288968"/>
              </a:xfrm>
              <a:prstGeom prst="rect">
                <a:avLst/>
              </a:prstGeom>
            </p:spPr>
          </p:pic>
        </p:grpSp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375553" y="5393532"/>
              <a:ext cx="3408948" cy="106983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666562" y="7616282"/>
            <a:ext cx="16952589" cy="2034512"/>
            <a:chOff x="666562" y="7616282"/>
            <a:chExt cx="16952589" cy="2034512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6562" y="7616282"/>
              <a:ext cx="16952589" cy="20345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7851" y="2494813"/>
            <a:ext cx="3570548" cy="11945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850" y="-1013076"/>
            <a:ext cx="3928600" cy="46542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265757" y="2969126"/>
            <a:ext cx="8812301" cy="3029330"/>
            <a:chOff x="7265757" y="2969126"/>
            <a:chExt cx="8812301" cy="302933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265762" y="3503517"/>
              <a:ext cx="4406148" cy="923352"/>
              <a:chOff x="7265762" y="3503517"/>
              <a:chExt cx="4406148" cy="92335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265762" y="3503517"/>
                <a:ext cx="4406148" cy="923352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81634" y="3414136"/>
              <a:ext cx="4603749" cy="128103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1671910" y="3503517"/>
              <a:ext cx="4406148" cy="926685"/>
              <a:chOff x="11671910" y="3503517"/>
              <a:chExt cx="4406148" cy="926685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1671910" y="3503517"/>
                <a:ext cx="4406148" cy="923352"/>
                <a:chOff x="11671910" y="3503517"/>
                <a:chExt cx="4406148" cy="923352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1671910" y="3503517"/>
                  <a:ext cx="4406148" cy="923352"/>
                </a:xfrm>
                <a:prstGeom prst="rect">
                  <a:avLst/>
                </a:prstGeom>
              </p:spPr>
            </p:pic>
          </p:grpSp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587779" y="3414139"/>
                <a:ext cx="4604111" cy="127814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265762" y="5067001"/>
              <a:ext cx="4406148" cy="923352"/>
              <a:chOff x="7265762" y="5067001"/>
              <a:chExt cx="4406148" cy="923352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265762" y="5067001"/>
                <a:ext cx="4406148" cy="923352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81634" y="4977622"/>
              <a:ext cx="4601968" cy="12810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0046" y="2828072"/>
              <a:ext cx="3096558" cy="1069834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1671910" y="5067001"/>
              <a:ext cx="4406148" cy="931455"/>
              <a:chOff x="11671910" y="5067001"/>
              <a:chExt cx="4406148" cy="931455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11671910" y="5067001"/>
                <a:ext cx="4406148" cy="923352"/>
                <a:chOff x="11671910" y="5067001"/>
                <a:chExt cx="4406148" cy="923352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1671910" y="5067001"/>
                  <a:ext cx="4406148" cy="923352"/>
                </a:xfrm>
                <a:prstGeom prst="rect">
                  <a:avLst/>
                </a:prstGeom>
              </p:spPr>
            </p:pic>
          </p:grpSp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587775" y="4977626"/>
                <a:ext cx="4620320" cy="1288968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66322" y="4392853"/>
              <a:ext cx="2839463" cy="105811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84839" y="7665140"/>
            <a:ext cx="16716036" cy="1750971"/>
            <a:chOff x="784839" y="7665140"/>
            <a:chExt cx="16716036" cy="175097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4839" y="7665140"/>
              <a:ext cx="16716036" cy="17509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16883" y="7663553"/>
            <a:ext cx="1798673" cy="1750971"/>
            <a:chOff x="1516883" y="7663553"/>
            <a:chExt cx="1798673" cy="175097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16883" y="7663553"/>
              <a:ext cx="1798673" cy="17509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84839" y="7663553"/>
            <a:ext cx="762009" cy="1750971"/>
            <a:chOff x="784839" y="7663553"/>
            <a:chExt cx="762009" cy="175097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4839" y="7663553"/>
              <a:ext cx="762009" cy="175097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277460" y="7663553"/>
            <a:ext cx="866450" cy="1750971"/>
            <a:chOff x="3277460" y="7663553"/>
            <a:chExt cx="866450" cy="175097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77460" y="7663553"/>
              <a:ext cx="866450" cy="175097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334603" y="7663553"/>
            <a:ext cx="1269841" cy="1750971"/>
            <a:chOff x="5334603" y="7663553"/>
            <a:chExt cx="1269841" cy="175097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34603" y="7663553"/>
              <a:ext cx="1269841" cy="175097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105816" y="7663553"/>
            <a:ext cx="1260534" cy="1750971"/>
            <a:chOff x="4105816" y="7663553"/>
            <a:chExt cx="1260534" cy="17509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105816" y="7663553"/>
              <a:ext cx="1260534" cy="175097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560000" y="7663553"/>
            <a:ext cx="1244444" cy="1750971"/>
            <a:chOff x="6560000" y="7663553"/>
            <a:chExt cx="1244444" cy="1750971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560000" y="7663553"/>
              <a:ext cx="1244444" cy="175097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766349" y="7663553"/>
            <a:ext cx="1427302" cy="1750971"/>
            <a:chOff x="7766349" y="7663553"/>
            <a:chExt cx="1427302" cy="175097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66349" y="7663553"/>
              <a:ext cx="1427302" cy="175097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142857" y="7663553"/>
            <a:ext cx="1137778" cy="1750971"/>
            <a:chOff x="9142857" y="7663553"/>
            <a:chExt cx="1137778" cy="1750971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142857" y="7663553"/>
              <a:ext cx="1137778" cy="175097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0248889" y="7663553"/>
            <a:ext cx="1403175" cy="1750971"/>
            <a:chOff x="10248889" y="7663553"/>
            <a:chExt cx="1403175" cy="1750971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248889" y="7663553"/>
              <a:ext cx="1403175" cy="175097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626667" y="7663553"/>
            <a:ext cx="1263492" cy="1750971"/>
            <a:chOff x="11626667" y="7663553"/>
            <a:chExt cx="1263492" cy="1750971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626667" y="7663553"/>
              <a:ext cx="1263492" cy="175097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845714" y="7663553"/>
            <a:ext cx="1391746" cy="1750971"/>
            <a:chOff x="12845714" y="7663553"/>
            <a:chExt cx="1391746" cy="1750971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845714" y="7663553"/>
              <a:ext cx="1391746" cy="175097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4199365" y="7663553"/>
            <a:ext cx="2368235" cy="1750971"/>
            <a:chOff x="14199365" y="7663553"/>
            <a:chExt cx="2368235" cy="175097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199365" y="7663553"/>
              <a:ext cx="2368235" cy="175097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6519328" y="7663553"/>
            <a:ext cx="371092" cy="1750971"/>
            <a:chOff x="16519328" y="7663553"/>
            <a:chExt cx="371092" cy="175097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6519328" y="7663553"/>
              <a:ext cx="371092" cy="1750971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590354" y="6906106"/>
            <a:ext cx="1726194" cy="785575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76947" y="6906106"/>
            <a:ext cx="1122156" cy="785575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3179977" y="7199440"/>
            <a:ext cx="1262966" cy="555204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4469335" y="7248001"/>
            <a:ext cx="1574366" cy="490937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1900174" y="7194440"/>
            <a:ext cx="1262966" cy="555204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0620370" y="7192059"/>
            <a:ext cx="1262966" cy="555204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9340567" y="7192059"/>
            <a:ext cx="1262966" cy="555204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8060764" y="7199201"/>
            <a:ext cx="1262966" cy="555204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6780960" y="7194440"/>
            <a:ext cx="1262966" cy="55520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5501157" y="7199201"/>
            <a:ext cx="1262966" cy="555204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4221354" y="7192059"/>
            <a:ext cx="1262966" cy="555204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5965237" y="6839689"/>
            <a:ext cx="1249613" cy="899842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6854162" y="7663553"/>
            <a:ext cx="646714" cy="1750971"/>
            <a:chOff x="16854162" y="7663553"/>
            <a:chExt cx="646714" cy="1750971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6854162" y="7663553"/>
              <a:ext cx="646714" cy="1750971"/>
            </a:xfrm>
            <a:prstGeom prst="rect">
              <a:avLst/>
            </a:prstGeom>
          </p:spPr>
        </p:pic>
      </p:grpSp>
      <p:pic>
        <p:nvPicPr>
          <p:cNvPr id="92" name="Object 91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6458136" y="6839689"/>
            <a:ext cx="1311204" cy="8998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7832" y="2352889"/>
            <a:ext cx="1978833" cy="13521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716" y="-1028136"/>
            <a:ext cx="3917717" cy="47046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80281" y="6430823"/>
            <a:ext cx="5283384" cy="2923523"/>
            <a:chOff x="11780281" y="6430823"/>
            <a:chExt cx="5283384" cy="29235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80281" y="6430823"/>
              <a:ext cx="5283384" cy="29235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3512" y="6430823"/>
            <a:ext cx="5283384" cy="2923523"/>
            <a:chOff x="1213512" y="6430823"/>
            <a:chExt cx="5283384" cy="292352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3512" y="6430823"/>
              <a:ext cx="5283384" cy="29235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96897" y="6430823"/>
            <a:ext cx="5283384" cy="2923523"/>
            <a:chOff x="6496897" y="6430823"/>
            <a:chExt cx="5283384" cy="29235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96897" y="6430823"/>
              <a:ext cx="5283384" cy="29235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3512" y="3526650"/>
            <a:ext cx="5283384" cy="2923523"/>
            <a:chOff x="1213512" y="3526650"/>
            <a:chExt cx="5283384" cy="29235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13512" y="3526650"/>
              <a:ext cx="5283384" cy="29235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780281" y="3515531"/>
            <a:ext cx="5283384" cy="2923523"/>
            <a:chOff x="11780281" y="3515531"/>
            <a:chExt cx="5283384" cy="292352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80281" y="3515531"/>
              <a:ext cx="5283384" cy="29235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96897" y="3515531"/>
            <a:ext cx="5283384" cy="2923523"/>
            <a:chOff x="6496897" y="3515531"/>
            <a:chExt cx="5283384" cy="292352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96897" y="3515531"/>
              <a:ext cx="5283384" cy="29235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7832" y="2390985"/>
            <a:ext cx="2455624" cy="130452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716" y="-1028136"/>
            <a:ext cx="3917717" cy="47046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67428" y="-46028"/>
            <a:ext cx="11765827" cy="10528138"/>
            <a:chOff x="5967428" y="-46028"/>
            <a:chExt cx="11765827" cy="105281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67428" y="-46028"/>
              <a:ext cx="11765827" cy="105281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7927" y="2490594"/>
            <a:ext cx="3007519" cy="12114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676" y="-1027361"/>
            <a:ext cx="3959502" cy="46911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159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3862" y="0"/>
            <a:ext cx="8799751" cy="10547837"/>
            <a:chOff x="-93862" y="0"/>
            <a:chExt cx="8799751" cy="105478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3862" y="0"/>
              <a:ext cx="8799751" cy="105478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0469334" y="1349726"/>
            <a:ext cx="17757234" cy="8203939"/>
            <a:chOff x="-10469334" y="1349726"/>
            <a:chExt cx="17757234" cy="82039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469334" y="1349726"/>
              <a:ext cx="17757234" cy="820393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2507" y="2273824"/>
            <a:ext cx="2102408" cy="101361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74890" y="1118874"/>
            <a:ext cx="4393551" cy="17465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69801" y="4263825"/>
            <a:ext cx="9272505" cy="5884067"/>
            <a:chOff x="8869801" y="4263825"/>
            <a:chExt cx="9272505" cy="58840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69801" y="4263825"/>
              <a:ext cx="9272505" cy="58840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4401841"/>
            <a:ext cx="5340260" cy="1744156"/>
            <a:chOff x="9142857" y="4401841"/>
            <a:chExt cx="5340260" cy="17441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4401841"/>
              <a:ext cx="5340260" cy="17441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98292" y="7932613"/>
            <a:ext cx="2028484" cy="1962815"/>
            <a:chOff x="12698292" y="7932613"/>
            <a:chExt cx="2028484" cy="196281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98292" y="7932613"/>
              <a:ext cx="2028484" cy="196281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60602" y="6112091"/>
            <a:ext cx="3409084" cy="98856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20859" y="6738584"/>
            <a:ext cx="7562707" cy="114388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60602" y="7539627"/>
            <a:ext cx="2951941" cy="988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2914" y="4595945"/>
            <a:ext cx="1471035" cy="1471035"/>
            <a:chOff x="10172914" y="4595945"/>
            <a:chExt cx="1471035" cy="14710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2914" y="4595945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72914" y="7560137"/>
            <a:ext cx="1471035" cy="1471035"/>
            <a:chOff x="10172914" y="7560137"/>
            <a:chExt cx="1471035" cy="14710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2914" y="7560137"/>
              <a:ext cx="1471035" cy="147103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4231" y="5216803"/>
            <a:ext cx="1891789" cy="9179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32807" y="4636794"/>
            <a:ext cx="2811655" cy="102474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4231" y="8184012"/>
            <a:ext cx="3613179" cy="94335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32807" y="7619862"/>
            <a:ext cx="2811350" cy="102474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99241" y="5195898"/>
            <a:ext cx="4317189" cy="94839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87834" y="4636794"/>
            <a:ext cx="2811350" cy="102474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99241" y="8184012"/>
            <a:ext cx="1824884" cy="94335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87834" y="7665242"/>
            <a:ext cx="2820874" cy="10247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82150" y="7560137"/>
            <a:ext cx="1471035" cy="1471035"/>
            <a:chOff x="2182150" y="7560137"/>
            <a:chExt cx="1471035" cy="14710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2150" y="7560137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82150" y="4595945"/>
            <a:ext cx="1471035" cy="1471035"/>
            <a:chOff x="2182150" y="4595945"/>
            <a:chExt cx="1471035" cy="147103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2150" y="4595945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60069" y="-38095"/>
            <a:ext cx="18617847" cy="3446349"/>
            <a:chOff x="-160069" y="-38095"/>
            <a:chExt cx="18617847" cy="344634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160069" y="-38095"/>
              <a:ext cx="18617847" cy="344634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29855" y="649341"/>
            <a:ext cx="9100912" cy="307388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522986" y="4876925"/>
            <a:ext cx="786904" cy="859338"/>
            <a:chOff x="2522986" y="4876925"/>
            <a:chExt cx="786904" cy="85933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22986" y="4876925"/>
              <a:ext cx="786904" cy="8593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53152" y="4997438"/>
            <a:ext cx="875053" cy="682416"/>
            <a:chOff x="10453152" y="4997438"/>
            <a:chExt cx="875053" cy="68241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53152" y="4997438"/>
              <a:ext cx="875053" cy="6824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88651" y="7885398"/>
            <a:ext cx="791525" cy="791525"/>
            <a:chOff x="10488651" y="7885398"/>
            <a:chExt cx="791525" cy="79152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88651" y="7885398"/>
              <a:ext cx="791525" cy="7915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551453" y="7823405"/>
            <a:ext cx="732010" cy="963378"/>
            <a:chOff x="2551453" y="7823405"/>
            <a:chExt cx="732010" cy="96337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51453" y="7823405"/>
              <a:ext cx="732010" cy="9633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10575" y="7885898"/>
            <a:ext cx="3405978" cy="12366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46710" y="3706745"/>
            <a:ext cx="5038944" cy="3426482"/>
            <a:chOff x="12146710" y="3706745"/>
            <a:chExt cx="5038944" cy="34264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6710" y="3706745"/>
              <a:ext cx="5038944" cy="34264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28567" y="3636721"/>
            <a:ext cx="5408583" cy="3566530"/>
            <a:chOff x="5928567" y="3636721"/>
            <a:chExt cx="5408583" cy="356653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2473" y="1911654"/>
              <a:ext cx="10817167" cy="713305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8567" y="3636721"/>
              <a:ext cx="5408583" cy="35665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1385" y="3406175"/>
            <a:ext cx="4027622" cy="4027622"/>
            <a:chOff x="1091385" y="3406175"/>
            <a:chExt cx="4027622" cy="40276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1385" y="3406175"/>
              <a:ext cx="4027622" cy="402762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6717" y="7885898"/>
            <a:ext cx="3419778" cy="123660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89187" y="7444882"/>
            <a:ext cx="4683514" cy="21309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56251" y="2226737"/>
            <a:ext cx="3586292" cy="137122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203746" y="-1019524"/>
            <a:ext cx="3907333" cy="46736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39225" y="4145310"/>
            <a:ext cx="5466667" cy="5466667"/>
            <a:chOff x="3039225" y="4145310"/>
            <a:chExt cx="5466667" cy="54666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820323" y="4926409"/>
              <a:ext cx="3901098" cy="3901098"/>
              <a:chOff x="3820323" y="4926409"/>
              <a:chExt cx="3901098" cy="390109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2220000">
                <a:off x="3820323" y="4926409"/>
                <a:ext cx="3901098" cy="3901098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8362" y="8187356"/>
              <a:ext cx="3316168" cy="12255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1132" y="5590713"/>
            <a:ext cx="2571909" cy="3372489"/>
            <a:chOff x="291132" y="5590713"/>
            <a:chExt cx="2571909" cy="337248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91132" y="5590713"/>
              <a:ext cx="2571909" cy="2571909"/>
              <a:chOff x="291132" y="5590713"/>
              <a:chExt cx="2571909" cy="257190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91132" y="5590713"/>
                <a:ext cx="2571909" cy="2571909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4682" y="8046537"/>
              <a:ext cx="1227635" cy="134080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6289" y="2362898"/>
            <a:ext cx="2988378" cy="123707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505892" y="5359569"/>
            <a:ext cx="4295238" cy="3663348"/>
            <a:chOff x="8505892" y="5359569"/>
            <a:chExt cx="4295238" cy="36633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39" y="8187631"/>
              <a:ext cx="3614181" cy="1299800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8672255" y="5686313"/>
              <a:ext cx="3961244" cy="2262663"/>
              <a:chOff x="8672255" y="5686313"/>
              <a:chExt cx="3961244" cy="2262663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600000">
                <a:off x="8672255" y="5686313"/>
                <a:ext cx="3961244" cy="2262663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3023215" y="6758406"/>
            <a:ext cx="952381" cy="278571"/>
            <a:chOff x="3023215" y="6758406"/>
            <a:chExt cx="952381" cy="2785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23215" y="6758406"/>
              <a:ext cx="952381" cy="2785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553511" y="6758406"/>
            <a:ext cx="952381" cy="278571"/>
            <a:chOff x="7553511" y="6758406"/>
            <a:chExt cx="952381" cy="2785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53511" y="6758406"/>
              <a:ext cx="952381" cy="27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717695" y="6758406"/>
            <a:ext cx="952381" cy="278571"/>
            <a:chOff x="12717695" y="6758406"/>
            <a:chExt cx="952381" cy="27857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17695" y="6758406"/>
              <a:ext cx="952381" cy="2785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336743" y="734667"/>
            <a:ext cx="4875595" cy="8821190"/>
            <a:chOff x="13336743" y="734667"/>
            <a:chExt cx="4875595" cy="8821190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3336743" y="734667"/>
              <a:ext cx="4875595" cy="8821190"/>
              <a:chOff x="13336743" y="734667"/>
              <a:chExt cx="4875595" cy="8821190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13633714" y="5519905"/>
                <a:ext cx="4288007" cy="4035952"/>
                <a:chOff x="13633714" y="5519905"/>
                <a:chExt cx="4288007" cy="4035952"/>
              </a:xfrm>
            </p:grpSpPr>
            <p:grpSp>
              <p:nvGrpSpPr>
                <p:cNvPr id="1013" name="그룹 1013"/>
                <p:cNvGrpSpPr/>
                <p:nvPr/>
              </p:nvGrpSpPr>
              <p:grpSpPr>
                <a:xfrm>
                  <a:off x="14295814" y="5132607"/>
                  <a:ext cx="2615752" cy="3390348"/>
                  <a:chOff x="14295814" y="5132607"/>
                  <a:chExt cx="2615752" cy="3390348"/>
                </a:xfrm>
              </p:grpSpPr>
              <p:pic>
                <p:nvPicPr>
                  <p:cNvPr id="34" name="Object 33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 rot="5400000">
                    <a:off x="14295814" y="5132607"/>
                    <a:ext cx="2615752" cy="339034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2534422" y="8018812"/>
                  <a:ext cx="5912150" cy="1889883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13336743" y="734667"/>
                <a:ext cx="4875595" cy="3852386"/>
                <a:chOff x="13336743" y="734667"/>
                <a:chExt cx="4875595" cy="3852386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14244461" y="734667"/>
                  <a:ext cx="3066509" cy="3223927"/>
                  <a:chOff x="14244461" y="734667"/>
                  <a:chExt cx="3066509" cy="3223927"/>
                </a:xfrm>
              </p:grpSpPr>
              <p:pic>
                <p:nvPicPr>
                  <p:cNvPr id="40" name="Object 39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14244461" y="734667"/>
                    <a:ext cx="3066509" cy="322392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3165317" y="3727520"/>
                  <a:ext cx="5452464" cy="127416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6" name="그룹 1016"/>
            <p:cNvGrpSpPr/>
            <p:nvPr/>
          </p:nvGrpSpPr>
          <p:grpSpPr>
            <a:xfrm>
              <a:off x="15474256" y="4916824"/>
              <a:ext cx="606919" cy="278571"/>
              <a:chOff x="15474256" y="4916824"/>
              <a:chExt cx="606919" cy="278571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5400000">
                <a:off x="15474256" y="4916824"/>
                <a:ext cx="606919" cy="278571"/>
              </a:xfrm>
              <a:prstGeom prst="rect">
                <a:avLst/>
              </a:prstGeom>
            </p:spPr>
          </p:pic>
        </p:grpSp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665895" y="5810133"/>
            <a:ext cx="1241008" cy="1176170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824585" y="5800609"/>
            <a:ext cx="1513932" cy="1195217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37733" y="5810133"/>
            <a:ext cx="1108874" cy="1176170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-203746" y="-1019524"/>
            <a:ext cx="3907333" cy="46736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7851" y="2365118"/>
            <a:ext cx="2065786" cy="13630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746" y="-1019524"/>
            <a:ext cx="3907333" cy="467362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40321" y="3597091"/>
            <a:ext cx="8128149" cy="23793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7918" y="2391604"/>
            <a:ext cx="3933766" cy="13693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670" y="-1024321"/>
            <a:ext cx="3928058" cy="46915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49841" y="3596775"/>
            <a:ext cx="15322959" cy="238556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61135" y="6423898"/>
            <a:ext cx="14341126" cy="36402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7917" y="2487375"/>
            <a:ext cx="3570254" cy="120368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850" y="-1013076"/>
            <a:ext cx="3928600" cy="46542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812869" y="820426"/>
            <a:ext cx="10329575" cy="2444456"/>
            <a:chOff x="6812869" y="820426"/>
            <a:chExt cx="10329575" cy="244445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12869" y="820426"/>
              <a:ext cx="10329575" cy="24444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2157" y="3919603"/>
            <a:ext cx="7492192" cy="5481452"/>
            <a:chOff x="1662157" y="3919603"/>
            <a:chExt cx="7492192" cy="548145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62157" y="3919603"/>
              <a:ext cx="7492192" cy="54814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54349" y="3919603"/>
            <a:ext cx="7992246" cy="4969417"/>
            <a:chOff x="9154349" y="3919603"/>
            <a:chExt cx="7992246" cy="496941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54349" y="3919603"/>
              <a:ext cx="7992246" cy="49694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7851" y="2494813"/>
            <a:ext cx="3570548" cy="11945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850" y="-1013076"/>
            <a:ext cx="3928600" cy="465427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26260" y="5452422"/>
            <a:ext cx="5809416" cy="34327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0545" y="4249569"/>
            <a:ext cx="8257640" cy="3232184"/>
            <a:chOff x="730545" y="4249569"/>
            <a:chExt cx="8257640" cy="323218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0545" y="4249569"/>
              <a:ext cx="8257640" cy="32321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0545" y="7859841"/>
            <a:ext cx="6171429" cy="1580347"/>
            <a:chOff x="730545" y="7859841"/>
            <a:chExt cx="6171429" cy="158034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0545" y="7859841"/>
              <a:ext cx="6171429" cy="15803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1336728"/>
            <a:ext cx="6171429" cy="2572349"/>
            <a:chOff x="9142857" y="1336728"/>
            <a:chExt cx="6171429" cy="257234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42857" y="1336728"/>
              <a:ext cx="6171429" cy="25723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51968" y="4220997"/>
            <a:ext cx="8358772" cy="1284764"/>
            <a:chOff x="9351968" y="4220997"/>
            <a:chExt cx="8358772" cy="128476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51968" y="4220997"/>
              <a:ext cx="8358772" cy="12847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77071" y="3956789"/>
            <a:ext cx="4406148" cy="923352"/>
            <a:chOff x="8777071" y="3956789"/>
            <a:chExt cx="4406148" cy="9233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7071" y="3956789"/>
              <a:ext cx="4406148" cy="9233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77071" y="2393305"/>
            <a:ext cx="4406148" cy="923352"/>
            <a:chOff x="8777071" y="2393305"/>
            <a:chExt cx="4406148" cy="9233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7071" y="2393305"/>
              <a:ext cx="4406148" cy="9233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2940" y="2303929"/>
            <a:ext cx="4637577" cy="12889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51361" y="1720789"/>
            <a:ext cx="2750082" cy="10581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183219" y="2393305"/>
            <a:ext cx="4406148" cy="931454"/>
            <a:chOff x="13183219" y="2393305"/>
            <a:chExt cx="4406148" cy="93145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183219" y="2393305"/>
              <a:ext cx="4406148" cy="923352"/>
              <a:chOff x="13183219" y="2393305"/>
              <a:chExt cx="4406148" cy="92335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183219" y="2393305"/>
                <a:ext cx="4406148" cy="923352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99111" y="2303929"/>
              <a:ext cx="4604539" cy="128896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27851" y="2494813"/>
            <a:ext cx="3570548" cy="119454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203850" y="-1013076"/>
            <a:ext cx="3928600" cy="46542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777071" y="7083748"/>
            <a:ext cx="4406148" cy="923352"/>
            <a:chOff x="8777071" y="7083748"/>
            <a:chExt cx="4406148" cy="92335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7071" y="7083748"/>
              <a:ext cx="4406148" cy="923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77071" y="5520269"/>
            <a:ext cx="4406148" cy="923352"/>
            <a:chOff x="8777071" y="5520269"/>
            <a:chExt cx="4406148" cy="92335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7071" y="5520269"/>
              <a:ext cx="4406148" cy="92335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692940" y="5430891"/>
            <a:ext cx="4637577" cy="128896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692940" y="3867406"/>
            <a:ext cx="4637577" cy="128896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183219" y="3956789"/>
            <a:ext cx="4406148" cy="931456"/>
            <a:chOff x="13183219" y="3956789"/>
            <a:chExt cx="4406148" cy="93145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3183219" y="3956789"/>
              <a:ext cx="4406148" cy="923352"/>
              <a:chOff x="13183219" y="3956789"/>
              <a:chExt cx="4406148" cy="923352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183219" y="3956789"/>
                <a:ext cx="4406148" cy="923352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99111" y="3867415"/>
              <a:ext cx="4604539" cy="128896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677628" y="3282636"/>
            <a:ext cx="3300682" cy="105811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183219" y="5520269"/>
            <a:ext cx="4406148" cy="931451"/>
            <a:chOff x="13183219" y="5520269"/>
            <a:chExt cx="4406148" cy="931451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3183219" y="5520269"/>
              <a:ext cx="4406148" cy="923352"/>
              <a:chOff x="13183219" y="5520269"/>
              <a:chExt cx="4406148" cy="923352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183219" y="5520269"/>
                <a:ext cx="4406148" cy="923352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99085" y="5430890"/>
              <a:ext cx="4604539" cy="1288968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677628" y="4846113"/>
            <a:ext cx="3300682" cy="1058110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692940" y="6994367"/>
            <a:ext cx="4636691" cy="12889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3183219" y="7083746"/>
            <a:ext cx="4406148" cy="931450"/>
            <a:chOff x="13183219" y="7083746"/>
            <a:chExt cx="4406148" cy="931450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3183219" y="7083748"/>
              <a:ext cx="4406148" cy="923352"/>
              <a:chOff x="13183219" y="7083748"/>
              <a:chExt cx="4406148" cy="923352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183219" y="7083748"/>
                <a:ext cx="4406148" cy="923352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99085" y="6994366"/>
              <a:ext cx="4604539" cy="1288968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77628" y="6409598"/>
            <a:ext cx="3300682" cy="105811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533007" y="6039090"/>
            <a:ext cx="7752770" cy="2089316"/>
            <a:chOff x="533007" y="6039090"/>
            <a:chExt cx="7752770" cy="208931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3007" y="6039090"/>
              <a:ext cx="7752770" cy="20893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김병찬</cp:lastModifiedBy>
  <cp:revision>3</cp:revision>
  <dcterms:created xsi:type="dcterms:W3CDTF">2023-07-03T08:15:48Z</dcterms:created>
  <dcterms:modified xsi:type="dcterms:W3CDTF">2023-07-14T09:29:22Z</dcterms:modified>
</cp:coreProperties>
</file>