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-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500DD-3628-A038-9286-840D56E4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648BF-EF03-67F5-72A7-85D60DFAB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D787A-9B0A-86C4-E7CF-BDC421FC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05363-78B6-6AA3-F499-B7F1DD49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1FE98-39CD-3DEA-3719-C1D944CD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46EA3-1FE4-A2A0-3185-6B367AD3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F7B4A-D0DD-AFB2-AD87-092CE2D1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3F711-CD51-B55D-D785-68D8E80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5ED3-5572-4DA3-789F-0D0307F5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30994-539D-7718-92E9-155D1479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5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3EB6B-D96F-0D7B-EAC7-7D921BC53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0A3A9-2AA6-7538-1371-B697F85A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7AAE7-1DCA-704B-1269-0978B634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1D2CC-C8FE-ED7B-F2DD-951FECB9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3F56C-7BB8-1333-ED05-B4303783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876E-DFA6-C67B-3243-6D3451F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D43AF-B966-6B9F-7358-3506A5B5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0B10C-34A7-1EF6-FBF1-5356469D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B871B-FBE1-1CC2-9F8F-9ADEBBCF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A55A-70D9-2C9C-8595-C252C5B2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8391-1291-FFE9-2E15-96936B1E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F50AF-6729-7EC8-50A6-C434CD333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60A5F-5F8D-AB09-3040-CE2E2503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BF6D-B88D-925D-5AC9-0E7FDB15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D1C3A-512F-0AD5-1102-7253F62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5E191-4750-D984-AF48-E1AE9950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1729-F164-D41D-E281-0AFC03F9F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81882-3D0D-3C3E-887C-F77281EC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96D4F-157B-A7BD-4868-7CBF8742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DCE6D-18B3-EFDB-6E42-2043596D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22C9B-9D2C-631E-F0A4-4F4ADEE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F3379-E7D7-6A59-8C5D-4ED6376E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3F6BD-6827-1933-95AB-42798E41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E4BB7-28A6-31AD-01F3-73304C50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AF2092-A9AF-21B3-7E15-CB70CE587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157DF7-972E-F213-064A-6EADD76C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E61DF-C958-3B06-1B93-584F140F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6E310-3CC6-B3E9-0E6F-00F1CA58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EA932A-77B8-3CDB-3851-C0ECE6D3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1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451D-1CC4-3A43-B9B9-EFDFCE96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B47D3-D684-118E-1A73-C0F113C8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7237BA-CF65-52B4-86A5-82421FCE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39D26F-4430-A810-BA66-DB281948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5363B0-C3B0-3810-561E-E355850F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B47FD2-88FB-0B95-AD08-AF2E38C0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E5F25-1D12-BA20-0E2F-94000022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F823-ACB0-A5BB-FC71-A9069683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6F3F1-6048-B137-E7BC-C633BF82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E0BA3-4AEC-7078-8D4D-C9EC98AB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D39FE-4BB0-3B58-17F4-37CE6D93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122FE-6D6B-36CA-B56A-2DEE5C62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C9DD4-3070-1264-45D1-58BD2617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9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BE93-F105-6D2D-AD62-DB1263FB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D9A19-8794-D91D-6BDA-155E951F6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9FB6A-1F74-FA4C-E9F0-71672346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1EBC3-8110-BB73-3BE4-E72A81A8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6D0AF-9632-D9FF-C48A-B79AF5E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0CD72-4937-1D1A-847C-9FF0A21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0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331E43-597E-D457-3833-FDAF4B7F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252BE-07D8-E7C5-28DB-EEFB14D2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CEB9C-B3F2-A4AE-6423-45FA03BC3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615C-A9FB-47CB-8350-DA339D3A41F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E9DC0-C760-A1F8-B24D-2ECADA69C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E5759-B891-7281-9D26-AB36DB84E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7A83-6A7C-4960-91C7-35426CF2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1458C6-72B7-204D-C2DD-37FCE907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299"/>
            <a:ext cx="12192000" cy="28694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5F2375-F1EC-ADD9-A2C5-099CAE40F70D}"/>
              </a:ext>
            </a:extLst>
          </p:cNvPr>
          <p:cNvSpPr/>
          <p:nvPr/>
        </p:nvSpPr>
        <p:spPr>
          <a:xfrm>
            <a:off x="1386840" y="1929384"/>
            <a:ext cx="4267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AA295-90D4-74C6-ED16-14473B4D371B}"/>
              </a:ext>
            </a:extLst>
          </p:cNvPr>
          <p:cNvSpPr txBox="1"/>
          <p:nvPr/>
        </p:nvSpPr>
        <p:spPr>
          <a:xfrm>
            <a:off x="1163828" y="1571184"/>
            <a:ext cx="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710D7A-1F38-D0E9-B921-76ECFA66A819}"/>
              </a:ext>
            </a:extLst>
          </p:cNvPr>
          <p:cNvSpPr/>
          <p:nvPr/>
        </p:nvSpPr>
        <p:spPr>
          <a:xfrm>
            <a:off x="1813560" y="1933339"/>
            <a:ext cx="138684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57F3A-3218-75F6-3042-EE465719BA3D}"/>
              </a:ext>
            </a:extLst>
          </p:cNvPr>
          <p:cNvSpPr txBox="1"/>
          <p:nvPr/>
        </p:nvSpPr>
        <p:spPr>
          <a:xfrm>
            <a:off x="1900936" y="1577246"/>
            <a:ext cx="15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254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050AF-C8AB-15B9-2E56-4691E61EECEA}"/>
              </a:ext>
            </a:extLst>
          </p:cNvPr>
          <p:cNvSpPr/>
          <p:nvPr/>
        </p:nvSpPr>
        <p:spPr>
          <a:xfrm>
            <a:off x="3200400" y="1929384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F9AB8-ACC1-1D1D-FE55-EC0EF04FAE85}"/>
              </a:ext>
            </a:extLst>
          </p:cNvPr>
          <p:cNvSpPr txBox="1"/>
          <p:nvPr/>
        </p:nvSpPr>
        <p:spPr>
          <a:xfrm>
            <a:off x="3096006" y="1565335"/>
            <a:ext cx="68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[R]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382A88-0A0B-1631-2D28-7C328C827C4E}"/>
              </a:ext>
            </a:extLst>
          </p:cNvPr>
          <p:cNvSpPr/>
          <p:nvPr/>
        </p:nvSpPr>
        <p:spPr>
          <a:xfrm>
            <a:off x="3449320" y="1933339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C8BAA-5C8D-5F61-E954-F6CBE2905077}"/>
              </a:ext>
            </a:extLst>
          </p:cNvPr>
          <p:cNvSpPr txBox="1"/>
          <p:nvPr/>
        </p:nvSpPr>
        <p:spPr>
          <a:xfrm>
            <a:off x="3239770" y="127492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A76582-AA8A-4786-4900-443E769230F0}"/>
              </a:ext>
            </a:extLst>
          </p:cNvPr>
          <p:cNvSpPr/>
          <p:nvPr/>
        </p:nvSpPr>
        <p:spPr>
          <a:xfrm>
            <a:off x="4132580" y="1931870"/>
            <a:ext cx="157988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F48FA-EF3A-52B8-89E2-319C072AB70A}"/>
              </a:ext>
            </a:extLst>
          </p:cNvPr>
          <p:cNvSpPr txBox="1"/>
          <p:nvPr/>
        </p:nvSpPr>
        <p:spPr>
          <a:xfrm>
            <a:off x="4297680" y="1600966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 = 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6E31C3-4B8B-5651-FEBE-C3458F3E90FE}"/>
              </a:ext>
            </a:extLst>
          </p:cNvPr>
          <p:cNvSpPr/>
          <p:nvPr/>
        </p:nvSpPr>
        <p:spPr>
          <a:xfrm>
            <a:off x="5720080" y="1931870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E0CA8-F791-ECAD-C713-06CBD2A49028}"/>
              </a:ext>
            </a:extLst>
          </p:cNvPr>
          <p:cNvSpPr txBox="1"/>
          <p:nvPr/>
        </p:nvSpPr>
        <p:spPr>
          <a:xfrm>
            <a:off x="5528564" y="137017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7D077D-FA44-E14D-B24F-306E72533715}"/>
              </a:ext>
            </a:extLst>
          </p:cNvPr>
          <p:cNvSpPr/>
          <p:nvPr/>
        </p:nvSpPr>
        <p:spPr>
          <a:xfrm>
            <a:off x="5976620" y="1931307"/>
            <a:ext cx="1657604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A5DD5-CAD9-98E7-1928-C1D1495E919C}"/>
              </a:ext>
            </a:extLst>
          </p:cNvPr>
          <p:cNvSpPr txBox="1"/>
          <p:nvPr/>
        </p:nvSpPr>
        <p:spPr>
          <a:xfrm>
            <a:off x="6188964" y="159347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 = 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62302-B3F3-9D02-C8F3-506B4F28960C}"/>
              </a:ext>
            </a:extLst>
          </p:cNvPr>
          <p:cNvSpPr/>
          <p:nvPr/>
        </p:nvSpPr>
        <p:spPr>
          <a:xfrm>
            <a:off x="7641844" y="1931307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573CF-B340-A03B-B08F-777F77D1146F}"/>
              </a:ext>
            </a:extLst>
          </p:cNvPr>
          <p:cNvSpPr txBox="1"/>
          <p:nvPr/>
        </p:nvSpPr>
        <p:spPr>
          <a:xfrm>
            <a:off x="7442708" y="131949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0FBD89-3E74-144E-6A5F-32D9867AEACB}"/>
              </a:ext>
            </a:extLst>
          </p:cNvPr>
          <p:cNvSpPr/>
          <p:nvPr/>
        </p:nvSpPr>
        <p:spPr>
          <a:xfrm>
            <a:off x="7890764" y="1929384"/>
            <a:ext cx="1657604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00A9B-0BF8-A345-12C8-F93DEBAEF54F}"/>
              </a:ext>
            </a:extLst>
          </p:cNvPr>
          <p:cNvSpPr txBox="1"/>
          <p:nvPr/>
        </p:nvSpPr>
        <p:spPr>
          <a:xfrm>
            <a:off x="8103108" y="15915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Data3 = 7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D151F9-A9E9-525F-8C94-266DA1B59941}"/>
              </a:ext>
            </a:extLst>
          </p:cNvPr>
          <p:cNvSpPr/>
          <p:nvPr/>
        </p:nvSpPr>
        <p:spPr>
          <a:xfrm>
            <a:off x="9555988" y="1929384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7BFF6-3CAE-FF67-A7E6-0A2E1A7C3B5F}"/>
              </a:ext>
            </a:extLst>
          </p:cNvPr>
          <p:cNvSpPr txBox="1"/>
          <p:nvPr/>
        </p:nvSpPr>
        <p:spPr>
          <a:xfrm>
            <a:off x="9357868" y="128159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3CC6F1-9E97-9C8E-A904-A9E1EE125B7F}"/>
              </a:ext>
            </a:extLst>
          </p:cNvPr>
          <p:cNvSpPr/>
          <p:nvPr/>
        </p:nvSpPr>
        <p:spPr>
          <a:xfrm>
            <a:off x="9804908" y="1929384"/>
            <a:ext cx="1657604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18E373-C63B-2B90-85CC-242A695128BA}"/>
              </a:ext>
            </a:extLst>
          </p:cNvPr>
          <p:cNvSpPr txBox="1"/>
          <p:nvPr/>
        </p:nvSpPr>
        <p:spPr>
          <a:xfrm>
            <a:off x="10017252" y="15915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Data4 = 8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335D3-4A63-5834-8273-3855D61A76B3}"/>
              </a:ext>
            </a:extLst>
          </p:cNvPr>
          <p:cNvSpPr/>
          <p:nvPr/>
        </p:nvSpPr>
        <p:spPr>
          <a:xfrm>
            <a:off x="11470132" y="1929384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562F1-94A9-37BA-9076-F3AA2E050FFA}"/>
              </a:ext>
            </a:extLst>
          </p:cNvPr>
          <p:cNvSpPr txBox="1"/>
          <p:nvPr/>
        </p:nvSpPr>
        <p:spPr>
          <a:xfrm>
            <a:off x="11083036" y="1293387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F506BB-623A-30CE-C090-59BE27281BE6}"/>
              </a:ext>
            </a:extLst>
          </p:cNvPr>
          <p:cNvSpPr/>
          <p:nvPr/>
        </p:nvSpPr>
        <p:spPr>
          <a:xfrm>
            <a:off x="11726164" y="1929384"/>
            <a:ext cx="325628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88C5B-A023-5BE6-F96B-E617BD126419}"/>
              </a:ext>
            </a:extLst>
          </p:cNvPr>
          <p:cNvSpPr txBox="1"/>
          <p:nvPr/>
        </p:nvSpPr>
        <p:spPr>
          <a:xfrm>
            <a:off x="11470132" y="1583006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3BFD34-80A0-4773-E839-38C20DC9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617"/>
            <a:ext cx="12192000" cy="28585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D2780B-D671-AB9F-4876-16C7F31D53A1}"/>
              </a:ext>
            </a:extLst>
          </p:cNvPr>
          <p:cNvSpPr/>
          <p:nvPr/>
        </p:nvSpPr>
        <p:spPr>
          <a:xfrm>
            <a:off x="1638300" y="966216"/>
            <a:ext cx="4267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D8DBF-A762-E6DC-3365-5205CDA5BBB5}"/>
              </a:ext>
            </a:extLst>
          </p:cNvPr>
          <p:cNvSpPr txBox="1"/>
          <p:nvPr/>
        </p:nvSpPr>
        <p:spPr>
          <a:xfrm>
            <a:off x="1415288" y="608016"/>
            <a:ext cx="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BEAD1D-242D-1E9C-800E-9A92CA0BA226}"/>
              </a:ext>
            </a:extLst>
          </p:cNvPr>
          <p:cNvSpPr/>
          <p:nvPr/>
        </p:nvSpPr>
        <p:spPr>
          <a:xfrm>
            <a:off x="2065020" y="970171"/>
            <a:ext cx="1433576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83D2B-0870-FFB5-8DD8-79D6A2CF4586}"/>
              </a:ext>
            </a:extLst>
          </p:cNvPr>
          <p:cNvSpPr txBox="1"/>
          <p:nvPr/>
        </p:nvSpPr>
        <p:spPr>
          <a:xfrm>
            <a:off x="2152396" y="614078"/>
            <a:ext cx="15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254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149CDB-DBFF-DDED-8744-EE666655F229}"/>
              </a:ext>
            </a:extLst>
          </p:cNvPr>
          <p:cNvSpPr/>
          <p:nvPr/>
        </p:nvSpPr>
        <p:spPr>
          <a:xfrm>
            <a:off x="3498596" y="968783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9D30A-F54A-429B-36F0-24087C258157}"/>
              </a:ext>
            </a:extLst>
          </p:cNvPr>
          <p:cNvSpPr txBox="1"/>
          <p:nvPr/>
        </p:nvSpPr>
        <p:spPr>
          <a:xfrm>
            <a:off x="3394202" y="609814"/>
            <a:ext cx="68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14C6B3-B0A0-DD53-4A6E-38DC64484781}"/>
              </a:ext>
            </a:extLst>
          </p:cNvPr>
          <p:cNvSpPr/>
          <p:nvPr/>
        </p:nvSpPr>
        <p:spPr>
          <a:xfrm>
            <a:off x="3747516" y="967658"/>
            <a:ext cx="2489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B77E5-6E44-B38B-B40D-784D51104809}"/>
              </a:ext>
            </a:extLst>
          </p:cNvPr>
          <p:cNvSpPr txBox="1"/>
          <p:nvPr/>
        </p:nvSpPr>
        <p:spPr>
          <a:xfrm>
            <a:off x="3591052" y="32231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C92B8F-C8CD-C928-62B7-3CB43C77A94F}"/>
              </a:ext>
            </a:extLst>
          </p:cNvPr>
          <p:cNvSpPr/>
          <p:nvPr/>
        </p:nvSpPr>
        <p:spPr>
          <a:xfrm>
            <a:off x="3996436" y="968702"/>
            <a:ext cx="1664208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D6513-DC87-1B48-6829-944D532D6B6C}"/>
              </a:ext>
            </a:extLst>
          </p:cNvPr>
          <p:cNvSpPr txBox="1"/>
          <p:nvPr/>
        </p:nvSpPr>
        <p:spPr>
          <a:xfrm>
            <a:off x="4189476" y="59582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 = 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A5A5CA-59E1-1791-FA6D-7D5E6EB457D2}"/>
              </a:ext>
            </a:extLst>
          </p:cNvPr>
          <p:cNvSpPr/>
          <p:nvPr/>
        </p:nvSpPr>
        <p:spPr>
          <a:xfrm>
            <a:off x="5660644" y="968702"/>
            <a:ext cx="276352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C985A-C5A9-060F-CF69-0D0BD45B1E16}"/>
              </a:ext>
            </a:extLst>
          </p:cNvPr>
          <p:cNvSpPr txBox="1"/>
          <p:nvPr/>
        </p:nvSpPr>
        <p:spPr>
          <a:xfrm>
            <a:off x="5444871" y="33225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263EF5-683F-E717-19B1-758BBA5BEE7C}"/>
              </a:ext>
            </a:extLst>
          </p:cNvPr>
          <p:cNvSpPr/>
          <p:nvPr/>
        </p:nvSpPr>
        <p:spPr>
          <a:xfrm>
            <a:off x="5936996" y="968139"/>
            <a:ext cx="1627759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4FB9C-6701-5CBD-AA5C-104FC7E68C70}"/>
              </a:ext>
            </a:extLst>
          </p:cNvPr>
          <p:cNvSpPr txBox="1"/>
          <p:nvPr/>
        </p:nvSpPr>
        <p:spPr>
          <a:xfrm>
            <a:off x="6101461" y="6283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 = 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670491-6C94-3BB5-5573-15A8A971DDB7}"/>
              </a:ext>
            </a:extLst>
          </p:cNvPr>
          <p:cNvSpPr/>
          <p:nvPr/>
        </p:nvSpPr>
        <p:spPr>
          <a:xfrm>
            <a:off x="7564755" y="968139"/>
            <a:ext cx="251333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4526F-B857-9042-6B6C-43B0BA117A2D}"/>
              </a:ext>
            </a:extLst>
          </p:cNvPr>
          <p:cNvSpPr txBox="1"/>
          <p:nvPr/>
        </p:nvSpPr>
        <p:spPr>
          <a:xfrm>
            <a:off x="7369810" y="36355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E16B4-BC91-0473-3CB2-C4048BB4DA42}"/>
              </a:ext>
            </a:extLst>
          </p:cNvPr>
          <p:cNvSpPr/>
          <p:nvPr/>
        </p:nvSpPr>
        <p:spPr>
          <a:xfrm>
            <a:off x="7823200" y="966216"/>
            <a:ext cx="1658620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C1931-58C4-2D1F-8024-343B6EA3D32D}"/>
              </a:ext>
            </a:extLst>
          </p:cNvPr>
          <p:cNvSpPr txBox="1"/>
          <p:nvPr/>
        </p:nvSpPr>
        <p:spPr>
          <a:xfrm>
            <a:off x="8031480" y="64005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Data3 = 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CF1185-5FBD-E583-C4B0-5BBC2A75D39A}"/>
              </a:ext>
            </a:extLst>
          </p:cNvPr>
          <p:cNvSpPr/>
          <p:nvPr/>
        </p:nvSpPr>
        <p:spPr>
          <a:xfrm>
            <a:off x="9485376" y="966216"/>
            <a:ext cx="244856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AA804-5112-1562-33C7-C5310BEA04FB}"/>
              </a:ext>
            </a:extLst>
          </p:cNvPr>
          <p:cNvSpPr txBox="1"/>
          <p:nvPr/>
        </p:nvSpPr>
        <p:spPr>
          <a:xfrm>
            <a:off x="9277604" y="37064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A75E9C-0342-3A54-596F-35A14A1BE86B}"/>
              </a:ext>
            </a:extLst>
          </p:cNvPr>
          <p:cNvSpPr/>
          <p:nvPr/>
        </p:nvSpPr>
        <p:spPr>
          <a:xfrm>
            <a:off x="9737344" y="965156"/>
            <a:ext cx="1611884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AF49D-305D-4193-5174-07CAE8260914}"/>
              </a:ext>
            </a:extLst>
          </p:cNvPr>
          <p:cNvSpPr txBox="1"/>
          <p:nvPr/>
        </p:nvSpPr>
        <p:spPr>
          <a:xfrm>
            <a:off x="9945116" y="60000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Data4 = 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8214B6-20EA-7F20-8F7F-42E70768B5F1}"/>
              </a:ext>
            </a:extLst>
          </p:cNvPr>
          <p:cNvSpPr/>
          <p:nvPr/>
        </p:nvSpPr>
        <p:spPr>
          <a:xfrm>
            <a:off x="11349228" y="966216"/>
            <a:ext cx="244856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44A4B-D1A8-0422-3013-314122340024}"/>
              </a:ext>
            </a:extLst>
          </p:cNvPr>
          <p:cNvSpPr txBox="1"/>
          <p:nvPr/>
        </p:nvSpPr>
        <p:spPr>
          <a:xfrm>
            <a:off x="11045190" y="362961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NACK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2CAD2-989A-9D8D-F5EE-0E4252E7AE11}"/>
              </a:ext>
            </a:extLst>
          </p:cNvPr>
          <p:cNvSpPr/>
          <p:nvPr/>
        </p:nvSpPr>
        <p:spPr>
          <a:xfrm>
            <a:off x="11594084" y="966216"/>
            <a:ext cx="709168" cy="299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4B4F9-BCCD-19C0-56F1-B07D5750566F}"/>
              </a:ext>
            </a:extLst>
          </p:cNvPr>
          <p:cNvSpPr txBox="1"/>
          <p:nvPr/>
        </p:nvSpPr>
        <p:spPr>
          <a:xfrm>
            <a:off x="11594084" y="628380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김병찬</dc:creator>
  <cp:lastModifiedBy>김병찬</cp:lastModifiedBy>
  <cp:revision>11</cp:revision>
  <dcterms:created xsi:type="dcterms:W3CDTF">2023-04-09T13:32:09Z</dcterms:created>
  <dcterms:modified xsi:type="dcterms:W3CDTF">2023-04-09T14:03:19Z</dcterms:modified>
</cp:coreProperties>
</file>