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7" y="16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9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3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103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96.png"/><Relationship Id="rId7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47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12" Type="http://schemas.openxmlformats.org/officeDocument/2006/relationships/image" Target="../media/image117.png"/><Relationship Id="rId2" Type="http://schemas.openxmlformats.org/officeDocument/2006/relationships/image" Target="../media/image109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07.png"/><Relationship Id="rId15" Type="http://schemas.openxmlformats.org/officeDocument/2006/relationships/image" Target="../media/image47.png"/><Relationship Id="rId10" Type="http://schemas.openxmlformats.org/officeDocument/2006/relationships/image" Target="../media/image115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2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33.png"/><Relationship Id="rId3" Type="http://schemas.openxmlformats.org/officeDocument/2006/relationships/image" Target="../media/image39.png"/><Relationship Id="rId7" Type="http://schemas.openxmlformats.org/officeDocument/2006/relationships/image" Target="../media/image129.png"/><Relationship Id="rId12" Type="http://schemas.openxmlformats.org/officeDocument/2006/relationships/image" Target="../media/image13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45.png"/><Relationship Id="rId5" Type="http://schemas.openxmlformats.org/officeDocument/2006/relationships/image" Target="../media/image127.png"/><Relationship Id="rId10" Type="http://schemas.openxmlformats.org/officeDocument/2006/relationships/image" Target="../media/image131.png"/><Relationship Id="rId4" Type="http://schemas.openxmlformats.org/officeDocument/2006/relationships/image" Target="../media/image40.png"/><Relationship Id="rId9" Type="http://schemas.openxmlformats.org/officeDocument/2006/relationships/image" Target="../media/image130.pn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5.png"/><Relationship Id="rId7" Type="http://schemas.openxmlformats.org/officeDocument/2006/relationships/image" Target="../media/image47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6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47.png"/><Relationship Id="rId21" Type="http://schemas.openxmlformats.org/officeDocument/2006/relationships/image" Target="../media/image153.png"/><Relationship Id="rId34" Type="http://schemas.openxmlformats.org/officeDocument/2006/relationships/image" Target="../media/image166.png"/><Relationship Id="rId7" Type="http://schemas.openxmlformats.org/officeDocument/2006/relationships/image" Target="../media/image96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33" Type="http://schemas.openxmlformats.org/officeDocument/2006/relationships/image" Target="../media/image165.png"/><Relationship Id="rId2" Type="http://schemas.openxmlformats.org/officeDocument/2006/relationships/image" Target="../media/image1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32" Type="http://schemas.openxmlformats.org/officeDocument/2006/relationships/image" Target="../media/image164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" Type="http://schemas.openxmlformats.org/officeDocument/2006/relationships/image" Target="../media/image138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35" Type="http://schemas.openxmlformats.org/officeDocument/2006/relationships/image" Target="../media/image167.png"/><Relationship Id="rId8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68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73.png"/><Relationship Id="rId5" Type="http://schemas.openxmlformats.org/officeDocument/2006/relationships/image" Target="../media/image169.png"/><Relationship Id="rId10" Type="http://schemas.openxmlformats.org/officeDocument/2006/relationships/image" Target="../media/image172.png"/><Relationship Id="rId4" Type="http://schemas.openxmlformats.org/officeDocument/2006/relationships/image" Target="../media/image47.png"/><Relationship Id="rId9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7.png"/><Relationship Id="rId4" Type="http://schemas.openxmlformats.org/officeDocument/2006/relationships/image" Target="../media/image1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7.png"/><Relationship Id="rId4" Type="http://schemas.openxmlformats.org/officeDocument/2006/relationships/image" Target="../media/image1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0" Type="http://schemas.openxmlformats.org/officeDocument/2006/relationships/image" Target="../media/image1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1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7" Type="http://schemas.openxmlformats.org/officeDocument/2006/relationships/image" Target="../media/image4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1.png"/><Relationship Id="rId5" Type="http://schemas.openxmlformats.org/officeDocument/2006/relationships/image" Target="../media/image62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8" Type="http://schemas.openxmlformats.org/officeDocument/2006/relationships/image" Target="../media/image63.png"/><Relationship Id="rId3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7.png"/><Relationship Id="rId7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63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7348" y="1943291"/>
            <a:ext cx="13081642" cy="45146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4444" y="4765158"/>
            <a:ext cx="12961660" cy="45083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55945" y="1613050"/>
            <a:ext cx="5022610" cy="758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5631" y="7793548"/>
              <a:ext cx="740643" cy="5269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9289" y="7818984"/>
              <a:ext cx="2469119" cy="5078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6" y="8347914"/>
            <a:ext cx="4577793" cy="441403"/>
            <a:chOff x="1839876" y="8347914"/>
            <a:chExt cx="4577793" cy="4414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5632" y="8303670"/>
              <a:ext cx="721595" cy="51871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9289" y="8328146"/>
              <a:ext cx="2281348" cy="5078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39876" y="8888571"/>
            <a:ext cx="4577793" cy="441393"/>
            <a:chOff x="1839876" y="8888571"/>
            <a:chExt cx="4577793" cy="4413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95632" y="8844327"/>
              <a:ext cx="764891" cy="51871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59289" y="8868794"/>
              <a:ext cx="1038653" cy="517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1907" y="1433012"/>
            <a:ext cx="3480752" cy="1997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0973" y="3781620"/>
            <a:ext cx="6685262" cy="4337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8" y="4003527"/>
            <a:ext cx="133333" cy="1632883"/>
            <a:chOff x="914288" y="4003527"/>
            <a:chExt cx="133333" cy="16328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8" y="4003527"/>
              <a:ext cx="133333" cy="1632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8" y="6474198"/>
            <a:ext cx="133333" cy="1228070"/>
            <a:chOff x="914288" y="6474198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6474198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1039" y="3288645"/>
            <a:ext cx="11735039" cy="2640384"/>
            <a:chOff x="8161039" y="3288645"/>
            <a:chExt cx="11735039" cy="26403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1039" y="3288645"/>
              <a:ext cx="11735039" cy="26403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0247" y="694244"/>
            <a:ext cx="7117781" cy="8897226"/>
            <a:chOff x="8690247" y="694244"/>
            <a:chExt cx="7117781" cy="88972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0247" y="694244"/>
              <a:ext cx="7117781" cy="88972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4783" y="1433012"/>
            <a:ext cx="6711838" cy="12390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6" y="3781620"/>
            <a:ext cx="5122328" cy="12069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8" y="4540952"/>
            <a:ext cx="13764533" cy="4854213"/>
            <a:chOff x="914288" y="4540952"/>
            <a:chExt cx="13764533" cy="4854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8" y="4540952"/>
              <a:ext cx="13764533" cy="4854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4783" y="1356821"/>
            <a:ext cx="5485438" cy="20733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07446"/>
            <a:ext cx="829198" cy="7067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0497" y="3781620"/>
            <a:ext cx="7235090" cy="5820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18387" y="1249080"/>
            <a:ext cx="8984444" cy="7787554"/>
            <a:chOff x="8018387" y="1249080"/>
            <a:chExt cx="8984444" cy="7787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8387" y="1249080"/>
              <a:ext cx="8984444" cy="7787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1" y="879055"/>
            <a:ext cx="6353741" cy="2241392"/>
            <a:chOff x="11428571" y="879055"/>
            <a:chExt cx="6353741" cy="2241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1" y="879055"/>
              <a:ext cx="6353741" cy="22413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907" y="1433012"/>
            <a:ext cx="3638390" cy="20313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299343"/>
            <a:ext cx="829198" cy="7067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497" y="3781620"/>
            <a:ext cx="6304966" cy="1831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5073" y="4404900"/>
            <a:ext cx="794946" cy="1767936"/>
            <a:chOff x="525073" y="4404900"/>
            <a:chExt cx="794946" cy="17679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073" y="4404900"/>
              <a:ext cx="794946" cy="1767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5376" y="6768765"/>
            <a:ext cx="7933250" cy="1411850"/>
            <a:chOff x="635376" y="6768765"/>
            <a:chExt cx="7933250" cy="14118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376" y="6768765"/>
              <a:ext cx="7933250" cy="14118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54505" y="1910664"/>
            <a:ext cx="6171429" cy="1004056"/>
            <a:chOff x="11554505" y="1910664"/>
            <a:chExt cx="6171429" cy="10040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54505" y="1910664"/>
              <a:ext cx="6171429" cy="10040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2124" y="925109"/>
            <a:ext cx="2816129" cy="598427"/>
            <a:chOff x="11602124" y="925109"/>
            <a:chExt cx="2816129" cy="5984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02124" y="925109"/>
              <a:ext cx="2816129" cy="5984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92600" y="1607754"/>
            <a:ext cx="2616058" cy="284526"/>
            <a:chOff x="11592600" y="1607754"/>
            <a:chExt cx="2616058" cy="2845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600" y="1607754"/>
              <a:ext cx="2616058" cy="2845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40219" y="1585390"/>
            <a:ext cx="2553091" cy="302646"/>
            <a:chOff x="14640219" y="1585390"/>
            <a:chExt cx="2553091" cy="302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40219" y="1585390"/>
              <a:ext cx="2553091" cy="302646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9CB804-7C92-C9A6-6808-2C5BBA3D1D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0" y="3169436"/>
            <a:ext cx="8860900" cy="563166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099295" y="6172836"/>
            <a:ext cx="3588190" cy="3553385"/>
            <a:chOff x="14099295" y="6172836"/>
            <a:chExt cx="3588190" cy="35533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9295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000AB86-DEAA-1B03-34AC-CF6CAB3D90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60069" y="8776545"/>
            <a:ext cx="895475" cy="4817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676" cy="32897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46378" cy="1500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23566" cy="12621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3216" y="550188"/>
            <a:ext cx="5874800" cy="1162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7377"/>
            <a:ext cx="704197" cy="702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28570" y="4358897"/>
            <a:ext cx="5784081" cy="523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1" y="3710277"/>
            <a:ext cx="6530321" cy="537524"/>
            <a:chOff x="9367771" y="3710277"/>
            <a:chExt cx="6530321" cy="537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7142" y="3653135"/>
              <a:ext cx="973709" cy="65922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1" y="3926445"/>
              <a:ext cx="160149" cy="160149"/>
              <a:chOff x="9367771" y="3926445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1" y="392644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8570" y="6781687"/>
            <a:ext cx="6814529" cy="533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1" y="6133077"/>
            <a:ext cx="6530321" cy="537524"/>
            <a:chOff x="9367771" y="6133077"/>
            <a:chExt cx="6530321" cy="537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666" y="6075935"/>
              <a:ext cx="919632" cy="64969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1" y="6349241"/>
              <a:ext cx="160149" cy="160149"/>
              <a:chOff x="9367771" y="6349241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1" y="6349241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49326" y="2664522"/>
            <a:ext cx="7736193" cy="4714792"/>
            <a:chOff x="649326" y="2664522"/>
            <a:chExt cx="7736193" cy="47147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326" y="2664522"/>
              <a:ext cx="7736193" cy="47147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28573" y="2618811"/>
            <a:ext cx="3690319" cy="523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67774" y="1970190"/>
            <a:ext cx="6530321" cy="537524"/>
            <a:chOff x="9367774" y="1970190"/>
            <a:chExt cx="6530321" cy="537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7144" y="1913049"/>
              <a:ext cx="3848728" cy="67827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907" y="1433012"/>
            <a:ext cx="3471229" cy="20066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497" y="3781620"/>
            <a:ext cx="5876223" cy="1240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56682" y="398669"/>
            <a:ext cx="10403680" cy="9272338"/>
            <a:chOff x="6956682" y="398669"/>
            <a:chExt cx="10403680" cy="92723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6682" y="398669"/>
              <a:ext cx="10403680" cy="92723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907" y="1433012"/>
            <a:ext cx="1650438" cy="10923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973" y="3781620"/>
            <a:ext cx="3513995" cy="12069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6667" y="7032161"/>
            <a:ext cx="9731755" cy="822129"/>
            <a:chOff x="1666667" y="7032161"/>
            <a:chExt cx="9731755" cy="8221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58082" y="7032161"/>
              <a:ext cx="570170" cy="822129"/>
              <a:chOff x="10258082" y="7032161"/>
              <a:chExt cx="570170" cy="8221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5808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954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828252" y="7032161"/>
              <a:ext cx="570170" cy="822129"/>
              <a:chOff x="10828252" y="7032161"/>
              <a:chExt cx="570170" cy="82212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2825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971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117743" y="7032161"/>
              <a:ext cx="570170" cy="822129"/>
              <a:chOff x="9117743" y="7032161"/>
              <a:chExt cx="570170" cy="82212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1774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920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687912" y="7032161"/>
              <a:ext cx="570170" cy="822129"/>
              <a:chOff x="9687912" y="7032161"/>
              <a:chExt cx="570170" cy="82212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8791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937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977403" y="7032161"/>
              <a:ext cx="570170" cy="822129"/>
              <a:chOff x="7977403" y="7032161"/>
              <a:chExt cx="570170" cy="82212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7740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886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547573" y="7032161"/>
              <a:ext cx="570170" cy="822129"/>
              <a:chOff x="8547573" y="7032161"/>
              <a:chExt cx="570170" cy="82212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4757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903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37064" y="7032161"/>
              <a:ext cx="570170" cy="822129"/>
              <a:chOff x="6837064" y="7032161"/>
              <a:chExt cx="570170" cy="82212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37064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52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407233" y="7032161"/>
              <a:ext cx="570170" cy="822129"/>
              <a:chOff x="7407233" y="7032161"/>
              <a:chExt cx="570170" cy="82212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40723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869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5087685" y="7032161"/>
              <a:ext cx="570170" cy="822129"/>
              <a:chOff x="5087685" y="7032161"/>
              <a:chExt cx="570170" cy="82212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8768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9147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657855" y="7032161"/>
              <a:ext cx="570170" cy="822129"/>
              <a:chOff x="5657855" y="7032161"/>
              <a:chExt cx="570170" cy="82212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5785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9315" y="7238515"/>
              <a:ext cx="429111" cy="379968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3947346" y="7032161"/>
              <a:ext cx="570170" cy="822129"/>
              <a:chOff x="3947346" y="7032161"/>
              <a:chExt cx="570170" cy="82212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4734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880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4517515" y="7032161"/>
              <a:ext cx="570170" cy="822129"/>
              <a:chOff x="4517515" y="7032161"/>
              <a:chExt cx="570170" cy="8221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1751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77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2807006" y="7032161"/>
              <a:ext cx="570170" cy="822129"/>
              <a:chOff x="2807006" y="7032161"/>
              <a:chExt cx="570170" cy="82212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0700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846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3377176" y="7032161"/>
              <a:ext cx="570170" cy="822129"/>
              <a:chOff x="3377176" y="7032161"/>
              <a:chExt cx="570170" cy="82212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7717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863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666667" y="7032161"/>
              <a:ext cx="570170" cy="822129"/>
              <a:chOff x="1666667" y="7032161"/>
              <a:chExt cx="570170" cy="82212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66667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8129" y="7238514"/>
              <a:ext cx="419635" cy="379968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2236836" y="7032161"/>
              <a:ext cx="570170" cy="822129"/>
              <a:chOff x="2236836" y="7032161"/>
              <a:chExt cx="570170" cy="822129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3683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8298" y="7238514"/>
              <a:ext cx="419635" cy="37996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7941" y="6331551"/>
            <a:ext cx="1736663" cy="562044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21303" y="6331551"/>
            <a:ext cx="1698568" cy="56204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65760" y="7519913"/>
            <a:ext cx="661542" cy="36047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1243" y="8119748"/>
            <a:ext cx="312304" cy="3604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5529" y="8119748"/>
            <a:ext cx="312304" cy="36047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05910" y="8119748"/>
            <a:ext cx="467237" cy="36047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46138" y="8119748"/>
            <a:ext cx="312304" cy="36047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96215" y="8119748"/>
            <a:ext cx="312304" cy="360475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00519" y="8119748"/>
            <a:ext cx="331351" cy="36047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00872" y="8119748"/>
            <a:ext cx="448189" cy="36047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41119" y="8119748"/>
            <a:ext cx="331351" cy="360475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912262" y="8119748"/>
            <a:ext cx="312304" cy="360475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34376" y="8119748"/>
            <a:ext cx="312304" cy="36047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34729" y="8119748"/>
            <a:ext cx="547180" cy="36047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39034" y="8119748"/>
            <a:ext cx="509085" cy="36047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89110" y="8119748"/>
            <a:ext cx="547180" cy="360475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29348" y="8119748"/>
            <a:ext cx="428132" cy="360475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07474" y="8119748"/>
            <a:ext cx="440380" cy="360475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08835" y="8119748"/>
            <a:ext cx="441732" cy="36047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133092" y="5509670"/>
            <a:ext cx="6171429" cy="551750"/>
            <a:chOff x="7133092" y="5509670"/>
            <a:chExt cx="6171429" cy="55175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33092" y="5509670"/>
              <a:ext cx="6171429" cy="55175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153320" y="3004224"/>
            <a:ext cx="6171429" cy="2298754"/>
            <a:chOff x="7153320" y="3004224"/>
            <a:chExt cx="6171429" cy="2298754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3320" y="3004224"/>
              <a:ext cx="6171429" cy="2298754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837855" y="6899941"/>
            <a:ext cx="2059361" cy="102475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606378" y="7032161"/>
            <a:ext cx="677092" cy="822129"/>
            <a:chOff x="5606378" y="7032161"/>
            <a:chExt cx="677092" cy="822129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06378" y="7032161"/>
              <a:ext cx="677092" cy="822129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769955" y="7250145"/>
            <a:ext cx="337809" cy="38741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7142425" y="1973916"/>
            <a:ext cx="8011531" cy="1030308"/>
            <a:chOff x="7142425" y="1973916"/>
            <a:chExt cx="8011531" cy="1030308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42425" y="1973916"/>
              <a:ext cx="8011531" cy="1030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2505" y="5403981"/>
            <a:ext cx="6171429" cy="3542052"/>
            <a:chOff x="7842505" y="5403981"/>
            <a:chExt cx="6171429" cy="3542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505" y="5403981"/>
              <a:ext cx="6171429" cy="35420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1548867" cy="10675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3778290" cy="18310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2977" y="4371593"/>
            <a:ext cx="762622" cy="1059197"/>
            <a:chOff x="532977" y="4371593"/>
            <a:chExt cx="762622" cy="10591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977" y="4371593"/>
              <a:ext cx="762622" cy="1059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53772" y="2374955"/>
            <a:ext cx="6473572" cy="1628445"/>
            <a:chOff x="8053772" y="2374955"/>
            <a:chExt cx="6473572" cy="16284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3772" y="2374955"/>
              <a:ext cx="6473572" cy="16284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42505" y="1657215"/>
            <a:ext cx="6171429" cy="552307"/>
            <a:chOff x="7842505" y="1657215"/>
            <a:chExt cx="6171429" cy="5523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2505" y="1657215"/>
              <a:ext cx="6171429" cy="552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42505" y="4617562"/>
            <a:ext cx="3647733" cy="575958"/>
            <a:chOff x="7842505" y="4617562"/>
            <a:chExt cx="3647733" cy="5759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2505" y="4617562"/>
              <a:ext cx="3647733" cy="575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2951448" cy="1137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464" y="931264"/>
            <a:ext cx="11678225" cy="3225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9461" y="4488270"/>
            <a:ext cx="1834848" cy="1833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2477" y="4488270"/>
            <a:ext cx="1844381" cy="1833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4573" y="5058706"/>
            <a:ext cx="1628470" cy="6413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9810" y="5690506"/>
            <a:ext cx="3778568" cy="4595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53573" y="5058706"/>
            <a:ext cx="1925375" cy="650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1" y="5690506"/>
            <a:ext cx="3198501" cy="4690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9461" y="6684996"/>
            <a:ext cx="1844381" cy="18339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5049" y="7255430"/>
            <a:ext cx="3417280" cy="6604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0287" y="7887230"/>
            <a:ext cx="3341091" cy="8586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2951448" cy="1137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298" cy="75062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8"/>
            <a:ext cx="5022600" cy="7585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609" cy="32897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51378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82287" y="6574030"/>
            <a:ext cx="5462566" cy="6696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3676" y="3194674"/>
            <a:ext cx="2598047" cy="1123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9239" y="5263296"/>
            <a:ext cx="7009109" cy="1027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8912" y="4614676"/>
            <a:ext cx="6530321" cy="535215"/>
            <a:chOff x="9468912" y="4614676"/>
            <a:chExt cx="6530321" cy="53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7806" y="4557534"/>
              <a:ext cx="3322871" cy="66932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68912" y="4830844"/>
              <a:ext cx="160149" cy="160149"/>
              <a:chOff x="9468912" y="4830844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68912" y="4830844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9326" y="2664522"/>
            <a:ext cx="7736193" cy="4714792"/>
            <a:chOff x="649326" y="2664522"/>
            <a:chExt cx="7736193" cy="47147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326" y="2664522"/>
              <a:ext cx="7736193" cy="4714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3983" y="1528248"/>
            <a:ext cx="4285078" cy="5724864"/>
            <a:chOff x="7883983" y="1528248"/>
            <a:chExt cx="4285078" cy="572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3983" y="1528248"/>
              <a:ext cx="4285078" cy="57248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5519800" cy="11310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6566214" cy="2440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69061" y="1305365"/>
            <a:ext cx="5224454" cy="3643807"/>
            <a:chOff x="12169061" y="1305365"/>
            <a:chExt cx="5224454" cy="36438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69061" y="1305365"/>
              <a:ext cx="5224454" cy="3643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30680" y="9061649"/>
            <a:ext cx="3683606" cy="1237763"/>
            <a:chOff x="14630680" y="9061649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680" y="9061649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19800" cy="11310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497" y="3781620"/>
            <a:ext cx="6566214" cy="24400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1039" y="483178"/>
            <a:ext cx="5478653" cy="9319359"/>
            <a:chOff x="8161039" y="483178"/>
            <a:chExt cx="5478653" cy="9319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1039" y="483178"/>
              <a:ext cx="5478653" cy="9319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40" y="6574030"/>
            <a:ext cx="4570175" cy="679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8058" y="2416536"/>
            <a:ext cx="3316114" cy="32897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0479" y="5005527"/>
            <a:ext cx="4250949" cy="1451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659" y="6701495"/>
            <a:ext cx="2608356" cy="856446"/>
            <a:chOff x="592659" y="6701495"/>
            <a:chExt cx="2608356" cy="85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59" y="6701495"/>
              <a:ext cx="2608356" cy="85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45317" y="6279477"/>
            <a:ext cx="92828" cy="1651672"/>
            <a:chOff x="3945317" y="6279477"/>
            <a:chExt cx="92828" cy="1651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945317" y="6279477"/>
              <a:ext cx="92828" cy="16516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901" y="6802953"/>
            <a:ext cx="2003752" cy="4154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2536" y="550188"/>
            <a:ext cx="3313343" cy="1148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368438" y="7852722"/>
            <a:ext cx="3922193" cy="3884148"/>
            <a:chOff x="-1368438" y="7852722"/>
            <a:chExt cx="3922193" cy="3884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68438" y="7852722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8096" y="2618811"/>
            <a:ext cx="5842747" cy="539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1970190"/>
            <a:ext cx="6530321" cy="530107"/>
            <a:chOff x="9367774" y="1970190"/>
            <a:chExt cx="6530321" cy="5301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668" y="1913049"/>
              <a:ext cx="4361747" cy="67161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96" y="4355887"/>
            <a:ext cx="7031767" cy="14984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3707276"/>
            <a:ext cx="6530321" cy="530107"/>
            <a:chOff x="9367774" y="3707276"/>
            <a:chExt cx="6530321" cy="5301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6668" y="3650135"/>
              <a:ext cx="3789728" cy="67161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3923441"/>
              <a:ext cx="160149" cy="160149"/>
              <a:chOff x="9367774" y="3923441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3923441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28573" y="7350106"/>
            <a:ext cx="4965624" cy="10373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67774" y="6701495"/>
            <a:ext cx="6530321" cy="530107"/>
            <a:chOff x="9367774" y="6701495"/>
            <a:chExt cx="6530321" cy="5301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7144" y="6644354"/>
              <a:ext cx="4353566" cy="67161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92659" y="5006421"/>
            <a:ext cx="2570826" cy="944816"/>
            <a:chOff x="592659" y="5006421"/>
            <a:chExt cx="2570826" cy="9448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659" y="5006421"/>
              <a:ext cx="2570826" cy="94481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2212" y="5060193"/>
            <a:ext cx="1398474" cy="42199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9143" y="5465782"/>
            <a:ext cx="1321128" cy="3080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722294" y="3023609"/>
            <a:ext cx="92828" cy="1578231"/>
            <a:chOff x="3722294" y="3023609"/>
            <a:chExt cx="92828" cy="15782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722294" y="3023609"/>
              <a:ext cx="92828" cy="15782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05733" y="1970190"/>
            <a:ext cx="2884638" cy="603797"/>
            <a:chOff x="5005733" y="1970190"/>
            <a:chExt cx="2884638" cy="6037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5733" y="1970190"/>
              <a:ext cx="2884638" cy="60379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51484" y="2058608"/>
            <a:ext cx="1743560" cy="38860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581077" y="2873814"/>
            <a:ext cx="4152830" cy="1363569"/>
            <a:chOff x="4581077" y="2873814"/>
            <a:chExt cx="4152830" cy="136356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81077" y="2873814"/>
              <a:ext cx="4152830" cy="136356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50221" y="3035355"/>
            <a:ext cx="3263866" cy="66926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29946" y="3541203"/>
            <a:ext cx="2610893" cy="47349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914345" y="5006421"/>
            <a:ext cx="2608356" cy="1354500"/>
            <a:chOff x="3914345" y="5006421"/>
            <a:chExt cx="2608356" cy="135450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247803" y="5716466"/>
              <a:ext cx="92828" cy="644455"/>
              <a:chOff x="5247803" y="5716466"/>
              <a:chExt cx="92828" cy="64445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0800000">
                <a:off x="5247803" y="5716466"/>
                <a:ext cx="92828" cy="64445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914345" y="5006421"/>
              <a:ext cx="2608356" cy="856446"/>
              <a:chOff x="3914345" y="5006421"/>
              <a:chExt cx="2608356" cy="85644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914345" y="5006421"/>
                <a:ext cx="2608356" cy="856446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592659" y="3380937"/>
            <a:ext cx="2608356" cy="856446"/>
            <a:chOff x="592659" y="3380937"/>
            <a:chExt cx="2608356" cy="8564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59" y="3380937"/>
              <a:ext cx="2608356" cy="85644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24901" y="3482400"/>
            <a:ext cx="1734028" cy="42499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44529" y="6176243"/>
            <a:ext cx="1785854" cy="29611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534501" y="5006421"/>
            <a:ext cx="2608356" cy="1354500"/>
            <a:chOff x="6534501" y="5006421"/>
            <a:chExt cx="2608356" cy="135450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867959" y="5716466"/>
              <a:ext cx="92828" cy="644455"/>
              <a:chOff x="7867959" y="5716466"/>
              <a:chExt cx="92828" cy="644455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0800000">
                <a:off x="7867959" y="5716466"/>
                <a:ext cx="92828" cy="644455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534501" y="5006421"/>
              <a:ext cx="2608356" cy="856446"/>
              <a:chOff x="6534501" y="5006421"/>
              <a:chExt cx="2608356" cy="85644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34501" y="5006421"/>
                <a:ext cx="2608356" cy="856446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86667" y="5079314"/>
            <a:ext cx="1654599" cy="41548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03048" y="5435125"/>
            <a:ext cx="2508959" cy="29611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7808172" y="4237383"/>
            <a:ext cx="124952" cy="844488"/>
            <a:chOff x="7808172" y="4237383"/>
            <a:chExt cx="124952" cy="84448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7808172" y="4237383"/>
              <a:ext cx="124952" cy="844488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348381" y="5241324"/>
            <a:ext cx="1683171" cy="41547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454398" y="2521581"/>
            <a:ext cx="2884638" cy="603797"/>
            <a:chOff x="454398" y="2521581"/>
            <a:chExt cx="2884638" cy="60379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4398" y="2521581"/>
              <a:ext cx="2884638" cy="603797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00149" y="2619522"/>
            <a:ext cx="1662398" cy="38860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4681009" y="6363509"/>
            <a:ext cx="4152830" cy="1363569"/>
            <a:chOff x="4681009" y="6363509"/>
            <a:chExt cx="4152830" cy="136356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1009" y="6363509"/>
              <a:ext cx="4152830" cy="1363569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050155" y="6525050"/>
            <a:ext cx="3263866" cy="66926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153689" y="7088041"/>
            <a:ext cx="2716370" cy="473493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72759" y="3857287"/>
            <a:ext cx="1586368" cy="2865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20378" y="7194410"/>
            <a:ext cx="1475616" cy="286587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775318" y="5992053"/>
            <a:ext cx="92828" cy="709442"/>
            <a:chOff x="1775318" y="5992053"/>
            <a:chExt cx="92828" cy="709442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75318" y="5992053"/>
              <a:ext cx="92828" cy="70944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643755" y="5670748"/>
            <a:ext cx="124952" cy="3578231"/>
            <a:chOff x="3643755" y="5670748"/>
            <a:chExt cx="124952" cy="357823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0800000">
              <a:off x="3643755" y="5670748"/>
              <a:ext cx="124952" cy="357823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3654422" y="1536054"/>
            <a:ext cx="110666" cy="4106581"/>
            <a:chOff x="3654422" y="1536054"/>
            <a:chExt cx="110666" cy="410658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654422" y="1536054"/>
              <a:ext cx="110666" cy="410658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104190" cy="20313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497" y="3781620"/>
            <a:ext cx="5606357" cy="1240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3983" y="1224834"/>
            <a:ext cx="6171429" cy="5952442"/>
            <a:chOff x="7883983" y="1224834"/>
            <a:chExt cx="6171429" cy="59524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3983" y="1224834"/>
              <a:ext cx="6171429" cy="5952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4</cp:revision>
  <dcterms:created xsi:type="dcterms:W3CDTF">2023-03-24T16:05:39Z</dcterms:created>
  <dcterms:modified xsi:type="dcterms:W3CDTF">2023-03-26T18:07:55Z</dcterms:modified>
</cp:coreProperties>
</file>