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Relationship Id="rId9" Type="http://schemas.openxmlformats.org/officeDocument/2006/relationships/image" Target="../media/image212.png"/><Relationship Id="rId10" Type="http://schemas.openxmlformats.org/officeDocument/2006/relationships/image" Target="../media/image213.png"/><Relationship Id="rId11" Type="http://schemas.openxmlformats.org/officeDocument/2006/relationships/image" Target="../media/image21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Relationship Id="rId12" Type="http://schemas.openxmlformats.org/officeDocument/2006/relationships/image" Target="../media/image225.png"/><Relationship Id="rId13" Type="http://schemas.openxmlformats.org/officeDocument/2006/relationships/image" Target="../media/image226.png"/><Relationship Id="rId14" Type="http://schemas.openxmlformats.org/officeDocument/2006/relationships/image" Target="../media/image227.png"/><Relationship Id="rId15" Type="http://schemas.openxmlformats.org/officeDocument/2006/relationships/image" Target="../media/image22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457" y="995353"/>
            <a:ext cx="19648067" cy="7269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202" y="3722174"/>
            <a:ext cx="14646572" cy="49382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80607" y="8310992"/>
            <a:ext cx="6171429" cy="1857891"/>
            <a:chOff x="2480607" y="8310992"/>
            <a:chExt cx="6171429" cy="18578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607" y="8310992"/>
              <a:ext cx="6171429" cy="18578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7631" y="3915286"/>
            <a:ext cx="11306989" cy="5384280"/>
            <a:chOff x="5817631" y="3915286"/>
            <a:chExt cx="11306989" cy="53842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631" y="3915286"/>
              <a:ext cx="11306989" cy="53842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9182210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6088" y="3794188"/>
            <a:ext cx="9578027" cy="5724638"/>
            <a:chOff x="8296088" y="3794188"/>
            <a:chExt cx="9578027" cy="57246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6088" y="3794188"/>
              <a:ext cx="9578027" cy="57246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202" y="3790698"/>
            <a:ext cx="7974848" cy="22221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202" y="3790698"/>
            <a:ext cx="12478096" cy="1577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5726" y="5447619"/>
            <a:ext cx="8846598" cy="4230982"/>
            <a:chOff x="5855726" y="5447619"/>
            <a:chExt cx="8846598" cy="42309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5726" y="5447619"/>
              <a:ext cx="8846598" cy="42309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3951" y="5142857"/>
            <a:ext cx="12345063" cy="4422549"/>
            <a:chOff x="2713951" y="5142857"/>
            <a:chExt cx="12345063" cy="4422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3951" y="5142857"/>
              <a:ext cx="12345063" cy="44225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13532838" cy="22111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15612" y="9456237"/>
            <a:ext cx="7927612" cy="8356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4844" y="5526866"/>
            <a:ext cx="15196026" cy="3205689"/>
            <a:chOff x="1544844" y="5526866"/>
            <a:chExt cx="15196026" cy="3205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844" y="5526866"/>
              <a:ext cx="15196026" cy="32056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202" y="3790698"/>
            <a:ext cx="13509696" cy="22221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43706" y="7955072"/>
            <a:ext cx="1768281" cy="417235"/>
            <a:chOff x="9443706" y="7955072"/>
            <a:chExt cx="1768281" cy="4172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3706" y="7955072"/>
              <a:ext cx="1768281" cy="417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1015" y="5756091"/>
            <a:ext cx="2045383" cy="448986"/>
            <a:chOff x="8421015" y="5756091"/>
            <a:chExt cx="2045383" cy="448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1015" y="5756091"/>
              <a:ext cx="2045383" cy="448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78654" y="7979475"/>
            <a:ext cx="1823144" cy="392832"/>
            <a:chOff x="11878654" y="7979475"/>
            <a:chExt cx="1823144" cy="3928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78654" y="7979475"/>
              <a:ext cx="1823144" cy="39283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1989" y="7853382"/>
            <a:ext cx="2156382" cy="8751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15612" y="9456237"/>
            <a:ext cx="7927612" cy="8356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99" y="2322501"/>
            <a:ext cx="7575234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50031" y="1606818"/>
            <a:ext cx="6478081" cy="7506789"/>
            <a:chOff x="11150031" y="1606818"/>
            <a:chExt cx="6478081" cy="75067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0031" y="1606818"/>
              <a:ext cx="6478081" cy="75067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1507" y="2998167"/>
            <a:ext cx="6385105" cy="35044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699" y="6011776"/>
            <a:ext cx="6411834" cy="12152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1564" y="6679174"/>
            <a:ext cx="9393419" cy="35116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534804"/>
            <a:ext cx="2882852" cy="12641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18517" y="6253139"/>
            <a:ext cx="7217581" cy="3811377"/>
            <a:chOff x="10318517" y="6253139"/>
            <a:chExt cx="7217581" cy="38113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8517" y="6253139"/>
              <a:ext cx="7217581" cy="381137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8415" y="3385391"/>
            <a:ext cx="10128800" cy="35282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45238" y="2564714"/>
            <a:ext cx="6171429" cy="5262752"/>
            <a:chOff x="10945238" y="2564714"/>
            <a:chExt cx="6171429" cy="52627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5238" y="2564714"/>
              <a:ext cx="6171429" cy="52627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24126" y="3347850"/>
            <a:ext cx="5673629" cy="54110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6031" y="8573811"/>
            <a:ext cx="12331544" cy="8332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1385" y="2413204"/>
            <a:ext cx="3618319" cy="12003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4231" y="5212231"/>
            <a:ext cx="4109465" cy="9222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4231" y="8108070"/>
            <a:ext cx="1384960" cy="10205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99241" y="5204422"/>
            <a:ext cx="2197923" cy="9274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99241" y="8191784"/>
            <a:ext cx="2599474" cy="929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8430" y="6425370"/>
            <a:ext cx="16102803" cy="3740570"/>
            <a:chOff x="1518430" y="6425370"/>
            <a:chExt cx="16102803" cy="37405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18430" y="6425370"/>
              <a:ext cx="16102803" cy="3740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311756"/>
            <a:ext cx="2474529" cy="1301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202" y="3074307"/>
            <a:ext cx="9893419" cy="15774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337" y="5604460"/>
            <a:ext cx="2445957" cy="13017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202" y="6367021"/>
            <a:ext cx="9761439" cy="15774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4578" y="2252279"/>
            <a:ext cx="3018311" cy="13968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6840" y="3120517"/>
            <a:ext cx="9374496" cy="2222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79923" y="7265350"/>
            <a:ext cx="2763564" cy="42765"/>
            <a:chOff x="7179923" y="7265350"/>
            <a:chExt cx="2763564" cy="427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179923" y="7265350"/>
              <a:ext cx="2763564" cy="427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9307" y="6002343"/>
            <a:ext cx="3912097" cy="2180994"/>
            <a:chOff x="3939307" y="6002343"/>
            <a:chExt cx="3912097" cy="21809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9307" y="6002343"/>
              <a:ext cx="3912097" cy="21809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68521" y="8398296"/>
            <a:ext cx="2825661" cy="18395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8354" y="4889620"/>
            <a:ext cx="1561785" cy="12162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49301" y="4899144"/>
            <a:ext cx="1833690" cy="129239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27728" y="6275653"/>
            <a:ext cx="7626781" cy="22221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0859" y="6738583"/>
            <a:ext cx="402287" cy="6557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68314" y="8109154"/>
            <a:ext cx="402287" cy="655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490" y="2503042"/>
            <a:ext cx="2651794" cy="13118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26589" y="2775238"/>
            <a:ext cx="5225362" cy="2531876"/>
            <a:chOff x="12626589" y="2775238"/>
            <a:chExt cx="5225362" cy="2531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26589" y="2775238"/>
              <a:ext cx="5225362" cy="25318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317" y="3791098"/>
            <a:ext cx="9116477" cy="2869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503232"/>
            <a:ext cx="3209834" cy="13112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1436" y="1959295"/>
            <a:ext cx="3085714" cy="2266071"/>
            <a:chOff x="13481436" y="1959295"/>
            <a:chExt cx="3085714" cy="22660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1436" y="1959295"/>
              <a:ext cx="3085714" cy="22660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6106" y="4594820"/>
            <a:ext cx="2116374" cy="2359237"/>
            <a:chOff x="13966106" y="4594820"/>
            <a:chExt cx="2116374" cy="2359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66106" y="4594820"/>
              <a:ext cx="2116374" cy="23592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628" y="7189124"/>
            <a:ext cx="2639139" cy="2639139"/>
            <a:chOff x="13666628" y="7189124"/>
            <a:chExt cx="2639139" cy="26391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6628" y="7189124"/>
              <a:ext cx="2639139" cy="263913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3088" y="3292850"/>
            <a:ext cx="6440619" cy="1601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1337" y="4586270"/>
            <a:ext cx="2025110" cy="13493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3088" y="5394936"/>
            <a:ext cx="8868124" cy="1566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1337" y="6888546"/>
            <a:ext cx="2167434" cy="13683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63088" y="7706736"/>
            <a:ext cx="10308714" cy="1566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832" y="2316499"/>
            <a:ext cx="4021747" cy="12190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1507" y="3172059"/>
            <a:ext cx="10245782" cy="2859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617432"/>
            <a:ext cx="11883691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9350" y="3516565"/>
            <a:ext cx="5953933" cy="6171429"/>
            <a:chOff x="11139350" y="3516565"/>
            <a:chExt cx="595393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9350" y="3516565"/>
              <a:ext cx="5953933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3798717"/>
            <a:ext cx="9299933" cy="4144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06263" y="4431428"/>
            <a:ext cx="3169780" cy="3467983"/>
            <a:chOff x="12306263" y="4431428"/>
            <a:chExt cx="3169780" cy="34679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6263" y="4431428"/>
              <a:ext cx="3169780" cy="346798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2488" y="3407678"/>
            <a:ext cx="8408086" cy="49771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09524" y="5313201"/>
            <a:ext cx="8371417" cy="4527513"/>
            <a:chOff x="9409524" y="5313201"/>
            <a:chExt cx="8371417" cy="45275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9524" y="5313201"/>
              <a:ext cx="8371417" cy="4527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04054" y="5740002"/>
            <a:ext cx="4735969" cy="4298094"/>
            <a:chOff x="2904054" y="5740002"/>
            <a:chExt cx="4735969" cy="4298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4054" y="5740002"/>
              <a:ext cx="4735969" cy="429809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4574" y="3483440"/>
            <a:ext cx="12882029" cy="23854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8" y="3704631"/>
            <a:ext cx="8350096" cy="49771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36252" y="4479263"/>
            <a:ext cx="3685372" cy="4057762"/>
            <a:chOff x="12436252" y="4479263"/>
            <a:chExt cx="3685372" cy="4057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6252" y="4479263"/>
              <a:ext cx="3685372" cy="40577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659" y="-1026504"/>
            <a:ext cx="3907073" cy="468636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2023-12-07T08:05:25Z</dcterms:created>
  <dcterms:modified xsi:type="dcterms:W3CDTF">2023-12-07T08:05:25Z</dcterms:modified>
</cp:coreProperties>
</file>