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2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0.png"/><Relationship Id="rId7" Type="http://schemas.openxmlformats.org/officeDocument/2006/relationships/image" Target="../media/image2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61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3.png"/><Relationship Id="rId7" Type="http://schemas.openxmlformats.org/officeDocument/2006/relationships/image" Target="../media/image2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61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2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7.png"/><Relationship Id="rId7" Type="http://schemas.openxmlformats.org/officeDocument/2006/relationships/image" Target="../media/image2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61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9.png"/><Relationship Id="rId7" Type="http://schemas.openxmlformats.org/officeDocument/2006/relationships/image" Target="../media/image2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61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2.png"/><Relationship Id="rId5" Type="http://schemas.openxmlformats.org/officeDocument/2006/relationships/image" Target="../media/image22.png"/><Relationship Id="rId10" Type="http://schemas.openxmlformats.org/officeDocument/2006/relationships/image" Target="../media/image71.png"/><Relationship Id="rId4" Type="http://schemas.openxmlformats.org/officeDocument/2006/relationships/image" Target="../media/image21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6.png"/><Relationship Id="rId5" Type="http://schemas.openxmlformats.org/officeDocument/2006/relationships/image" Target="../media/image22.png"/><Relationship Id="rId10" Type="http://schemas.openxmlformats.org/officeDocument/2006/relationships/image" Target="../media/image75.png"/><Relationship Id="rId4" Type="http://schemas.openxmlformats.org/officeDocument/2006/relationships/image" Target="../media/image21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80.png"/><Relationship Id="rId5" Type="http://schemas.openxmlformats.org/officeDocument/2006/relationships/image" Target="../media/image22.png"/><Relationship Id="rId10" Type="http://schemas.openxmlformats.org/officeDocument/2006/relationships/image" Target="../media/image79.png"/><Relationship Id="rId4" Type="http://schemas.openxmlformats.org/officeDocument/2006/relationships/image" Target="../media/image21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23.png"/><Relationship Id="rId10" Type="http://schemas.openxmlformats.org/officeDocument/2006/relationships/image" Target="../media/image84.png"/><Relationship Id="rId4" Type="http://schemas.openxmlformats.org/officeDocument/2006/relationships/image" Target="../media/image22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23.png"/><Relationship Id="rId10" Type="http://schemas.openxmlformats.org/officeDocument/2006/relationships/image" Target="../media/image84.png"/><Relationship Id="rId4" Type="http://schemas.openxmlformats.org/officeDocument/2006/relationships/image" Target="../media/image22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8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23.png"/><Relationship Id="rId10" Type="http://schemas.openxmlformats.org/officeDocument/2006/relationships/image" Target="../media/image88.png"/><Relationship Id="rId4" Type="http://schemas.openxmlformats.org/officeDocument/2006/relationships/image" Target="../media/image22.png"/><Relationship Id="rId9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2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1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6.png"/><Relationship Id="rId5" Type="http://schemas.openxmlformats.org/officeDocument/2006/relationships/image" Target="../media/image22.png"/><Relationship Id="rId10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0.png"/><Relationship Id="rId5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4.png"/><Relationship Id="rId5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22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6.png"/><Relationship Id="rId7" Type="http://schemas.openxmlformats.org/officeDocument/2006/relationships/image" Target="../media/image2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51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1457" y="995353"/>
            <a:ext cx="19648067" cy="72691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812" y="7640450"/>
            <a:ext cx="13991725" cy="1278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317" y="3740821"/>
            <a:ext cx="13752086" cy="42587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7390" y="7702351"/>
            <a:ext cx="6171429" cy="1857891"/>
            <a:chOff x="2677390" y="7702351"/>
            <a:chExt cx="6171429" cy="18578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7390" y="7702351"/>
              <a:ext cx="6171429" cy="18578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7631" y="3915286"/>
            <a:ext cx="11306989" cy="5384280"/>
            <a:chOff x="5817631" y="3915286"/>
            <a:chExt cx="11306989" cy="53842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631" y="3915286"/>
              <a:ext cx="11306989" cy="53842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9182210" cy="1566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095" y="3805397"/>
            <a:ext cx="10651157" cy="6366031"/>
            <a:chOff x="7238095" y="3805397"/>
            <a:chExt cx="10651157" cy="63660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095" y="3805397"/>
              <a:ext cx="10651157" cy="63660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9459953" cy="1566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088" y="3798717"/>
            <a:ext cx="13780972" cy="2211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55726" y="5447619"/>
            <a:ext cx="8846598" cy="4230982"/>
            <a:chOff x="5855726" y="5447619"/>
            <a:chExt cx="8846598" cy="42309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5726" y="5447619"/>
              <a:ext cx="8846598" cy="42309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3951" y="5142857"/>
            <a:ext cx="12345063" cy="4422549"/>
            <a:chOff x="2713951" y="5142857"/>
            <a:chExt cx="12345063" cy="4422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3951" y="5142857"/>
              <a:ext cx="12345063" cy="44225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13532838" cy="22111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44844" y="5526866"/>
            <a:ext cx="15196026" cy="3205689"/>
            <a:chOff x="1544844" y="5526866"/>
            <a:chExt cx="15196026" cy="32056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4844" y="5526866"/>
              <a:ext cx="15196026" cy="32056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13637991" cy="22111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534804"/>
            <a:ext cx="2882852" cy="12641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67292" y="3586354"/>
            <a:ext cx="8080327" cy="3712343"/>
            <a:chOff x="10167292" y="3586354"/>
            <a:chExt cx="8080327" cy="37123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67292" y="3586354"/>
              <a:ext cx="8080327" cy="37123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317" y="3791098"/>
            <a:ext cx="10129467" cy="35137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311756"/>
            <a:ext cx="2474529" cy="13017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088" y="3082326"/>
            <a:ext cx="11007763" cy="28556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337" y="5604460"/>
            <a:ext cx="2445957" cy="13017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088" y="6375040"/>
            <a:ext cx="13688753" cy="35000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394385"/>
            <a:ext cx="3767890" cy="12320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45238" y="2564714"/>
            <a:ext cx="6171429" cy="5262752"/>
            <a:chOff x="10945238" y="2564714"/>
            <a:chExt cx="6171429" cy="52627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5238" y="2564714"/>
              <a:ext cx="6171429" cy="52627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4126" y="3347850"/>
            <a:ext cx="5673629" cy="54110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6031" y="8573811"/>
            <a:ext cx="12331544" cy="8332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231" y="5212231"/>
            <a:ext cx="4109465" cy="9222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2807" y="4636794"/>
            <a:ext cx="2811655" cy="10247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231" y="8108070"/>
            <a:ext cx="1384960" cy="10205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2807" y="7619862"/>
            <a:ext cx="2811350" cy="10247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99241" y="5204422"/>
            <a:ext cx="2197923" cy="9274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7834" y="4636794"/>
            <a:ext cx="2811350" cy="10247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9241" y="8191784"/>
            <a:ext cx="2599474" cy="9290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7834" y="7665242"/>
            <a:ext cx="2820874" cy="1024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4595945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9855" y="649341"/>
            <a:ext cx="9100912" cy="3073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22986" y="4876925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997438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7823405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18430" y="6425370"/>
            <a:ext cx="16102803" cy="3740570"/>
            <a:chOff x="1518430" y="6425370"/>
            <a:chExt cx="16102803" cy="37405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8430" y="6425370"/>
              <a:ext cx="16102803" cy="3740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00000" y="6637162"/>
            <a:ext cx="6856229" cy="2791106"/>
            <a:chOff x="8800000" y="6637162"/>
            <a:chExt cx="6856229" cy="27911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0000" y="6637162"/>
              <a:ext cx="6856229" cy="27911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937" y="2390022"/>
            <a:ext cx="2474358" cy="13074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70174" y="3256355"/>
            <a:ext cx="10446229" cy="28685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3862" y="0"/>
            <a:ext cx="8799751" cy="10547837"/>
            <a:chOff x="-93862" y="0"/>
            <a:chExt cx="8799751" cy="10547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62" y="0"/>
              <a:ext cx="8799751" cy="105478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69334" y="1349726"/>
            <a:ext cx="17757234" cy="8203939"/>
            <a:chOff x="-10469334" y="1349726"/>
            <a:chExt cx="17757234" cy="8203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69334" y="1349726"/>
              <a:ext cx="17757234" cy="82039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2507" y="2273824"/>
            <a:ext cx="2102408" cy="10136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4890" y="1118874"/>
            <a:ext cx="4393551" cy="17465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9801" y="4263825"/>
            <a:ext cx="9272505" cy="5884067"/>
            <a:chOff x="8869801" y="4263825"/>
            <a:chExt cx="9272505" cy="58840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9801" y="4263825"/>
              <a:ext cx="9272505" cy="5884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401841"/>
            <a:ext cx="5340260" cy="1744156"/>
            <a:chOff x="9142857" y="4401841"/>
            <a:chExt cx="5340260" cy="17441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401841"/>
              <a:ext cx="5340260" cy="17441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0602" y="6112091"/>
            <a:ext cx="3409084" cy="9885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0859" y="6738583"/>
            <a:ext cx="402287" cy="6557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0602" y="7539627"/>
            <a:ext cx="2951941" cy="9885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68314" y="8109154"/>
            <a:ext cx="402287" cy="6557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490" y="2503042"/>
            <a:ext cx="2651794" cy="13118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26589" y="2775238"/>
            <a:ext cx="5225362" cy="2531876"/>
            <a:chOff x="12626589" y="2775238"/>
            <a:chExt cx="5225362" cy="2531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26589" y="2775238"/>
              <a:ext cx="5225362" cy="25318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317" y="3791098"/>
            <a:ext cx="9116477" cy="2869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503232"/>
            <a:ext cx="3209834" cy="13112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1436" y="1959295"/>
            <a:ext cx="3085714" cy="2266071"/>
            <a:chOff x="13481436" y="1959295"/>
            <a:chExt cx="3085714" cy="22660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1436" y="1959295"/>
              <a:ext cx="3085714" cy="22660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6106" y="4594820"/>
            <a:ext cx="2116374" cy="2359237"/>
            <a:chOff x="13966106" y="4594820"/>
            <a:chExt cx="2116374" cy="2359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66106" y="4594820"/>
              <a:ext cx="2116374" cy="23592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628" y="7189124"/>
            <a:ext cx="2639139" cy="2639139"/>
            <a:chOff x="13666628" y="7189124"/>
            <a:chExt cx="2639139" cy="26391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6628" y="7189124"/>
              <a:ext cx="2639139" cy="263913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63088" y="3292850"/>
            <a:ext cx="6440619" cy="16010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1337" y="4586270"/>
            <a:ext cx="2025110" cy="13493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63088" y="5394936"/>
            <a:ext cx="8868124" cy="1566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1337" y="6888546"/>
            <a:ext cx="2167434" cy="13683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63088" y="7706736"/>
            <a:ext cx="10308714" cy="1566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617432"/>
            <a:ext cx="11883691" cy="1215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9350" y="3516565"/>
            <a:ext cx="5953933" cy="6171429"/>
            <a:chOff x="11139350" y="3516565"/>
            <a:chExt cx="5953933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9350" y="3516565"/>
              <a:ext cx="5953933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088" y="3798717"/>
            <a:ext cx="9299933" cy="4144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699" y="2322501"/>
            <a:ext cx="7575234" cy="1215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3226" y="1066638"/>
            <a:ext cx="7578651" cy="8782128"/>
            <a:chOff x="9913226" y="1066638"/>
            <a:chExt cx="7578651" cy="87821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3226" y="1066638"/>
              <a:ext cx="7578651" cy="878212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1507" y="2998167"/>
            <a:ext cx="6385105" cy="35044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9699" y="6011776"/>
            <a:ext cx="6411834" cy="12152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1507" y="6687445"/>
            <a:ext cx="8257448" cy="35044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09524" y="5313201"/>
            <a:ext cx="8371417" cy="4527513"/>
            <a:chOff x="9409524" y="5313201"/>
            <a:chExt cx="8371417" cy="45275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9524" y="5313201"/>
              <a:ext cx="8371417" cy="45275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04054" y="5740002"/>
            <a:ext cx="4735969" cy="4298094"/>
            <a:chOff x="2904054" y="5740002"/>
            <a:chExt cx="4735969" cy="42980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4054" y="5740002"/>
              <a:ext cx="4735969" cy="429809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4516" y="3502736"/>
            <a:ext cx="12883458" cy="23422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64380" y="6649613"/>
            <a:ext cx="9421334" cy="3295912"/>
            <a:chOff x="8864380" y="6649613"/>
            <a:chExt cx="9421334" cy="32959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64380" y="6649613"/>
              <a:ext cx="9421334" cy="32959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17631" y="8297569"/>
            <a:ext cx="2561717" cy="1459583"/>
            <a:chOff x="5817631" y="8297569"/>
            <a:chExt cx="2561717" cy="14595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7631" y="8297569"/>
              <a:ext cx="2561717" cy="145958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2488" y="3436250"/>
            <a:ext cx="8408086" cy="49200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31917" y="6883200"/>
            <a:ext cx="12058781" cy="2827576"/>
            <a:chOff x="2731917" y="6883200"/>
            <a:chExt cx="12058781" cy="28275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1917" y="6883200"/>
              <a:ext cx="12058781" cy="28275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33202"/>
            <a:ext cx="13551886" cy="36310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김병찬</cp:lastModifiedBy>
  <cp:revision>2</cp:revision>
  <dcterms:created xsi:type="dcterms:W3CDTF">2023-12-03T18:47:51Z</dcterms:created>
  <dcterms:modified xsi:type="dcterms:W3CDTF">2023-12-03T09:48:52Z</dcterms:modified>
</cp:coreProperties>
</file>