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93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5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46.png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5.png"/><Relationship Id="rId5" Type="http://schemas.openxmlformats.org/officeDocument/2006/relationships/image" Target="../media/image23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10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25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26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15123" y="1713954"/>
            <a:ext cx="19087631" cy="51969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231" y="5206003"/>
            <a:ext cx="1891855" cy="940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31" y="8108917"/>
            <a:ext cx="1384960" cy="10179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89717" y="5130146"/>
            <a:ext cx="1107713" cy="10051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87165" y="6558275"/>
            <a:ext cx="12802792" cy="3435719"/>
            <a:chOff x="1987165" y="6558275"/>
            <a:chExt cx="12802792" cy="343571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7165" y="6558275"/>
              <a:ext cx="12802792" cy="3435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852" y="7910982"/>
            <a:ext cx="3405978" cy="12366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987" y="3731829"/>
            <a:ext cx="5038944" cy="3426482"/>
            <a:chOff x="9142987" y="3731829"/>
            <a:chExt cx="5038944" cy="34264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987" y="3731829"/>
              <a:ext cx="5038944" cy="34264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251" y="2226737"/>
            <a:ext cx="3586292" cy="13712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71943" y="3731829"/>
            <a:ext cx="3765823" cy="4629747"/>
            <a:chOff x="4371943" y="3731829"/>
            <a:chExt cx="3765823" cy="46297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1943" y="3731829"/>
              <a:ext cx="3765823" cy="46297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23725" y="7631909"/>
            <a:ext cx="2878390" cy="1315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6251" y="2371384"/>
            <a:ext cx="2988844" cy="12217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6621" y="4886025"/>
            <a:ext cx="3455185" cy="3455185"/>
            <a:chOff x="3296621" y="4886025"/>
            <a:chExt cx="3455185" cy="34551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621" y="4886025"/>
              <a:ext cx="3455185" cy="34551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2364" y="7971933"/>
            <a:ext cx="4719149" cy="13160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6893" y="5772166"/>
            <a:ext cx="717683" cy="209922"/>
            <a:chOff x="8446893" y="5772166"/>
            <a:chExt cx="717683" cy="2099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8446893" y="5772166"/>
              <a:ext cx="717683" cy="2099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2111" y="5084324"/>
            <a:ext cx="2115835" cy="10078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46893" y="6581258"/>
            <a:ext cx="717683" cy="209922"/>
            <a:chOff x="8446893" y="6581258"/>
            <a:chExt cx="717683" cy="2099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6893" y="6581258"/>
              <a:ext cx="717683" cy="20992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2111" y="5893419"/>
            <a:ext cx="2106959" cy="10078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46893" y="7460302"/>
            <a:ext cx="717683" cy="209922"/>
            <a:chOff x="8446893" y="7460302"/>
            <a:chExt cx="717683" cy="2099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6893" y="7460302"/>
              <a:ext cx="717683" cy="2099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64969" y="6772460"/>
            <a:ext cx="2142549" cy="10078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46893" y="8269393"/>
            <a:ext cx="717683" cy="209922"/>
            <a:chOff x="8446893" y="8269393"/>
            <a:chExt cx="717683" cy="2099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6893" y="8269393"/>
              <a:ext cx="717683" cy="20992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54969" y="7581555"/>
            <a:ext cx="2233016" cy="1007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14672" y="4886025"/>
            <a:ext cx="3455185" cy="3455185"/>
            <a:chOff x="11414672" y="4886025"/>
            <a:chExt cx="3455185" cy="34551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4672" y="4886025"/>
              <a:ext cx="3455185" cy="345518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0415" y="7971933"/>
            <a:ext cx="4719149" cy="13160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76585" y="3880101"/>
            <a:ext cx="2160129" cy="149698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21520" y="3908670"/>
            <a:ext cx="1787672" cy="14398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96923" y="4725311"/>
            <a:ext cx="2417622" cy="321429"/>
            <a:chOff x="7596923" y="4725311"/>
            <a:chExt cx="2417622" cy="32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96923" y="4725311"/>
              <a:ext cx="2417622" cy="32142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02908" y="3990155"/>
            <a:ext cx="2178864" cy="1007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90195" y="2476896"/>
            <a:ext cx="7857808" cy="7079632"/>
            <a:chOff x="4190195" y="2476896"/>
            <a:chExt cx="7857808" cy="70796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190195" y="2476896"/>
              <a:ext cx="7857808" cy="70796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6251" y="2371384"/>
            <a:ext cx="2988844" cy="12217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27386" y="3600000"/>
            <a:ext cx="2095957" cy="3085714"/>
            <a:chOff x="12827386" y="3600000"/>
            <a:chExt cx="2095957" cy="30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27386" y="3600000"/>
              <a:ext cx="2095957" cy="30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92288" y="4080869"/>
            <a:ext cx="949830" cy="7580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11335" y="4595373"/>
            <a:ext cx="760592" cy="6641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98288" y="5044154"/>
            <a:ext cx="593802" cy="6641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79256" y="5366476"/>
            <a:ext cx="967126" cy="751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27355" y="5940521"/>
            <a:ext cx="3090867" cy="623615"/>
            <a:chOff x="12327355" y="5940521"/>
            <a:chExt cx="3090867" cy="6236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27355" y="5940521"/>
              <a:ext cx="3090867" cy="62361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01811" y="5855450"/>
            <a:ext cx="858830" cy="750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51" y="2365118"/>
            <a:ext cx="2065786" cy="13630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6508" y="3512041"/>
            <a:ext cx="3225444" cy="188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32" y="2488003"/>
            <a:ext cx="3665111" cy="1221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36" y="3255640"/>
            <a:ext cx="13195391" cy="28738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76440" y="7172288"/>
            <a:ext cx="3992220" cy="2395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49614" y="6396240"/>
            <a:ext cx="6331766" cy="78571"/>
            <a:chOff x="13549614" y="6396240"/>
            <a:chExt cx="6331766" cy="7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3549614" y="6396240"/>
              <a:ext cx="6331766" cy="78571"/>
            </a:xfrm>
            <a:prstGeom prst="rect">
              <a:avLst/>
            </a:prstGeom>
          </p:spPr>
        </p:pic>
      </p:grpSp>
      <p:pic>
        <p:nvPicPr>
          <p:cNvPr id="4" name="Object 1">
            <a:extLst>
              <a:ext uri="{FF2B5EF4-FFF2-40B4-BE49-F238E27FC236}">
                <a16:creationId xmlns:a16="http://schemas.microsoft.com/office/drawing/2014/main" id="{E3B70464-D7E1-F803-6067-3FDF421832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4C793C72-63B6-E4F4-4998-447D5418F6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8DA4844F-858E-3D9B-40A2-1213BE52219A}"/>
              </a:ext>
            </a:extLst>
          </p:cNvPr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5F1926D5-372D-6C56-4071-65FF2B33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EA58D62B-47B4-2329-9AE2-90A308D0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0E90CC18-8910-8FDE-78FC-633744AD7BF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936" y="2486155"/>
            <a:ext cx="3751083" cy="1219026"/>
          </a:xfrm>
          <a:prstGeom prst="rect">
            <a:avLst/>
          </a:prstGeom>
        </p:spPr>
      </p:pic>
      <p:pic>
        <p:nvPicPr>
          <p:cNvPr id="17" name="Object 8">
            <a:extLst>
              <a:ext uri="{FF2B5EF4-FFF2-40B4-BE49-F238E27FC236}">
                <a16:creationId xmlns:a16="http://schemas.microsoft.com/office/drawing/2014/main" id="{ED9BAEF1-D46B-B197-181F-43FD48CBDC5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9" name="Object 9">
            <a:extLst>
              <a:ext uri="{FF2B5EF4-FFF2-40B4-BE49-F238E27FC236}">
                <a16:creationId xmlns:a16="http://schemas.microsoft.com/office/drawing/2014/main" id="{427B8C65-475B-C46B-E044-0D5C272F4F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2E1577BE-4FF1-56FD-ABD9-41203F6961EE}"/>
              </a:ext>
            </a:extLst>
          </p:cNvPr>
          <p:cNvGrpSpPr/>
          <p:nvPr/>
        </p:nvGrpSpPr>
        <p:grpSpPr>
          <a:xfrm>
            <a:off x="3868596" y="3269643"/>
            <a:ext cx="13203021" cy="6332926"/>
            <a:chOff x="3868596" y="3269643"/>
            <a:chExt cx="13203021" cy="6332926"/>
          </a:xfrm>
        </p:grpSpPr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EA527130-20F7-FECF-0AAA-3FC5F761A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8596" y="3269643"/>
              <a:ext cx="13203021" cy="6332926"/>
            </a:xfrm>
            <a:prstGeom prst="rect">
              <a:avLst/>
            </a:prstGeom>
          </p:spPr>
        </p:pic>
      </p:grpSp>
      <p:grpSp>
        <p:nvGrpSpPr>
          <p:cNvPr id="23" name="그룹 1003">
            <a:extLst>
              <a:ext uri="{FF2B5EF4-FFF2-40B4-BE49-F238E27FC236}">
                <a16:creationId xmlns:a16="http://schemas.microsoft.com/office/drawing/2014/main" id="{36CE176A-AB1F-C72E-EE9B-79671720C2DC}"/>
              </a:ext>
            </a:extLst>
          </p:cNvPr>
          <p:cNvGrpSpPr/>
          <p:nvPr/>
        </p:nvGrpSpPr>
        <p:grpSpPr>
          <a:xfrm>
            <a:off x="4500721" y="6397401"/>
            <a:ext cx="6331766" cy="78571"/>
            <a:chOff x="4500721" y="6397401"/>
            <a:chExt cx="6331766" cy="78571"/>
          </a:xfrm>
        </p:grpSpPr>
        <p:pic>
          <p:nvPicPr>
            <p:cNvPr id="25" name="Object 14">
              <a:extLst>
                <a:ext uri="{FF2B5EF4-FFF2-40B4-BE49-F238E27FC236}">
                  <a16:creationId xmlns:a16="http://schemas.microsoft.com/office/drawing/2014/main" id="{54E7D37F-F25F-7879-0274-D985F6317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00721" y="6397401"/>
              <a:ext cx="6331766" cy="78571"/>
            </a:xfrm>
            <a:prstGeom prst="rect">
              <a:avLst/>
            </a:prstGeom>
          </p:spPr>
        </p:pic>
      </p:grpSp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11C6A25C-9699-4512-75D6-5CC6F5E14F75}"/>
              </a:ext>
            </a:extLst>
          </p:cNvPr>
          <p:cNvGrpSpPr/>
          <p:nvPr/>
        </p:nvGrpSpPr>
        <p:grpSpPr>
          <a:xfrm>
            <a:off x="7942012" y="3573971"/>
            <a:ext cx="796537" cy="1442424"/>
            <a:chOff x="7942012" y="3573971"/>
            <a:chExt cx="796537" cy="1442424"/>
          </a:xfrm>
        </p:grpSpPr>
        <p:pic>
          <p:nvPicPr>
            <p:cNvPr id="28" name="Object 20">
              <a:extLst>
                <a:ext uri="{FF2B5EF4-FFF2-40B4-BE49-F238E27FC236}">
                  <a16:creationId xmlns:a16="http://schemas.microsoft.com/office/drawing/2014/main" id="{29D5EB84-2CC6-19BD-529C-7CB0FDAA9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2012" y="3573971"/>
              <a:ext cx="796537" cy="1442424"/>
            </a:xfrm>
            <a:prstGeom prst="rect">
              <a:avLst/>
            </a:prstGeom>
          </p:spPr>
        </p:pic>
      </p:grpSp>
      <p:grpSp>
        <p:nvGrpSpPr>
          <p:cNvPr id="29" name="그룹 1006">
            <a:extLst>
              <a:ext uri="{FF2B5EF4-FFF2-40B4-BE49-F238E27FC236}">
                <a16:creationId xmlns:a16="http://schemas.microsoft.com/office/drawing/2014/main" id="{6379BE49-01D4-1645-505C-F7A154C4D1A3}"/>
              </a:ext>
            </a:extLst>
          </p:cNvPr>
          <p:cNvGrpSpPr/>
          <p:nvPr/>
        </p:nvGrpSpPr>
        <p:grpSpPr>
          <a:xfrm>
            <a:off x="8700453" y="3574837"/>
            <a:ext cx="796537" cy="1442424"/>
            <a:chOff x="8700453" y="3574837"/>
            <a:chExt cx="796537" cy="1442424"/>
          </a:xfrm>
        </p:grpSpPr>
        <p:pic>
          <p:nvPicPr>
            <p:cNvPr id="31" name="Object 23">
              <a:extLst>
                <a:ext uri="{FF2B5EF4-FFF2-40B4-BE49-F238E27FC236}">
                  <a16:creationId xmlns:a16="http://schemas.microsoft.com/office/drawing/2014/main" id="{47B4A092-A742-B10A-8ADF-90E46B40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0453" y="3574837"/>
              <a:ext cx="796537" cy="1442424"/>
            </a:xfrm>
            <a:prstGeom prst="rect">
              <a:avLst/>
            </a:prstGeom>
          </p:spPr>
        </p:pic>
      </p:grpSp>
      <p:grpSp>
        <p:nvGrpSpPr>
          <p:cNvPr id="32" name="그룹 1007">
            <a:extLst>
              <a:ext uri="{FF2B5EF4-FFF2-40B4-BE49-F238E27FC236}">
                <a16:creationId xmlns:a16="http://schemas.microsoft.com/office/drawing/2014/main" id="{325BE544-3C75-7EC9-78A4-A21AC8F4225B}"/>
              </a:ext>
            </a:extLst>
          </p:cNvPr>
          <p:cNvGrpSpPr/>
          <p:nvPr/>
        </p:nvGrpSpPr>
        <p:grpSpPr>
          <a:xfrm>
            <a:off x="9466976" y="3573105"/>
            <a:ext cx="796537" cy="1442424"/>
            <a:chOff x="9466976" y="3573105"/>
            <a:chExt cx="796537" cy="1442424"/>
          </a:xfrm>
        </p:grpSpPr>
        <p:pic>
          <p:nvPicPr>
            <p:cNvPr id="34" name="Object 26">
              <a:extLst>
                <a:ext uri="{FF2B5EF4-FFF2-40B4-BE49-F238E27FC236}">
                  <a16:creationId xmlns:a16="http://schemas.microsoft.com/office/drawing/2014/main" id="{58FAAE6A-A76E-2F97-DDA1-69902D496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6976" y="3573105"/>
              <a:ext cx="796537" cy="1442424"/>
            </a:xfrm>
            <a:prstGeom prst="rect">
              <a:avLst/>
            </a:prstGeom>
          </p:spPr>
        </p:pic>
      </p:grpSp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9351CEDE-C668-FF84-F442-D92CB31AC386}"/>
              </a:ext>
            </a:extLst>
          </p:cNvPr>
          <p:cNvGrpSpPr/>
          <p:nvPr/>
        </p:nvGrpSpPr>
        <p:grpSpPr>
          <a:xfrm>
            <a:off x="10225417" y="3573971"/>
            <a:ext cx="796537" cy="1442424"/>
            <a:chOff x="10225417" y="3573971"/>
            <a:chExt cx="796537" cy="1442424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69AFA536-57B7-52C5-D1A8-6499ECE54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5417" y="3573971"/>
              <a:ext cx="796537" cy="1442424"/>
            </a:xfrm>
            <a:prstGeom prst="rect">
              <a:avLst/>
            </a:prstGeom>
          </p:spPr>
        </p:pic>
      </p:grpSp>
      <p:grpSp>
        <p:nvGrpSpPr>
          <p:cNvPr id="38" name="그룹 1009">
            <a:extLst>
              <a:ext uri="{FF2B5EF4-FFF2-40B4-BE49-F238E27FC236}">
                <a16:creationId xmlns:a16="http://schemas.microsoft.com/office/drawing/2014/main" id="{DED3219F-6123-EF01-BCB6-9090DA23F079}"/>
              </a:ext>
            </a:extLst>
          </p:cNvPr>
          <p:cNvGrpSpPr/>
          <p:nvPr/>
        </p:nvGrpSpPr>
        <p:grpSpPr>
          <a:xfrm>
            <a:off x="10990208" y="3573105"/>
            <a:ext cx="796537" cy="1442424"/>
            <a:chOff x="10990208" y="3573105"/>
            <a:chExt cx="796537" cy="1442424"/>
          </a:xfrm>
        </p:grpSpPr>
        <p:pic>
          <p:nvPicPr>
            <p:cNvPr id="40" name="Object 32">
              <a:extLst>
                <a:ext uri="{FF2B5EF4-FFF2-40B4-BE49-F238E27FC236}">
                  <a16:creationId xmlns:a16="http://schemas.microsoft.com/office/drawing/2014/main" id="{DA2A2755-72FB-C541-5284-E9814931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0208" y="3573105"/>
              <a:ext cx="796537" cy="1442424"/>
            </a:xfrm>
            <a:prstGeom prst="rect">
              <a:avLst/>
            </a:prstGeom>
          </p:spPr>
        </p:pic>
      </p:grpSp>
      <p:grpSp>
        <p:nvGrpSpPr>
          <p:cNvPr id="41" name="그룹 1010">
            <a:extLst>
              <a:ext uri="{FF2B5EF4-FFF2-40B4-BE49-F238E27FC236}">
                <a16:creationId xmlns:a16="http://schemas.microsoft.com/office/drawing/2014/main" id="{66268F99-DA06-2653-4B9F-63BA3A56D592}"/>
              </a:ext>
            </a:extLst>
          </p:cNvPr>
          <p:cNvGrpSpPr/>
          <p:nvPr/>
        </p:nvGrpSpPr>
        <p:grpSpPr>
          <a:xfrm>
            <a:off x="11748650" y="3573971"/>
            <a:ext cx="796537" cy="1442424"/>
            <a:chOff x="11748650" y="3573971"/>
            <a:chExt cx="796537" cy="1442424"/>
          </a:xfrm>
        </p:grpSpPr>
        <p:pic>
          <p:nvPicPr>
            <p:cNvPr id="43" name="Object 35">
              <a:extLst>
                <a:ext uri="{FF2B5EF4-FFF2-40B4-BE49-F238E27FC236}">
                  <a16:creationId xmlns:a16="http://schemas.microsoft.com/office/drawing/2014/main" id="{A6DD24A8-490F-F782-D73C-86C014FF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8650" y="3573971"/>
              <a:ext cx="796537" cy="1442424"/>
            </a:xfrm>
            <a:prstGeom prst="rect">
              <a:avLst/>
            </a:prstGeom>
          </p:spPr>
        </p:pic>
      </p:grpSp>
      <p:grpSp>
        <p:nvGrpSpPr>
          <p:cNvPr id="44" name="그룹 1011">
            <a:extLst>
              <a:ext uri="{FF2B5EF4-FFF2-40B4-BE49-F238E27FC236}">
                <a16:creationId xmlns:a16="http://schemas.microsoft.com/office/drawing/2014/main" id="{E8E46B1A-C034-D91B-1B65-2C8ED8B3E752}"/>
              </a:ext>
            </a:extLst>
          </p:cNvPr>
          <p:cNvGrpSpPr/>
          <p:nvPr/>
        </p:nvGrpSpPr>
        <p:grpSpPr>
          <a:xfrm>
            <a:off x="12480540" y="3573105"/>
            <a:ext cx="796537" cy="1442424"/>
            <a:chOff x="12480540" y="3573105"/>
            <a:chExt cx="796537" cy="1442424"/>
          </a:xfrm>
        </p:grpSpPr>
        <p:pic>
          <p:nvPicPr>
            <p:cNvPr id="46" name="Object 38">
              <a:extLst>
                <a:ext uri="{FF2B5EF4-FFF2-40B4-BE49-F238E27FC236}">
                  <a16:creationId xmlns:a16="http://schemas.microsoft.com/office/drawing/2014/main" id="{237937AC-BC90-62BC-E1FD-F2A74651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80540" y="3573105"/>
              <a:ext cx="796537" cy="1442424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37B3ABDA-446A-3329-8A75-9E024DD30ABA}"/>
              </a:ext>
            </a:extLst>
          </p:cNvPr>
          <p:cNvGrpSpPr/>
          <p:nvPr/>
        </p:nvGrpSpPr>
        <p:grpSpPr>
          <a:xfrm>
            <a:off x="13238982" y="3573971"/>
            <a:ext cx="796537" cy="1442424"/>
            <a:chOff x="13238982" y="3573971"/>
            <a:chExt cx="796537" cy="1442424"/>
          </a:xfrm>
        </p:grpSpPr>
        <p:pic>
          <p:nvPicPr>
            <p:cNvPr id="49" name="Object 41">
              <a:extLst>
                <a:ext uri="{FF2B5EF4-FFF2-40B4-BE49-F238E27FC236}">
                  <a16:creationId xmlns:a16="http://schemas.microsoft.com/office/drawing/2014/main" id="{1D5D353D-E9B0-16C3-581F-0C63D674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8982" y="3573971"/>
              <a:ext cx="796537" cy="1442424"/>
            </a:xfrm>
            <a:prstGeom prst="rect">
              <a:avLst/>
            </a:prstGeom>
          </p:spPr>
        </p:pic>
      </p:grpSp>
      <p:grpSp>
        <p:nvGrpSpPr>
          <p:cNvPr id="50" name="그룹 1013">
            <a:extLst>
              <a:ext uri="{FF2B5EF4-FFF2-40B4-BE49-F238E27FC236}">
                <a16:creationId xmlns:a16="http://schemas.microsoft.com/office/drawing/2014/main" id="{4DCF32CF-885B-3FAC-FC4F-0E0D89EA5555}"/>
              </a:ext>
            </a:extLst>
          </p:cNvPr>
          <p:cNvGrpSpPr/>
          <p:nvPr/>
        </p:nvGrpSpPr>
        <p:grpSpPr>
          <a:xfrm>
            <a:off x="7942012" y="5265832"/>
            <a:ext cx="796537" cy="1442424"/>
            <a:chOff x="7942012" y="5265832"/>
            <a:chExt cx="796537" cy="1442424"/>
          </a:xfrm>
        </p:grpSpPr>
        <p:pic>
          <p:nvPicPr>
            <p:cNvPr id="52" name="Object 44">
              <a:extLst>
                <a:ext uri="{FF2B5EF4-FFF2-40B4-BE49-F238E27FC236}">
                  <a16:creationId xmlns:a16="http://schemas.microsoft.com/office/drawing/2014/main" id="{B2EA75F5-7754-B9DF-2DD1-0A2CF833B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2012" y="5265832"/>
              <a:ext cx="796537" cy="1442424"/>
            </a:xfrm>
            <a:prstGeom prst="rect">
              <a:avLst/>
            </a:prstGeom>
          </p:spPr>
        </p:pic>
      </p:grpSp>
      <p:grpSp>
        <p:nvGrpSpPr>
          <p:cNvPr id="53" name="그룹 1014">
            <a:extLst>
              <a:ext uri="{FF2B5EF4-FFF2-40B4-BE49-F238E27FC236}">
                <a16:creationId xmlns:a16="http://schemas.microsoft.com/office/drawing/2014/main" id="{693FD9A0-2984-9D3A-323D-3D0F989F80BB}"/>
              </a:ext>
            </a:extLst>
          </p:cNvPr>
          <p:cNvGrpSpPr/>
          <p:nvPr/>
        </p:nvGrpSpPr>
        <p:grpSpPr>
          <a:xfrm>
            <a:off x="8700453" y="5266698"/>
            <a:ext cx="796537" cy="1442424"/>
            <a:chOff x="8700453" y="5266698"/>
            <a:chExt cx="796537" cy="1442424"/>
          </a:xfrm>
        </p:grpSpPr>
        <p:pic>
          <p:nvPicPr>
            <p:cNvPr id="55" name="Object 47">
              <a:extLst>
                <a:ext uri="{FF2B5EF4-FFF2-40B4-BE49-F238E27FC236}">
                  <a16:creationId xmlns:a16="http://schemas.microsoft.com/office/drawing/2014/main" id="{2164E205-F12D-0111-9A77-59FF6EA7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0453" y="5266698"/>
              <a:ext cx="796537" cy="1442424"/>
            </a:xfrm>
            <a:prstGeom prst="rect">
              <a:avLst/>
            </a:prstGeom>
          </p:spPr>
        </p:pic>
      </p:grpSp>
      <p:grpSp>
        <p:nvGrpSpPr>
          <p:cNvPr id="56" name="그룹 1015">
            <a:extLst>
              <a:ext uri="{FF2B5EF4-FFF2-40B4-BE49-F238E27FC236}">
                <a16:creationId xmlns:a16="http://schemas.microsoft.com/office/drawing/2014/main" id="{433CEC69-9D78-124D-B15E-F87CCF4E3868}"/>
              </a:ext>
            </a:extLst>
          </p:cNvPr>
          <p:cNvGrpSpPr/>
          <p:nvPr/>
        </p:nvGrpSpPr>
        <p:grpSpPr>
          <a:xfrm>
            <a:off x="9466976" y="5264966"/>
            <a:ext cx="796537" cy="1442424"/>
            <a:chOff x="9466976" y="5264966"/>
            <a:chExt cx="796537" cy="1442424"/>
          </a:xfrm>
        </p:grpSpPr>
        <p:pic>
          <p:nvPicPr>
            <p:cNvPr id="58" name="Object 50">
              <a:extLst>
                <a:ext uri="{FF2B5EF4-FFF2-40B4-BE49-F238E27FC236}">
                  <a16:creationId xmlns:a16="http://schemas.microsoft.com/office/drawing/2014/main" id="{13DA270B-F6D1-8FCF-B39C-D15AA91E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6976" y="5264966"/>
              <a:ext cx="796537" cy="1442424"/>
            </a:xfrm>
            <a:prstGeom prst="rect">
              <a:avLst/>
            </a:prstGeom>
          </p:spPr>
        </p:pic>
      </p:grpSp>
      <p:grpSp>
        <p:nvGrpSpPr>
          <p:cNvPr id="59" name="그룹 1016">
            <a:extLst>
              <a:ext uri="{FF2B5EF4-FFF2-40B4-BE49-F238E27FC236}">
                <a16:creationId xmlns:a16="http://schemas.microsoft.com/office/drawing/2014/main" id="{267C84C4-FB52-3CE8-733E-B5581CC798A6}"/>
              </a:ext>
            </a:extLst>
          </p:cNvPr>
          <p:cNvGrpSpPr/>
          <p:nvPr/>
        </p:nvGrpSpPr>
        <p:grpSpPr>
          <a:xfrm>
            <a:off x="10225417" y="5265832"/>
            <a:ext cx="796537" cy="1442424"/>
            <a:chOff x="10225417" y="5265832"/>
            <a:chExt cx="796537" cy="1442424"/>
          </a:xfrm>
        </p:grpSpPr>
        <p:pic>
          <p:nvPicPr>
            <p:cNvPr id="61" name="Object 53">
              <a:extLst>
                <a:ext uri="{FF2B5EF4-FFF2-40B4-BE49-F238E27FC236}">
                  <a16:creationId xmlns:a16="http://schemas.microsoft.com/office/drawing/2014/main" id="{03EE2C7E-1713-AAF2-6A9C-1A1E4D32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5417" y="5265832"/>
              <a:ext cx="796537" cy="1442424"/>
            </a:xfrm>
            <a:prstGeom prst="rect">
              <a:avLst/>
            </a:prstGeom>
          </p:spPr>
        </p:pic>
      </p:grpSp>
      <p:grpSp>
        <p:nvGrpSpPr>
          <p:cNvPr id="62" name="그룹 1017">
            <a:extLst>
              <a:ext uri="{FF2B5EF4-FFF2-40B4-BE49-F238E27FC236}">
                <a16:creationId xmlns:a16="http://schemas.microsoft.com/office/drawing/2014/main" id="{E6C5F474-4C4E-D791-643F-AB09BF500B2C}"/>
              </a:ext>
            </a:extLst>
          </p:cNvPr>
          <p:cNvGrpSpPr/>
          <p:nvPr/>
        </p:nvGrpSpPr>
        <p:grpSpPr>
          <a:xfrm>
            <a:off x="10990208" y="5264966"/>
            <a:ext cx="796537" cy="1442424"/>
            <a:chOff x="10990208" y="5264966"/>
            <a:chExt cx="796537" cy="1442424"/>
          </a:xfrm>
        </p:grpSpPr>
        <p:pic>
          <p:nvPicPr>
            <p:cNvPr id="960" name="Object 56">
              <a:extLst>
                <a:ext uri="{FF2B5EF4-FFF2-40B4-BE49-F238E27FC236}">
                  <a16:creationId xmlns:a16="http://schemas.microsoft.com/office/drawing/2014/main" id="{56259479-B6BE-029D-242D-55658222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0208" y="5264966"/>
              <a:ext cx="796537" cy="1442424"/>
            </a:xfrm>
            <a:prstGeom prst="rect">
              <a:avLst/>
            </a:prstGeom>
          </p:spPr>
        </p:pic>
      </p:grpSp>
      <p:grpSp>
        <p:nvGrpSpPr>
          <p:cNvPr id="961" name="그룹 1018">
            <a:extLst>
              <a:ext uri="{FF2B5EF4-FFF2-40B4-BE49-F238E27FC236}">
                <a16:creationId xmlns:a16="http://schemas.microsoft.com/office/drawing/2014/main" id="{78123491-8549-4502-8180-09DBB2315F1B}"/>
              </a:ext>
            </a:extLst>
          </p:cNvPr>
          <p:cNvGrpSpPr/>
          <p:nvPr/>
        </p:nvGrpSpPr>
        <p:grpSpPr>
          <a:xfrm>
            <a:off x="11748650" y="5265832"/>
            <a:ext cx="796537" cy="1442424"/>
            <a:chOff x="11748650" y="5265832"/>
            <a:chExt cx="796537" cy="1442424"/>
          </a:xfrm>
        </p:grpSpPr>
        <p:pic>
          <p:nvPicPr>
            <p:cNvPr id="962" name="Object 59">
              <a:extLst>
                <a:ext uri="{FF2B5EF4-FFF2-40B4-BE49-F238E27FC236}">
                  <a16:creationId xmlns:a16="http://schemas.microsoft.com/office/drawing/2014/main" id="{93A99A13-CC9A-E29F-2DC5-8EED35E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8650" y="5265832"/>
              <a:ext cx="796537" cy="1442424"/>
            </a:xfrm>
            <a:prstGeom prst="rect">
              <a:avLst/>
            </a:prstGeom>
          </p:spPr>
        </p:pic>
      </p:grpSp>
      <p:grpSp>
        <p:nvGrpSpPr>
          <p:cNvPr id="963" name="그룹 1019">
            <a:extLst>
              <a:ext uri="{FF2B5EF4-FFF2-40B4-BE49-F238E27FC236}">
                <a16:creationId xmlns:a16="http://schemas.microsoft.com/office/drawing/2014/main" id="{F6613733-D9FB-4E54-6E29-CFF07053842A}"/>
              </a:ext>
            </a:extLst>
          </p:cNvPr>
          <p:cNvGrpSpPr/>
          <p:nvPr/>
        </p:nvGrpSpPr>
        <p:grpSpPr>
          <a:xfrm>
            <a:off x="12480540" y="5264966"/>
            <a:ext cx="796537" cy="1442424"/>
            <a:chOff x="12480540" y="5264966"/>
            <a:chExt cx="796537" cy="1442424"/>
          </a:xfrm>
        </p:grpSpPr>
        <p:pic>
          <p:nvPicPr>
            <p:cNvPr id="964" name="Object 62">
              <a:extLst>
                <a:ext uri="{FF2B5EF4-FFF2-40B4-BE49-F238E27FC236}">
                  <a16:creationId xmlns:a16="http://schemas.microsoft.com/office/drawing/2014/main" id="{8A5B2248-B129-A8BB-0CF4-4D676E85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80540" y="5264966"/>
              <a:ext cx="796537" cy="1442424"/>
            </a:xfrm>
            <a:prstGeom prst="rect">
              <a:avLst/>
            </a:prstGeom>
          </p:spPr>
        </p:pic>
      </p:grpSp>
      <p:grpSp>
        <p:nvGrpSpPr>
          <p:cNvPr id="965" name="그룹 1020">
            <a:extLst>
              <a:ext uri="{FF2B5EF4-FFF2-40B4-BE49-F238E27FC236}">
                <a16:creationId xmlns:a16="http://schemas.microsoft.com/office/drawing/2014/main" id="{0481F009-557F-A07D-39AE-08F2C4BCFA85}"/>
              </a:ext>
            </a:extLst>
          </p:cNvPr>
          <p:cNvGrpSpPr/>
          <p:nvPr/>
        </p:nvGrpSpPr>
        <p:grpSpPr>
          <a:xfrm>
            <a:off x="13238982" y="5265832"/>
            <a:ext cx="796537" cy="1442424"/>
            <a:chOff x="13238982" y="5265832"/>
            <a:chExt cx="796537" cy="1442424"/>
          </a:xfrm>
        </p:grpSpPr>
        <p:pic>
          <p:nvPicPr>
            <p:cNvPr id="966" name="Object 65">
              <a:extLst>
                <a:ext uri="{FF2B5EF4-FFF2-40B4-BE49-F238E27FC236}">
                  <a16:creationId xmlns:a16="http://schemas.microsoft.com/office/drawing/2014/main" id="{5CB152FA-61FB-A120-AED1-7C56E82A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8982" y="5265832"/>
              <a:ext cx="796537" cy="1442424"/>
            </a:xfrm>
            <a:prstGeom prst="rect">
              <a:avLst/>
            </a:prstGeom>
          </p:spPr>
        </p:pic>
      </p:grpSp>
      <p:pic>
        <p:nvPicPr>
          <p:cNvPr id="967" name="Object 67">
            <a:extLst>
              <a:ext uri="{FF2B5EF4-FFF2-40B4-BE49-F238E27FC236}">
                <a16:creationId xmlns:a16="http://schemas.microsoft.com/office/drawing/2014/main" id="{A93B11EF-2315-C203-DEEA-90B83742D13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31885" y="3957131"/>
            <a:ext cx="926392" cy="749402"/>
          </a:xfrm>
          <a:prstGeom prst="rect">
            <a:avLst/>
          </a:prstGeom>
        </p:spPr>
      </p:pic>
      <p:pic>
        <p:nvPicPr>
          <p:cNvPr id="968" name="Object 68">
            <a:extLst>
              <a:ext uri="{FF2B5EF4-FFF2-40B4-BE49-F238E27FC236}">
                <a16:creationId xmlns:a16="http://schemas.microsoft.com/office/drawing/2014/main" id="{EBA2FB26-99C4-A740-2A3D-1F8B001C2CF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90329" y="3947888"/>
            <a:ext cx="996450" cy="777116"/>
          </a:xfrm>
          <a:prstGeom prst="rect">
            <a:avLst/>
          </a:prstGeom>
        </p:spPr>
      </p:pic>
      <p:pic>
        <p:nvPicPr>
          <p:cNvPr id="969" name="Object 69">
            <a:extLst>
              <a:ext uri="{FF2B5EF4-FFF2-40B4-BE49-F238E27FC236}">
                <a16:creationId xmlns:a16="http://schemas.microsoft.com/office/drawing/2014/main" id="{62650F9A-74BA-5AFC-5E1B-74B2FB1830E9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6847" y="3957131"/>
            <a:ext cx="926392" cy="749402"/>
          </a:xfrm>
          <a:prstGeom prst="rect">
            <a:avLst/>
          </a:prstGeom>
        </p:spPr>
      </p:pic>
      <p:pic>
        <p:nvPicPr>
          <p:cNvPr id="970" name="Object 70">
            <a:extLst>
              <a:ext uri="{FF2B5EF4-FFF2-40B4-BE49-F238E27FC236}">
                <a16:creationId xmlns:a16="http://schemas.microsoft.com/office/drawing/2014/main" id="{5E27F063-69ED-2512-0B6A-B6FFF80E741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15294" y="3957131"/>
            <a:ext cx="926392" cy="749402"/>
          </a:xfrm>
          <a:prstGeom prst="rect">
            <a:avLst/>
          </a:prstGeom>
        </p:spPr>
      </p:pic>
      <p:pic>
        <p:nvPicPr>
          <p:cNvPr id="971" name="Object 71">
            <a:extLst>
              <a:ext uri="{FF2B5EF4-FFF2-40B4-BE49-F238E27FC236}">
                <a16:creationId xmlns:a16="http://schemas.microsoft.com/office/drawing/2014/main" id="{9A7EE809-A5A8-90E7-19B8-71247063F75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80085" y="3957131"/>
            <a:ext cx="926392" cy="749402"/>
          </a:xfrm>
          <a:prstGeom prst="rect">
            <a:avLst/>
          </a:prstGeom>
        </p:spPr>
      </p:pic>
      <p:pic>
        <p:nvPicPr>
          <p:cNvPr id="972" name="Object 72">
            <a:extLst>
              <a:ext uri="{FF2B5EF4-FFF2-40B4-BE49-F238E27FC236}">
                <a16:creationId xmlns:a16="http://schemas.microsoft.com/office/drawing/2014/main" id="{470270DF-5E57-B5CE-8332-CF95BE85608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38523" y="3957131"/>
            <a:ext cx="926392" cy="749402"/>
          </a:xfrm>
          <a:prstGeom prst="rect">
            <a:avLst/>
          </a:prstGeom>
        </p:spPr>
      </p:pic>
      <p:pic>
        <p:nvPicPr>
          <p:cNvPr id="973" name="Object 73">
            <a:extLst>
              <a:ext uri="{FF2B5EF4-FFF2-40B4-BE49-F238E27FC236}">
                <a16:creationId xmlns:a16="http://schemas.microsoft.com/office/drawing/2014/main" id="{00687CA7-54DE-3D12-7061-D848E767E63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0418" y="3957131"/>
            <a:ext cx="926392" cy="749402"/>
          </a:xfrm>
          <a:prstGeom prst="rect">
            <a:avLst/>
          </a:prstGeom>
        </p:spPr>
      </p:pic>
      <p:pic>
        <p:nvPicPr>
          <p:cNvPr id="974" name="Object 74">
            <a:extLst>
              <a:ext uri="{FF2B5EF4-FFF2-40B4-BE49-F238E27FC236}">
                <a16:creationId xmlns:a16="http://schemas.microsoft.com/office/drawing/2014/main" id="{082AA032-67AF-54C3-132C-82D16A4BB13F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28857" y="3947888"/>
            <a:ext cx="996450" cy="777116"/>
          </a:xfrm>
          <a:prstGeom prst="rect">
            <a:avLst/>
          </a:prstGeom>
        </p:spPr>
      </p:pic>
      <p:pic>
        <p:nvPicPr>
          <p:cNvPr id="975" name="Object 75">
            <a:extLst>
              <a:ext uri="{FF2B5EF4-FFF2-40B4-BE49-F238E27FC236}">
                <a16:creationId xmlns:a16="http://schemas.microsoft.com/office/drawing/2014/main" id="{46DF53C3-C98A-A2A9-1531-EF9D85A09F9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42014" y="5648124"/>
            <a:ext cx="926392" cy="749402"/>
          </a:xfrm>
          <a:prstGeom prst="rect">
            <a:avLst/>
          </a:prstGeom>
        </p:spPr>
      </p:pic>
      <p:pic>
        <p:nvPicPr>
          <p:cNvPr id="976" name="Object 76">
            <a:extLst>
              <a:ext uri="{FF2B5EF4-FFF2-40B4-BE49-F238E27FC236}">
                <a16:creationId xmlns:a16="http://schemas.microsoft.com/office/drawing/2014/main" id="{1293580B-F324-48EC-82C9-9FC361C9B191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0456" y="5638883"/>
            <a:ext cx="926392" cy="777116"/>
          </a:xfrm>
          <a:prstGeom prst="rect">
            <a:avLst/>
          </a:prstGeom>
        </p:spPr>
      </p:pic>
      <p:pic>
        <p:nvPicPr>
          <p:cNvPr id="977" name="Object 77">
            <a:extLst>
              <a:ext uri="{FF2B5EF4-FFF2-40B4-BE49-F238E27FC236}">
                <a16:creationId xmlns:a16="http://schemas.microsoft.com/office/drawing/2014/main" id="{609AAF34-1B5C-113C-9CDE-48534E7E3049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66976" y="5648124"/>
            <a:ext cx="926392" cy="749402"/>
          </a:xfrm>
          <a:prstGeom prst="rect">
            <a:avLst/>
          </a:prstGeom>
        </p:spPr>
      </p:pic>
      <p:pic>
        <p:nvPicPr>
          <p:cNvPr id="978" name="Object 78">
            <a:extLst>
              <a:ext uri="{FF2B5EF4-FFF2-40B4-BE49-F238E27FC236}">
                <a16:creationId xmlns:a16="http://schemas.microsoft.com/office/drawing/2014/main" id="{7C1F20C6-EF7D-00B6-3C09-FC27C3C1AC72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25423" y="5648124"/>
            <a:ext cx="926392" cy="749402"/>
          </a:xfrm>
          <a:prstGeom prst="rect">
            <a:avLst/>
          </a:prstGeom>
        </p:spPr>
      </p:pic>
      <p:pic>
        <p:nvPicPr>
          <p:cNvPr id="979" name="Object 79">
            <a:extLst>
              <a:ext uri="{FF2B5EF4-FFF2-40B4-BE49-F238E27FC236}">
                <a16:creationId xmlns:a16="http://schemas.microsoft.com/office/drawing/2014/main" id="{CAE50E93-3308-80FD-C2B4-E87690F2715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90214" y="5648124"/>
            <a:ext cx="926392" cy="749402"/>
          </a:xfrm>
          <a:prstGeom prst="rect">
            <a:avLst/>
          </a:prstGeom>
        </p:spPr>
      </p:pic>
      <p:pic>
        <p:nvPicPr>
          <p:cNvPr id="980" name="Object 80">
            <a:extLst>
              <a:ext uri="{FF2B5EF4-FFF2-40B4-BE49-F238E27FC236}">
                <a16:creationId xmlns:a16="http://schemas.microsoft.com/office/drawing/2014/main" id="{53CDBDA5-8DCF-1334-BDB5-D5F94EC6B27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48652" y="5648124"/>
            <a:ext cx="926392" cy="749402"/>
          </a:xfrm>
          <a:prstGeom prst="rect">
            <a:avLst/>
          </a:prstGeom>
        </p:spPr>
      </p:pic>
      <p:pic>
        <p:nvPicPr>
          <p:cNvPr id="981" name="Object 81">
            <a:extLst>
              <a:ext uri="{FF2B5EF4-FFF2-40B4-BE49-F238E27FC236}">
                <a16:creationId xmlns:a16="http://schemas.microsoft.com/office/drawing/2014/main" id="{3781E949-83D3-AC0A-0014-8A671502083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80547" y="5648124"/>
            <a:ext cx="926392" cy="749402"/>
          </a:xfrm>
          <a:prstGeom prst="rect">
            <a:avLst/>
          </a:prstGeom>
        </p:spPr>
      </p:pic>
      <p:pic>
        <p:nvPicPr>
          <p:cNvPr id="982" name="Object 82">
            <a:extLst>
              <a:ext uri="{FF2B5EF4-FFF2-40B4-BE49-F238E27FC236}">
                <a16:creationId xmlns:a16="http://schemas.microsoft.com/office/drawing/2014/main" id="{91B0E534-319B-3D84-8BBB-FDE23A66970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39018" y="5638883"/>
            <a:ext cx="926392" cy="777116"/>
          </a:xfrm>
          <a:prstGeom prst="rect">
            <a:avLst/>
          </a:prstGeom>
        </p:spPr>
      </p:pic>
      <p:grpSp>
        <p:nvGrpSpPr>
          <p:cNvPr id="983" name="그룹 1021">
            <a:extLst>
              <a:ext uri="{FF2B5EF4-FFF2-40B4-BE49-F238E27FC236}">
                <a16:creationId xmlns:a16="http://schemas.microsoft.com/office/drawing/2014/main" id="{E1A900A3-7674-1254-EC31-59FDDDB8EC92}"/>
              </a:ext>
            </a:extLst>
          </p:cNvPr>
          <p:cNvGrpSpPr/>
          <p:nvPr/>
        </p:nvGrpSpPr>
        <p:grpSpPr>
          <a:xfrm>
            <a:off x="7942012" y="6709122"/>
            <a:ext cx="796537" cy="1442424"/>
            <a:chOff x="7942012" y="6709122"/>
            <a:chExt cx="796537" cy="1442424"/>
          </a:xfrm>
        </p:grpSpPr>
        <p:pic>
          <p:nvPicPr>
            <p:cNvPr id="984" name="Object 84">
              <a:extLst>
                <a:ext uri="{FF2B5EF4-FFF2-40B4-BE49-F238E27FC236}">
                  <a16:creationId xmlns:a16="http://schemas.microsoft.com/office/drawing/2014/main" id="{75EC5898-BF45-C2FA-84F5-1CB29EF06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2012" y="6709122"/>
              <a:ext cx="796537" cy="1442424"/>
            </a:xfrm>
            <a:prstGeom prst="rect">
              <a:avLst/>
            </a:prstGeom>
          </p:spPr>
        </p:pic>
      </p:grpSp>
      <p:grpSp>
        <p:nvGrpSpPr>
          <p:cNvPr id="985" name="그룹 1022">
            <a:extLst>
              <a:ext uri="{FF2B5EF4-FFF2-40B4-BE49-F238E27FC236}">
                <a16:creationId xmlns:a16="http://schemas.microsoft.com/office/drawing/2014/main" id="{F263D7C6-F99E-2241-ACBC-D5F22E678196}"/>
              </a:ext>
            </a:extLst>
          </p:cNvPr>
          <p:cNvGrpSpPr/>
          <p:nvPr/>
        </p:nvGrpSpPr>
        <p:grpSpPr>
          <a:xfrm>
            <a:off x="8700453" y="6709988"/>
            <a:ext cx="796537" cy="1442424"/>
            <a:chOff x="8700453" y="6709988"/>
            <a:chExt cx="796537" cy="1442424"/>
          </a:xfrm>
        </p:grpSpPr>
        <p:pic>
          <p:nvPicPr>
            <p:cNvPr id="986" name="Object 87">
              <a:extLst>
                <a:ext uri="{FF2B5EF4-FFF2-40B4-BE49-F238E27FC236}">
                  <a16:creationId xmlns:a16="http://schemas.microsoft.com/office/drawing/2014/main" id="{054B4000-83AF-8034-3122-EDA2CCFCA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0453" y="6709988"/>
              <a:ext cx="796537" cy="1442424"/>
            </a:xfrm>
            <a:prstGeom prst="rect">
              <a:avLst/>
            </a:prstGeom>
          </p:spPr>
        </p:pic>
      </p:grpSp>
      <p:grpSp>
        <p:nvGrpSpPr>
          <p:cNvPr id="987" name="그룹 1023">
            <a:extLst>
              <a:ext uri="{FF2B5EF4-FFF2-40B4-BE49-F238E27FC236}">
                <a16:creationId xmlns:a16="http://schemas.microsoft.com/office/drawing/2014/main" id="{68D33189-D612-2FFC-DD5D-828484DDE5A4}"/>
              </a:ext>
            </a:extLst>
          </p:cNvPr>
          <p:cNvGrpSpPr/>
          <p:nvPr/>
        </p:nvGrpSpPr>
        <p:grpSpPr>
          <a:xfrm>
            <a:off x="9466976" y="6708256"/>
            <a:ext cx="796537" cy="1442424"/>
            <a:chOff x="9466976" y="6708256"/>
            <a:chExt cx="796537" cy="1442424"/>
          </a:xfrm>
        </p:grpSpPr>
        <p:pic>
          <p:nvPicPr>
            <p:cNvPr id="988" name="Object 90">
              <a:extLst>
                <a:ext uri="{FF2B5EF4-FFF2-40B4-BE49-F238E27FC236}">
                  <a16:creationId xmlns:a16="http://schemas.microsoft.com/office/drawing/2014/main" id="{9069D3A2-8420-31FC-74C5-A97B7F5B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6976" y="6708256"/>
              <a:ext cx="796537" cy="1442424"/>
            </a:xfrm>
            <a:prstGeom prst="rect">
              <a:avLst/>
            </a:prstGeom>
          </p:spPr>
        </p:pic>
      </p:grpSp>
      <p:grpSp>
        <p:nvGrpSpPr>
          <p:cNvPr id="989" name="그룹 1024">
            <a:extLst>
              <a:ext uri="{FF2B5EF4-FFF2-40B4-BE49-F238E27FC236}">
                <a16:creationId xmlns:a16="http://schemas.microsoft.com/office/drawing/2014/main" id="{B5CDF241-E4EF-B1F2-B6FA-B9CF173FE170}"/>
              </a:ext>
            </a:extLst>
          </p:cNvPr>
          <p:cNvGrpSpPr/>
          <p:nvPr/>
        </p:nvGrpSpPr>
        <p:grpSpPr>
          <a:xfrm>
            <a:off x="10225417" y="6709122"/>
            <a:ext cx="796537" cy="1442424"/>
            <a:chOff x="10225417" y="6709122"/>
            <a:chExt cx="796537" cy="1442424"/>
          </a:xfrm>
        </p:grpSpPr>
        <p:pic>
          <p:nvPicPr>
            <p:cNvPr id="990" name="Object 93">
              <a:extLst>
                <a:ext uri="{FF2B5EF4-FFF2-40B4-BE49-F238E27FC236}">
                  <a16:creationId xmlns:a16="http://schemas.microsoft.com/office/drawing/2014/main" id="{20461878-F935-1EB1-DA1D-F0AF21AF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5417" y="6709122"/>
              <a:ext cx="796537" cy="1442424"/>
            </a:xfrm>
            <a:prstGeom prst="rect">
              <a:avLst/>
            </a:prstGeom>
          </p:spPr>
        </p:pic>
      </p:grpSp>
      <p:grpSp>
        <p:nvGrpSpPr>
          <p:cNvPr id="991" name="그룹 1025">
            <a:extLst>
              <a:ext uri="{FF2B5EF4-FFF2-40B4-BE49-F238E27FC236}">
                <a16:creationId xmlns:a16="http://schemas.microsoft.com/office/drawing/2014/main" id="{7C880A06-67A1-EB6B-A4E6-23898F4AB3BA}"/>
              </a:ext>
            </a:extLst>
          </p:cNvPr>
          <p:cNvGrpSpPr/>
          <p:nvPr/>
        </p:nvGrpSpPr>
        <p:grpSpPr>
          <a:xfrm>
            <a:off x="10990208" y="6708256"/>
            <a:ext cx="796537" cy="1442424"/>
            <a:chOff x="10990208" y="6708256"/>
            <a:chExt cx="796537" cy="1442424"/>
          </a:xfrm>
        </p:grpSpPr>
        <p:pic>
          <p:nvPicPr>
            <p:cNvPr id="992" name="Object 96">
              <a:extLst>
                <a:ext uri="{FF2B5EF4-FFF2-40B4-BE49-F238E27FC236}">
                  <a16:creationId xmlns:a16="http://schemas.microsoft.com/office/drawing/2014/main" id="{C82043E8-8519-B4BB-7899-5FBA5BDA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0208" y="6708256"/>
              <a:ext cx="796537" cy="1442424"/>
            </a:xfrm>
            <a:prstGeom prst="rect">
              <a:avLst/>
            </a:prstGeom>
          </p:spPr>
        </p:pic>
      </p:grpSp>
      <p:grpSp>
        <p:nvGrpSpPr>
          <p:cNvPr id="993" name="그룹 1026">
            <a:extLst>
              <a:ext uri="{FF2B5EF4-FFF2-40B4-BE49-F238E27FC236}">
                <a16:creationId xmlns:a16="http://schemas.microsoft.com/office/drawing/2014/main" id="{AF776DCF-C315-F6D3-93FD-C79C00A64A4C}"/>
              </a:ext>
            </a:extLst>
          </p:cNvPr>
          <p:cNvGrpSpPr/>
          <p:nvPr/>
        </p:nvGrpSpPr>
        <p:grpSpPr>
          <a:xfrm>
            <a:off x="11748650" y="6709122"/>
            <a:ext cx="796537" cy="1442424"/>
            <a:chOff x="11748650" y="6709122"/>
            <a:chExt cx="796537" cy="1442424"/>
          </a:xfrm>
        </p:grpSpPr>
        <p:pic>
          <p:nvPicPr>
            <p:cNvPr id="994" name="Object 99">
              <a:extLst>
                <a:ext uri="{FF2B5EF4-FFF2-40B4-BE49-F238E27FC236}">
                  <a16:creationId xmlns:a16="http://schemas.microsoft.com/office/drawing/2014/main" id="{7D1DAA1D-72D8-BAD3-3DE3-F0BD751D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8650" y="6709122"/>
              <a:ext cx="796537" cy="1442424"/>
            </a:xfrm>
            <a:prstGeom prst="rect">
              <a:avLst/>
            </a:prstGeom>
          </p:spPr>
        </p:pic>
      </p:grpSp>
      <p:grpSp>
        <p:nvGrpSpPr>
          <p:cNvPr id="995" name="그룹 1027">
            <a:extLst>
              <a:ext uri="{FF2B5EF4-FFF2-40B4-BE49-F238E27FC236}">
                <a16:creationId xmlns:a16="http://schemas.microsoft.com/office/drawing/2014/main" id="{12ABF350-92BA-EB3F-5909-8FC5F2E8E857}"/>
              </a:ext>
            </a:extLst>
          </p:cNvPr>
          <p:cNvGrpSpPr/>
          <p:nvPr/>
        </p:nvGrpSpPr>
        <p:grpSpPr>
          <a:xfrm>
            <a:off x="12480540" y="6708256"/>
            <a:ext cx="796537" cy="1442424"/>
            <a:chOff x="12480540" y="6708256"/>
            <a:chExt cx="796537" cy="1442424"/>
          </a:xfrm>
        </p:grpSpPr>
        <p:pic>
          <p:nvPicPr>
            <p:cNvPr id="996" name="Object 102">
              <a:extLst>
                <a:ext uri="{FF2B5EF4-FFF2-40B4-BE49-F238E27FC236}">
                  <a16:creationId xmlns:a16="http://schemas.microsoft.com/office/drawing/2014/main" id="{E761F76A-508C-4933-ECB8-816AFAB1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80540" y="6708256"/>
              <a:ext cx="796537" cy="1442424"/>
            </a:xfrm>
            <a:prstGeom prst="rect">
              <a:avLst/>
            </a:prstGeom>
          </p:spPr>
        </p:pic>
      </p:grpSp>
      <p:grpSp>
        <p:nvGrpSpPr>
          <p:cNvPr id="997" name="그룹 1028">
            <a:extLst>
              <a:ext uri="{FF2B5EF4-FFF2-40B4-BE49-F238E27FC236}">
                <a16:creationId xmlns:a16="http://schemas.microsoft.com/office/drawing/2014/main" id="{2D2CB007-D092-F507-1AA2-9C8ADDC0FBFA}"/>
              </a:ext>
            </a:extLst>
          </p:cNvPr>
          <p:cNvGrpSpPr/>
          <p:nvPr/>
        </p:nvGrpSpPr>
        <p:grpSpPr>
          <a:xfrm>
            <a:off x="13238982" y="6709122"/>
            <a:ext cx="796537" cy="1442424"/>
            <a:chOff x="13238982" y="6709122"/>
            <a:chExt cx="796537" cy="1442424"/>
          </a:xfrm>
        </p:grpSpPr>
        <p:pic>
          <p:nvPicPr>
            <p:cNvPr id="998" name="Object 105">
              <a:extLst>
                <a:ext uri="{FF2B5EF4-FFF2-40B4-BE49-F238E27FC236}">
                  <a16:creationId xmlns:a16="http://schemas.microsoft.com/office/drawing/2014/main" id="{11203694-F870-04D5-EE4B-9E8C1600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8982" y="6709122"/>
              <a:ext cx="796537" cy="1442424"/>
            </a:xfrm>
            <a:prstGeom prst="rect">
              <a:avLst/>
            </a:prstGeom>
          </p:spPr>
        </p:pic>
      </p:grpSp>
      <p:pic>
        <p:nvPicPr>
          <p:cNvPr id="999" name="Object 107">
            <a:extLst>
              <a:ext uri="{FF2B5EF4-FFF2-40B4-BE49-F238E27FC236}">
                <a16:creationId xmlns:a16="http://schemas.microsoft.com/office/drawing/2014/main" id="{E515A6BC-E478-5168-F33C-CB0F5295C03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42011" y="7084202"/>
            <a:ext cx="514278" cy="771030"/>
          </a:xfrm>
          <a:prstGeom prst="rect">
            <a:avLst/>
          </a:prstGeom>
        </p:spPr>
      </p:pic>
      <p:pic>
        <p:nvPicPr>
          <p:cNvPr id="1000" name="Object 108">
            <a:extLst>
              <a:ext uri="{FF2B5EF4-FFF2-40B4-BE49-F238E27FC236}">
                <a16:creationId xmlns:a16="http://schemas.microsoft.com/office/drawing/2014/main" id="{16C7E726-61F2-3CF5-8583-2903F5028D37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19507" y="7176135"/>
            <a:ext cx="445707" cy="662850"/>
          </a:xfrm>
          <a:prstGeom prst="rect">
            <a:avLst/>
          </a:prstGeom>
        </p:spPr>
      </p:pic>
      <p:pic>
        <p:nvPicPr>
          <p:cNvPr id="64" name="Object 109">
            <a:extLst>
              <a:ext uri="{FF2B5EF4-FFF2-40B4-BE49-F238E27FC236}">
                <a16:creationId xmlns:a16="http://schemas.microsoft.com/office/drawing/2014/main" id="{EAB7267C-B10B-05D3-B914-06773389828E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86002" y="7176135"/>
            <a:ext cx="445707" cy="662850"/>
          </a:xfrm>
          <a:prstGeom prst="rect">
            <a:avLst/>
          </a:prstGeom>
        </p:spPr>
      </p:pic>
      <p:pic>
        <p:nvPicPr>
          <p:cNvPr id="65" name="Object 110">
            <a:extLst>
              <a:ext uri="{FF2B5EF4-FFF2-40B4-BE49-F238E27FC236}">
                <a16:creationId xmlns:a16="http://schemas.microsoft.com/office/drawing/2014/main" id="{E2AF7CE1-2F4B-9468-A76C-6EEE5AB35670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34954" y="7084202"/>
            <a:ext cx="447611" cy="771030"/>
          </a:xfrm>
          <a:prstGeom prst="rect">
            <a:avLst/>
          </a:prstGeom>
        </p:spPr>
      </p:pic>
      <p:pic>
        <p:nvPicPr>
          <p:cNvPr id="67" name="Object 111">
            <a:extLst>
              <a:ext uri="{FF2B5EF4-FFF2-40B4-BE49-F238E27FC236}">
                <a16:creationId xmlns:a16="http://schemas.microsoft.com/office/drawing/2014/main" id="{BB29E033-63C3-F8DE-E9CF-993E914F6CFB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9240" y="7176135"/>
            <a:ext cx="445707" cy="662850"/>
          </a:xfrm>
          <a:prstGeom prst="rect">
            <a:avLst/>
          </a:prstGeom>
        </p:spPr>
      </p:pic>
      <p:pic>
        <p:nvPicPr>
          <p:cNvPr id="84" name="Object 112">
            <a:extLst>
              <a:ext uri="{FF2B5EF4-FFF2-40B4-BE49-F238E27FC236}">
                <a16:creationId xmlns:a16="http://schemas.microsoft.com/office/drawing/2014/main" id="{AD209AD9-9557-EC46-1888-17AA654DD5D7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767716" y="7176135"/>
            <a:ext cx="445707" cy="662850"/>
          </a:xfrm>
          <a:prstGeom prst="rect">
            <a:avLst/>
          </a:prstGeom>
        </p:spPr>
      </p:pic>
      <p:pic>
        <p:nvPicPr>
          <p:cNvPr id="86" name="Object 113">
            <a:extLst>
              <a:ext uri="{FF2B5EF4-FFF2-40B4-BE49-F238E27FC236}">
                <a16:creationId xmlns:a16="http://schemas.microsoft.com/office/drawing/2014/main" id="{87ADF6FF-1346-20DE-B2AC-3ECA3E0055FB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99621" y="7176135"/>
            <a:ext cx="445707" cy="662850"/>
          </a:xfrm>
          <a:prstGeom prst="rect">
            <a:avLst/>
          </a:prstGeom>
        </p:spPr>
      </p:pic>
      <p:pic>
        <p:nvPicPr>
          <p:cNvPr id="87" name="Object 114">
            <a:extLst>
              <a:ext uri="{FF2B5EF4-FFF2-40B4-BE49-F238E27FC236}">
                <a16:creationId xmlns:a16="http://schemas.microsoft.com/office/drawing/2014/main" id="{B65F04E4-A594-B354-26C5-B3BA30A99CE3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58097" y="7176135"/>
            <a:ext cx="445707" cy="662850"/>
          </a:xfrm>
          <a:prstGeom prst="rect">
            <a:avLst/>
          </a:prstGeom>
        </p:spPr>
      </p:pic>
      <p:pic>
        <p:nvPicPr>
          <p:cNvPr id="89" name="Object 115">
            <a:extLst>
              <a:ext uri="{FF2B5EF4-FFF2-40B4-BE49-F238E27FC236}">
                <a16:creationId xmlns:a16="http://schemas.microsoft.com/office/drawing/2014/main" id="{E5C4ACE5-7A08-1329-3348-F469DF6D001C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17050" y="4199945"/>
            <a:ext cx="3708562" cy="815867"/>
          </a:xfrm>
          <a:prstGeom prst="rect">
            <a:avLst/>
          </a:prstGeom>
        </p:spPr>
      </p:pic>
      <p:pic>
        <p:nvPicPr>
          <p:cNvPr id="90" name="Object 116">
            <a:extLst>
              <a:ext uri="{FF2B5EF4-FFF2-40B4-BE49-F238E27FC236}">
                <a16:creationId xmlns:a16="http://schemas.microsoft.com/office/drawing/2014/main" id="{ACE2AEA5-E8C9-E8F4-86CB-2CD77DBA4B56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73037" y="2522079"/>
            <a:ext cx="2010467" cy="940457"/>
          </a:xfrm>
          <a:prstGeom prst="rect">
            <a:avLst/>
          </a:prstGeom>
        </p:spPr>
      </p:pic>
      <p:pic>
        <p:nvPicPr>
          <p:cNvPr id="92" name="Object 117">
            <a:extLst>
              <a:ext uri="{FF2B5EF4-FFF2-40B4-BE49-F238E27FC236}">
                <a16:creationId xmlns:a16="http://schemas.microsoft.com/office/drawing/2014/main" id="{6EE04381-4EB0-CB2D-9BBD-D705EB27D27A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453307" y="2522079"/>
            <a:ext cx="2746781" cy="940457"/>
          </a:xfrm>
          <a:prstGeom prst="rect">
            <a:avLst/>
          </a:prstGeom>
        </p:spPr>
      </p:pic>
      <p:pic>
        <p:nvPicPr>
          <p:cNvPr id="93" name="Object 118">
            <a:extLst>
              <a:ext uri="{FF2B5EF4-FFF2-40B4-BE49-F238E27FC236}">
                <a16:creationId xmlns:a16="http://schemas.microsoft.com/office/drawing/2014/main" id="{BEEAC824-E8DD-61BB-2AFF-343C3EE1713B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286" y="3472259"/>
            <a:ext cx="3827134" cy="5794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11335" y="6647792"/>
            <a:ext cx="1092288" cy="7676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2</cp:revision>
  <dcterms:created xsi:type="dcterms:W3CDTF">2023-07-17T17:08:05Z</dcterms:created>
  <dcterms:modified xsi:type="dcterms:W3CDTF">2023-07-17T08:39:57Z</dcterms:modified>
</cp:coreProperties>
</file>