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134" y="7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0.png"/><Relationship Id="rId7" Type="http://schemas.openxmlformats.org/officeDocument/2006/relationships/image" Target="../media/image23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43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59.png"/><Relationship Id="rId7" Type="http://schemas.openxmlformats.org/officeDocument/2006/relationships/image" Target="../media/image22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43.png"/><Relationship Id="rId4" Type="http://schemas.openxmlformats.org/officeDocument/2006/relationships/image" Target="../media/image60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62.png"/><Relationship Id="rId7" Type="http://schemas.openxmlformats.org/officeDocument/2006/relationships/image" Target="../media/image2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43.png"/><Relationship Id="rId4" Type="http://schemas.openxmlformats.org/officeDocument/2006/relationships/image" Target="../media/image60.png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0.png"/><Relationship Id="rId7" Type="http://schemas.openxmlformats.org/officeDocument/2006/relationships/image" Target="../media/image23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43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0.png"/><Relationship Id="rId7" Type="http://schemas.openxmlformats.org/officeDocument/2006/relationships/image" Target="../media/image23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43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0.png"/><Relationship Id="rId7" Type="http://schemas.openxmlformats.org/officeDocument/2006/relationships/image" Target="../media/image23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43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72.png"/><Relationship Id="rId5" Type="http://schemas.openxmlformats.org/officeDocument/2006/relationships/image" Target="../media/image22.png"/><Relationship Id="rId10" Type="http://schemas.openxmlformats.org/officeDocument/2006/relationships/image" Target="../media/image71.png"/><Relationship Id="rId4" Type="http://schemas.openxmlformats.org/officeDocument/2006/relationships/image" Target="../media/image21.png"/><Relationship Id="rId9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76.png"/><Relationship Id="rId5" Type="http://schemas.openxmlformats.org/officeDocument/2006/relationships/image" Target="../media/image22.png"/><Relationship Id="rId10" Type="http://schemas.openxmlformats.org/officeDocument/2006/relationships/image" Target="../media/image75.png"/><Relationship Id="rId4" Type="http://schemas.openxmlformats.org/officeDocument/2006/relationships/image" Target="../media/image21.png"/><Relationship Id="rId9" Type="http://schemas.openxmlformats.org/officeDocument/2006/relationships/image" Target="../media/image7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80.png"/><Relationship Id="rId5" Type="http://schemas.openxmlformats.org/officeDocument/2006/relationships/image" Target="../media/image22.png"/><Relationship Id="rId10" Type="http://schemas.openxmlformats.org/officeDocument/2006/relationships/image" Target="../media/image79.png"/><Relationship Id="rId4" Type="http://schemas.openxmlformats.org/officeDocument/2006/relationships/image" Target="../media/image21.png"/><Relationship Id="rId9" Type="http://schemas.openxmlformats.org/officeDocument/2006/relationships/image" Target="../media/image7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11" Type="http://schemas.openxmlformats.org/officeDocument/2006/relationships/image" Target="../media/image85.png"/><Relationship Id="rId5" Type="http://schemas.openxmlformats.org/officeDocument/2006/relationships/image" Target="../media/image23.png"/><Relationship Id="rId10" Type="http://schemas.openxmlformats.org/officeDocument/2006/relationships/image" Target="../media/image84.png"/><Relationship Id="rId4" Type="http://schemas.openxmlformats.org/officeDocument/2006/relationships/image" Target="../media/image22.png"/><Relationship Id="rId9" Type="http://schemas.openxmlformats.org/officeDocument/2006/relationships/image" Target="../media/image8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11" Type="http://schemas.openxmlformats.org/officeDocument/2006/relationships/image" Target="../media/image85.png"/><Relationship Id="rId5" Type="http://schemas.openxmlformats.org/officeDocument/2006/relationships/image" Target="../media/image23.png"/><Relationship Id="rId10" Type="http://schemas.openxmlformats.org/officeDocument/2006/relationships/image" Target="../media/image84.png"/><Relationship Id="rId4" Type="http://schemas.openxmlformats.org/officeDocument/2006/relationships/image" Target="../media/image22.png"/><Relationship Id="rId9" Type="http://schemas.openxmlformats.org/officeDocument/2006/relationships/image" Target="../media/image8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1.png"/><Relationship Id="rId7" Type="http://schemas.openxmlformats.org/officeDocument/2006/relationships/image" Target="../media/image8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5" Type="http://schemas.openxmlformats.org/officeDocument/2006/relationships/image" Target="../media/image23.png"/><Relationship Id="rId10" Type="http://schemas.openxmlformats.org/officeDocument/2006/relationships/image" Target="../media/image88.png"/><Relationship Id="rId4" Type="http://schemas.openxmlformats.org/officeDocument/2006/relationships/image" Target="../media/image22.png"/><Relationship Id="rId9" Type="http://schemas.openxmlformats.org/officeDocument/2006/relationships/image" Target="../media/image8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10" Type="http://schemas.openxmlformats.org/officeDocument/2006/relationships/image" Target="../media/image97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3.png"/><Relationship Id="rId3" Type="http://schemas.openxmlformats.org/officeDocument/2006/relationships/image" Target="../media/image20.png"/><Relationship Id="rId7" Type="http://schemas.openxmlformats.org/officeDocument/2006/relationships/image" Target="../media/image29.png"/><Relationship Id="rId12" Type="http://schemas.openxmlformats.org/officeDocument/2006/relationships/image" Target="../media/image32.png"/><Relationship Id="rId2" Type="http://schemas.openxmlformats.org/officeDocument/2006/relationships/image" Target="../media/image28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5" Type="http://schemas.openxmlformats.org/officeDocument/2006/relationships/image" Target="../media/image35.png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image" Target="../media/image31.png"/><Relationship Id="rId1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38.png"/><Relationship Id="rId12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40.png"/><Relationship Id="rId5" Type="http://schemas.openxmlformats.org/officeDocument/2006/relationships/image" Target="../media/image22.png"/><Relationship Id="rId10" Type="http://schemas.openxmlformats.org/officeDocument/2006/relationships/image" Target="../media/image39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46.png"/><Relationship Id="rId5" Type="http://schemas.openxmlformats.org/officeDocument/2006/relationships/image" Target="../media/image22.png"/><Relationship Id="rId10" Type="http://schemas.openxmlformats.org/officeDocument/2006/relationships/image" Target="../media/image45.png"/><Relationship Id="rId4" Type="http://schemas.openxmlformats.org/officeDocument/2006/relationships/image" Target="../media/image21.png"/><Relationship Id="rId9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1.png"/><Relationship Id="rId7" Type="http://schemas.openxmlformats.org/officeDocument/2006/relationships/image" Target="../media/image43.png"/><Relationship Id="rId12" Type="http://schemas.openxmlformats.org/officeDocument/2006/relationships/image" Target="../media/image5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49.png"/><Relationship Id="rId5" Type="http://schemas.openxmlformats.org/officeDocument/2006/relationships/image" Target="../media/image23.png"/><Relationship Id="rId10" Type="http://schemas.openxmlformats.org/officeDocument/2006/relationships/image" Target="../media/image48.png"/><Relationship Id="rId4" Type="http://schemas.openxmlformats.org/officeDocument/2006/relationships/image" Target="../media/image22.png"/><Relationship Id="rId9" Type="http://schemas.openxmlformats.org/officeDocument/2006/relationships/image" Target="../media/image4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1.png"/><Relationship Id="rId7" Type="http://schemas.openxmlformats.org/officeDocument/2006/relationships/image" Target="../media/image43.png"/><Relationship Id="rId12" Type="http://schemas.openxmlformats.org/officeDocument/2006/relationships/image" Target="../media/image5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53.png"/><Relationship Id="rId5" Type="http://schemas.openxmlformats.org/officeDocument/2006/relationships/image" Target="../media/image23.png"/><Relationship Id="rId10" Type="http://schemas.openxmlformats.org/officeDocument/2006/relationships/image" Target="../media/image52.png"/><Relationship Id="rId4" Type="http://schemas.openxmlformats.org/officeDocument/2006/relationships/image" Target="../media/image22.png"/><Relationship Id="rId9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55.png"/><Relationship Id="rId7" Type="http://schemas.openxmlformats.org/officeDocument/2006/relationships/image" Target="../media/image2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50.png"/><Relationship Id="rId4" Type="http://schemas.openxmlformats.org/officeDocument/2006/relationships/image" Target="../media/image20.png"/><Relationship Id="rId9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474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581457" y="995353"/>
            <a:ext cx="19648067" cy="726916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9812" y="7640450"/>
            <a:ext cx="13991725" cy="12780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317" y="3740821"/>
            <a:ext cx="13752086" cy="425878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71251" y="2624127"/>
            <a:ext cx="13205748" cy="119552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53584" y="916908"/>
            <a:ext cx="2443083" cy="107100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247104" y="-1010894"/>
            <a:ext cx="3971962" cy="46439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9524" y="-9524"/>
            <a:ext cx="5827155" cy="2170776"/>
            <a:chOff x="-9524" y="-9524"/>
            <a:chExt cx="5827155" cy="217077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2848646" y="-1027872"/>
              <a:ext cx="11654310" cy="434155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9524" y="-9524"/>
              <a:ext cx="5827155" cy="21707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77390" y="7702351"/>
            <a:ext cx="6171429" cy="1857891"/>
            <a:chOff x="2677390" y="7702351"/>
            <a:chExt cx="6171429" cy="185789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77390" y="7702351"/>
              <a:ext cx="6171429" cy="1857891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213514" y="343542"/>
            <a:ext cx="3175669" cy="182052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203746" y="-1025794"/>
            <a:ext cx="3928285" cy="468290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817631" y="3915286"/>
            <a:ext cx="11306989" cy="5384280"/>
            <a:chOff x="5817631" y="3915286"/>
            <a:chExt cx="11306989" cy="53842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17631" y="3915286"/>
              <a:ext cx="11306989" cy="538428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63088" y="3798717"/>
            <a:ext cx="9182210" cy="156671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71251" y="2624127"/>
            <a:ext cx="14394605" cy="119552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53584" y="916908"/>
            <a:ext cx="2443083" cy="107100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247104" y="-1010894"/>
            <a:ext cx="3971962" cy="464399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9524" y="-9524"/>
            <a:ext cx="5827155" cy="2170776"/>
            <a:chOff x="-9524" y="-9524"/>
            <a:chExt cx="5827155" cy="217077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2848646" y="-1027872"/>
              <a:ext cx="11654310" cy="4341553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9524" y="-9524"/>
              <a:ext cx="5827155" cy="217077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213514" y="343542"/>
            <a:ext cx="3175669" cy="182052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203746" y="-1025794"/>
            <a:ext cx="3928285" cy="468290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238095" y="3805397"/>
            <a:ext cx="10651157" cy="6366031"/>
            <a:chOff x="7238095" y="3805397"/>
            <a:chExt cx="10651157" cy="63660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8095" y="3805397"/>
              <a:ext cx="10651157" cy="636603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63088" y="3798717"/>
            <a:ext cx="8102210" cy="156671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71251" y="2624127"/>
            <a:ext cx="14394605" cy="119552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53584" y="916908"/>
            <a:ext cx="2443083" cy="107100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247104" y="-1010894"/>
            <a:ext cx="3971962" cy="464399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9524" y="-9524"/>
            <a:ext cx="5827155" cy="2170776"/>
            <a:chOff x="-9524" y="-9524"/>
            <a:chExt cx="5827155" cy="217077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2848646" y="-1027872"/>
              <a:ext cx="11654310" cy="4341553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9524" y="-9524"/>
              <a:ext cx="5827155" cy="217077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213514" y="343542"/>
            <a:ext cx="3175669" cy="182052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203746" y="-1025794"/>
            <a:ext cx="3928285" cy="468290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088" y="3798717"/>
            <a:ext cx="13780972" cy="221116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71251" y="2624127"/>
            <a:ext cx="14394605" cy="119552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53584" y="916908"/>
            <a:ext cx="2443083" cy="107100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247104" y="-1010894"/>
            <a:ext cx="3971962" cy="46439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9524" y="-9524"/>
            <a:ext cx="5827155" cy="2170776"/>
            <a:chOff x="-9524" y="-9524"/>
            <a:chExt cx="5827155" cy="217077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2848646" y="-1027872"/>
              <a:ext cx="11654310" cy="434155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9524" y="-9524"/>
              <a:ext cx="5827155" cy="21707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855726" y="5447619"/>
            <a:ext cx="8846598" cy="4230982"/>
            <a:chOff x="5855726" y="5447619"/>
            <a:chExt cx="8846598" cy="423098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55726" y="5447619"/>
              <a:ext cx="8846598" cy="4230982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213514" y="343542"/>
            <a:ext cx="3175669" cy="182052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203746" y="-1025794"/>
            <a:ext cx="3928285" cy="468290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088" y="3798717"/>
            <a:ext cx="12309677" cy="156671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71251" y="2624127"/>
            <a:ext cx="14394605" cy="119552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53584" y="916908"/>
            <a:ext cx="2443083" cy="107100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247104" y="-1010894"/>
            <a:ext cx="3971962" cy="46439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9524" y="-9524"/>
            <a:ext cx="5827155" cy="2170776"/>
            <a:chOff x="-9524" y="-9524"/>
            <a:chExt cx="5827155" cy="217077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2848646" y="-1027872"/>
              <a:ext cx="11654310" cy="434155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9524" y="-9524"/>
              <a:ext cx="5827155" cy="21707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713951" y="5142857"/>
            <a:ext cx="12345063" cy="4422549"/>
            <a:chOff x="2713951" y="5142857"/>
            <a:chExt cx="12345063" cy="442254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13951" y="5142857"/>
              <a:ext cx="12345063" cy="442254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213514" y="343542"/>
            <a:ext cx="3175669" cy="182052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203746" y="-1025794"/>
            <a:ext cx="3928285" cy="468290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088" y="3798717"/>
            <a:ext cx="9964877" cy="156671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71251" y="2624127"/>
            <a:ext cx="14394605" cy="119552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53584" y="916908"/>
            <a:ext cx="2443083" cy="107100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247104" y="-1010894"/>
            <a:ext cx="3971962" cy="46439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9524" y="-9524"/>
            <a:ext cx="5827155" cy="2170776"/>
            <a:chOff x="-9524" y="-9524"/>
            <a:chExt cx="5827155" cy="217077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2848646" y="-1027872"/>
              <a:ext cx="11654310" cy="434155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9524" y="-9524"/>
              <a:ext cx="5827155" cy="21707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44844" y="5526866"/>
            <a:ext cx="15196026" cy="3205689"/>
            <a:chOff x="1544844" y="5526866"/>
            <a:chExt cx="15196026" cy="320568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44844" y="5526866"/>
              <a:ext cx="15196026" cy="320568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213514" y="343542"/>
            <a:ext cx="3175669" cy="182052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203746" y="-1025794"/>
            <a:ext cx="3928285" cy="468290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1508" y="2534804"/>
            <a:ext cx="2882852" cy="126415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3584" y="916908"/>
            <a:ext cx="2443083" cy="107100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47104" y="-1010894"/>
            <a:ext cx="3971962" cy="46439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9524" y="-9524"/>
            <a:ext cx="5827155" cy="2170776"/>
            <a:chOff x="-9524" y="-9524"/>
            <a:chExt cx="5827155" cy="21707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2848646" y="-1027872"/>
              <a:ext cx="11654310" cy="4341553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9524" y="-9524"/>
              <a:ext cx="5827155" cy="217077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13514" y="343542"/>
            <a:ext cx="3175669" cy="182052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203746" y="-1006508"/>
            <a:ext cx="3928285" cy="465362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868596" y="7576958"/>
            <a:ext cx="4516403" cy="2052911"/>
            <a:chOff x="3868596" y="7576958"/>
            <a:chExt cx="4516403" cy="205291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68596" y="7576958"/>
              <a:ext cx="4516403" cy="205291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167292" y="3586354"/>
            <a:ext cx="8080327" cy="3712343"/>
            <a:chOff x="10167292" y="3586354"/>
            <a:chExt cx="8080327" cy="371234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167292" y="3586354"/>
              <a:ext cx="8080327" cy="3712343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763317" y="3791098"/>
            <a:ext cx="10129467" cy="351370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1337" y="2311756"/>
            <a:ext cx="2474529" cy="130172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3584" y="916908"/>
            <a:ext cx="2443083" cy="107100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47104" y="-1010894"/>
            <a:ext cx="3971962" cy="46439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9524" y="-9524"/>
            <a:ext cx="5827155" cy="2170776"/>
            <a:chOff x="-9524" y="-9524"/>
            <a:chExt cx="5827155" cy="21707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2848646" y="-1027872"/>
              <a:ext cx="11654310" cy="4341553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9524" y="-9524"/>
              <a:ext cx="5827155" cy="217077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13514" y="343542"/>
            <a:ext cx="3175669" cy="182052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203746" y="-1006508"/>
            <a:ext cx="3928285" cy="465362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63088" y="3082326"/>
            <a:ext cx="11007763" cy="285562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71337" y="5604460"/>
            <a:ext cx="2445957" cy="130175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763088" y="6375040"/>
            <a:ext cx="13688753" cy="350006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1508" y="2394385"/>
            <a:ext cx="3767890" cy="123209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3584" y="916908"/>
            <a:ext cx="2443083" cy="107100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47104" y="-1010894"/>
            <a:ext cx="3971962" cy="46439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9524" y="-9524"/>
            <a:ext cx="5827155" cy="2170776"/>
            <a:chOff x="-9524" y="-9524"/>
            <a:chExt cx="5827155" cy="21707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2848646" y="-1027872"/>
              <a:ext cx="11654310" cy="4341553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9524" y="-9524"/>
              <a:ext cx="5827155" cy="21707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945238" y="2564714"/>
            <a:ext cx="6171429" cy="5262752"/>
            <a:chOff x="10945238" y="2564714"/>
            <a:chExt cx="6171429" cy="526275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945238" y="2564714"/>
              <a:ext cx="6171429" cy="526275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213514" y="343542"/>
            <a:ext cx="3175669" cy="182052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203746" y="-1006508"/>
            <a:ext cx="3928285" cy="465362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824126" y="3347850"/>
            <a:ext cx="5673629" cy="541102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826031" y="8573811"/>
            <a:ext cx="12331544" cy="83329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3584" y="916908"/>
            <a:ext cx="2443083" cy="107100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47104" y="-1010894"/>
            <a:ext cx="3971962" cy="46439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9524" y="-9524"/>
            <a:ext cx="5827155" cy="2170776"/>
            <a:chOff x="-9524" y="-9524"/>
            <a:chExt cx="5827155" cy="217077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848646" y="-1027872"/>
              <a:ext cx="11654310" cy="4341553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9524" y="-9524"/>
              <a:ext cx="5827155" cy="217077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27937" y="2390022"/>
            <a:ext cx="2883187" cy="130741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13514" y="343542"/>
            <a:ext cx="3175669" cy="182052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203850" y="-1013076"/>
            <a:ext cx="3928600" cy="465427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470174" y="3256355"/>
            <a:ext cx="10111248" cy="157958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84584" y="4719279"/>
            <a:ext cx="2883187" cy="130741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626821" y="5585612"/>
            <a:ext cx="10111248" cy="157958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172914" y="4595945"/>
            <a:ext cx="1471035" cy="1471035"/>
            <a:chOff x="10172914" y="4595945"/>
            <a:chExt cx="1471035" cy="14710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72914" y="4595945"/>
              <a:ext cx="1471035" cy="147103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172914" y="7560137"/>
            <a:ext cx="1471035" cy="1471035"/>
            <a:chOff x="10172914" y="7560137"/>
            <a:chExt cx="1471035" cy="147103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72914" y="7560137"/>
              <a:ext cx="1471035" cy="147103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4231" y="5212231"/>
            <a:ext cx="4109465" cy="92226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32807" y="4636794"/>
            <a:ext cx="2811655" cy="102474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4231" y="8108070"/>
            <a:ext cx="1384960" cy="102053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32807" y="7619862"/>
            <a:ext cx="2811350" cy="102474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999241" y="5204422"/>
            <a:ext cx="2197923" cy="92740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987834" y="4636794"/>
            <a:ext cx="2811350" cy="102474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999241" y="8191784"/>
            <a:ext cx="2599474" cy="92907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987834" y="7665242"/>
            <a:ext cx="2820874" cy="102474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182150" y="7560137"/>
            <a:ext cx="1471035" cy="1471035"/>
            <a:chOff x="2182150" y="7560137"/>
            <a:chExt cx="1471035" cy="147103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82150" y="7560137"/>
              <a:ext cx="1471035" cy="147103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182150" y="4595945"/>
            <a:ext cx="1471035" cy="1471035"/>
            <a:chOff x="2182150" y="4595945"/>
            <a:chExt cx="1471035" cy="147103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82150" y="4595945"/>
              <a:ext cx="1471035" cy="147103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60069" y="-38095"/>
            <a:ext cx="18617847" cy="3446349"/>
            <a:chOff x="-160069" y="-38095"/>
            <a:chExt cx="18617847" cy="344634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160069" y="-38095"/>
              <a:ext cx="18617847" cy="3446349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629855" y="649341"/>
            <a:ext cx="9100912" cy="307388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522986" y="4876925"/>
            <a:ext cx="786904" cy="859338"/>
            <a:chOff x="2522986" y="4876925"/>
            <a:chExt cx="786904" cy="85933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522986" y="4876925"/>
              <a:ext cx="786904" cy="85933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453152" y="4997438"/>
            <a:ext cx="875053" cy="682416"/>
            <a:chOff x="10453152" y="4997438"/>
            <a:chExt cx="875053" cy="68241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453152" y="4997438"/>
              <a:ext cx="875053" cy="68241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488651" y="7885398"/>
            <a:ext cx="791525" cy="791525"/>
            <a:chOff x="10488651" y="7885398"/>
            <a:chExt cx="791525" cy="79152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488651" y="7885398"/>
              <a:ext cx="791525" cy="79152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551453" y="7823405"/>
            <a:ext cx="732010" cy="963378"/>
            <a:chOff x="2551453" y="7823405"/>
            <a:chExt cx="732010" cy="963378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551453" y="7823405"/>
              <a:ext cx="732010" cy="96337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518430" y="6425370"/>
            <a:ext cx="16102803" cy="3740570"/>
            <a:chOff x="1518430" y="6425370"/>
            <a:chExt cx="16102803" cy="374057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18430" y="6425370"/>
              <a:ext cx="16102803" cy="37405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3584" y="916908"/>
            <a:ext cx="2443083" cy="107100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47104" y="-1010894"/>
            <a:ext cx="3971962" cy="46439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9524" y="-9524"/>
            <a:ext cx="5827155" cy="2170776"/>
            <a:chOff x="-9524" y="-9524"/>
            <a:chExt cx="5827155" cy="217077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848646" y="-1027872"/>
              <a:ext cx="11654310" cy="4341553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9524" y="-9524"/>
              <a:ext cx="5827155" cy="217077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27937" y="2390022"/>
            <a:ext cx="2883187" cy="130741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13514" y="343542"/>
            <a:ext cx="3175669" cy="182052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203850" y="-1013076"/>
            <a:ext cx="3928600" cy="465427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470174" y="3256355"/>
            <a:ext cx="10111248" cy="157958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84584" y="4719279"/>
            <a:ext cx="2883187" cy="130741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626821" y="5585612"/>
            <a:ext cx="10111248" cy="157958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3584" y="916908"/>
            <a:ext cx="2443083" cy="107100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47104" y="-1010894"/>
            <a:ext cx="3971962" cy="46439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9524" y="-9524"/>
            <a:ext cx="5827155" cy="2170776"/>
            <a:chOff x="-9524" y="-9524"/>
            <a:chExt cx="5827155" cy="217077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848646" y="-1027872"/>
              <a:ext cx="11654310" cy="4341553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9524" y="-9524"/>
              <a:ext cx="5827155" cy="21707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800000" y="6637162"/>
            <a:ext cx="6856229" cy="2791106"/>
            <a:chOff x="8800000" y="6637162"/>
            <a:chExt cx="6856229" cy="279110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00000" y="6637162"/>
              <a:ext cx="6856229" cy="279110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27937" y="2390022"/>
            <a:ext cx="2474358" cy="130741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213514" y="343542"/>
            <a:ext cx="3175669" cy="182052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203850" y="-1013076"/>
            <a:ext cx="3928600" cy="465427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470174" y="3256355"/>
            <a:ext cx="10446229" cy="286858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474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3862" y="0"/>
            <a:ext cx="8799751" cy="10547837"/>
            <a:chOff x="-93862" y="0"/>
            <a:chExt cx="8799751" cy="1054783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3862" y="0"/>
              <a:ext cx="8799751" cy="105478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0469334" y="1349726"/>
            <a:ext cx="17757234" cy="8203939"/>
            <a:chOff x="-10469334" y="1349726"/>
            <a:chExt cx="17757234" cy="820393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0469334" y="1349726"/>
              <a:ext cx="17757234" cy="820393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362507" y="2273824"/>
            <a:ext cx="2102408" cy="101361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74890" y="1118874"/>
            <a:ext cx="4393551" cy="174653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869801" y="4263825"/>
            <a:ext cx="9272505" cy="5884067"/>
            <a:chOff x="8869801" y="4263825"/>
            <a:chExt cx="9272505" cy="588406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69801" y="4263825"/>
              <a:ext cx="9272505" cy="588406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142857" y="4401841"/>
            <a:ext cx="5340260" cy="1744156"/>
            <a:chOff x="9142857" y="4401841"/>
            <a:chExt cx="5340260" cy="174415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42857" y="4401841"/>
              <a:ext cx="5340260" cy="1744156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360602" y="6112091"/>
            <a:ext cx="3409084" cy="98856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920859" y="6738583"/>
            <a:ext cx="402287" cy="65576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360602" y="7539627"/>
            <a:ext cx="2951941" cy="98856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868314" y="8109154"/>
            <a:ext cx="402287" cy="6557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1490" y="2503042"/>
            <a:ext cx="2651794" cy="131182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3584" y="916908"/>
            <a:ext cx="2443083" cy="107100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47104" y="-1010894"/>
            <a:ext cx="3971962" cy="46439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9524" y="-9524"/>
            <a:ext cx="5827155" cy="2170776"/>
            <a:chOff x="-9524" y="-9524"/>
            <a:chExt cx="5827155" cy="21707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2848646" y="-1027872"/>
              <a:ext cx="11654310" cy="4341553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9524" y="-9524"/>
              <a:ext cx="5827155" cy="217077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13514" y="343542"/>
            <a:ext cx="3175669" cy="182052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203746" y="-1019524"/>
            <a:ext cx="3907333" cy="467362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626589" y="2775238"/>
            <a:ext cx="5225362" cy="2531876"/>
            <a:chOff x="12626589" y="2775238"/>
            <a:chExt cx="5225362" cy="253187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626589" y="2775238"/>
              <a:ext cx="5225362" cy="253187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63317" y="3791098"/>
            <a:ext cx="9116477" cy="28691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1337" y="2503232"/>
            <a:ext cx="3209834" cy="131125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3584" y="916908"/>
            <a:ext cx="2443083" cy="107100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47104" y="-1010894"/>
            <a:ext cx="3971962" cy="46439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9524" y="-9524"/>
            <a:ext cx="5827155" cy="2170776"/>
            <a:chOff x="-9524" y="-9524"/>
            <a:chExt cx="5827155" cy="21707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2848646" y="-1027872"/>
              <a:ext cx="11654310" cy="4341553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9524" y="-9524"/>
              <a:ext cx="5827155" cy="21707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481436" y="1959295"/>
            <a:ext cx="3085714" cy="2266071"/>
            <a:chOff x="13481436" y="1959295"/>
            <a:chExt cx="3085714" cy="22660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481436" y="1959295"/>
              <a:ext cx="3085714" cy="22660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966106" y="4594820"/>
            <a:ext cx="2116374" cy="2359237"/>
            <a:chOff x="13966106" y="4594820"/>
            <a:chExt cx="2116374" cy="235923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966106" y="4594820"/>
              <a:ext cx="2116374" cy="235923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628" y="7189124"/>
            <a:ext cx="2639139" cy="2639139"/>
            <a:chOff x="13666628" y="7189124"/>
            <a:chExt cx="2639139" cy="263913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666628" y="7189124"/>
              <a:ext cx="2639139" cy="263913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213514" y="343542"/>
            <a:ext cx="3175669" cy="182052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-203746" y="-1019524"/>
            <a:ext cx="3907333" cy="467362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63088" y="3292850"/>
            <a:ext cx="6440619" cy="160100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71337" y="4586270"/>
            <a:ext cx="2025110" cy="1349348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763088" y="5394936"/>
            <a:ext cx="8868124" cy="156671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71337" y="6888546"/>
            <a:ext cx="2167434" cy="1368395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763088" y="7706736"/>
            <a:ext cx="10308714" cy="15667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9699" y="2322501"/>
            <a:ext cx="7575234" cy="121526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3584" y="916908"/>
            <a:ext cx="2443083" cy="107100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47104" y="-1010894"/>
            <a:ext cx="3971962" cy="46439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9524" y="-9524"/>
            <a:ext cx="5827155" cy="2170776"/>
            <a:chOff x="-9524" y="-9524"/>
            <a:chExt cx="5827155" cy="21707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2848646" y="-1027872"/>
              <a:ext cx="11654310" cy="4341553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9524" y="-9524"/>
              <a:ext cx="5827155" cy="21707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913226" y="1066638"/>
            <a:ext cx="7578651" cy="8782128"/>
            <a:chOff x="9913226" y="1066638"/>
            <a:chExt cx="7578651" cy="878212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913226" y="1066638"/>
              <a:ext cx="7578651" cy="878212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213514" y="343542"/>
            <a:ext cx="3175669" cy="182052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203746" y="-1019524"/>
            <a:ext cx="3907333" cy="467362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41507" y="2998167"/>
            <a:ext cx="6385105" cy="350445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49699" y="6011776"/>
            <a:ext cx="6411834" cy="121526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41507" y="6687445"/>
            <a:ext cx="8257448" cy="350445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1337" y="2617432"/>
            <a:ext cx="11883691" cy="121526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3584" y="916908"/>
            <a:ext cx="2443083" cy="107100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47104" y="-1010894"/>
            <a:ext cx="3971962" cy="46439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9524" y="-9524"/>
            <a:ext cx="5827155" cy="2170776"/>
            <a:chOff x="-9524" y="-9524"/>
            <a:chExt cx="5827155" cy="21707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2848646" y="-1027872"/>
              <a:ext cx="11654310" cy="4341553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9524" y="-9524"/>
              <a:ext cx="5827155" cy="217077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13514" y="343542"/>
            <a:ext cx="3175669" cy="182052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203746" y="-1025794"/>
            <a:ext cx="3928285" cy="468290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868596" y="7576958"/>
            <a:ext cx="4516403" cy="2052911"/>
            <a:chOff x="3868596" y="7576958"/>
            <a:chExt cx="4516403" cy="205291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68596" y="7576958"/>
              <a:ext cx="4516403" cy="205291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39350" y="3516565"/>
            <a:ext cx="5953933" cy="6171429"/>
            <a:chOff x="11139350" y="3516565"/>
            <a:chExt cx="5953933" cy="61714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139350" y="3516565"/>
              <a:ext cx="5953933" cy="617142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763088" y="3798717"/>
            <a:ext cx="9299933" cy="414451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3584" y="916908"/>
            <a:ext cx="2443083" cy="107100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47104" y="-1010894"/>
            <a:ext cx="3971962" cy="46439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9524" y="-9524"/>
            <a:ext cx="5827155" cy="2170776"/>
            <a:chOff x="-9524" y="-9524"/>
            <a:chExt cx="5827155" cy="217077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848646" y="-1027872"/>
              <a:ext cx="11654310" cy="4341553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9524" y="-9524"/>
              <a:ext cx="5827155" cy="217077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13514" y="343542"/>
            <a:ext cx="3175669" cy="182052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203746" y="-1025794"/>
            <a:ext cx="3928285" cy="468290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868596" y="7576958"/>
            <a:ext cx="4516403" cy="2052911"/>
            <a:chOff x="3868596" y="7576958"/>
            <a:chExt cx="4516403" cy="205291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68596" y="7576958"/>
              <a:ext cx="4516403" cy="205291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409524" y="5313201"/>
            <a:ext cx="8371417" cy="4527513"/>
            <a:chOff x="9409524" y="5313201"/>
            <a:chExt cx="8371417" cy="452751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409524" y="5313201"/>
              <a:ext cx="8371417" cy="45275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04054" y="5740002"/>
            <a:ext cx="4735969" cy="4298094"/>
            <a:chOff x="2904054" y="5740002"/>
            <a:chExt cx="4735969" cy="429809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04054" y="5740002"/>
              <a:ext cx="4735969" cy="4298094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84516" y="3502736"/>
            <a:ext cx="12883458" cy="234220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71251" y="2624127"/>
            <a:ext cx="13205748" cy="119552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3584" y="916908"/>
            <a:ext cx="2443083" cy="107100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47104" y="-1010894"/>
            <a:ext cx="3971962" cy="46439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9524" y="-9524"/>
            <a:ext cx="5827155" cy="2170776"/>
            <a:chOff x="-9524" y="-9524"/>
            <a:chExt cx="5827155" cy="217077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848646" y="-1027872"/>
              <a:ext cx="11654310" cy="4341553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9524" y="-9524"/>
              <a:ext cx="5827155" cy="217077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13514" y="343542"/>
            <a:ext cx="3175669" cy="182052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203746" y="-1025794"/>
            <a:ext cx="3928285" cy="468290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868596" y="7576958"/>
            <a:ext cx="4516403" cy="2052911"/>
            <a:chOff x="3868596" y="7576958"/>
            <a:chExt cx="4516403" cy="205291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68596" y="7576958"/>
              <a:ext cx="4516403" cy="205291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864380" y="6649613"/>
            <a:ext cx="9421334" cy="3295912"/>
            <a:chOff x="8864380" y="6649613"/>
            <a:chExt cx="9421334" cy="329591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864380" y="6649613"/>
              <a:ext cx="9421334" cy="329591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817631" y="8297569"/>
            <a:ext cx="2561717" cy="1459583"/>
            <a:chOff x="5817631" y="8297569"/>
            <a:chExt cx="2561717" cy="145958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17631" y="8297569"/>
              <a:ext cx="2561717" cy="1459583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92488" y="3436250"/>
            <a:ext cx="8408086" cy="492000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71251" y="2624127"/>
            <a:ext cx="13205748" cy="119552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731917" y="6883200"/>
            <a:ext cx="12058781" cy="2827576"/>
            <a:chOff x="2731917" y="6883200"/>
            <a:chExt cx="12058781" cy="28275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31917" y="6883200"/>
              <a:ext cx="12058781" cy="282757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63088" y="3733202"/>
            <a:ext cx="13551886" cy="363109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53584" y="916908"/>
            <a:ext cx="2443083" cy="107100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247104" y="-1010894"/>
            <a:ext cx="3971962" cy="464399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9524" y="-9524"/>
            <a:ext cx="5827155" cy="2170776"/>
            <a:chOff x="-9524" y="-9524"/>
            <a:chExt cx="5827155" cy="217077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2848646" y="-1027872"/>
              <a:ext cx="11654310" cy="4341553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9524" y="-9524"/>
              <a:ext cx="5827155" cy="217077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213514" y="343542"/>
            <a:ext cx="3175669" cy="182052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203746" y="-1025794"/>
            <a:ext cx="3928285" cy="468290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71251" y="2624127"/>
            <a:ext cx="13205748" cy="11955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김병찬</cp:lastModifiedBy>
  <cp:revision>2</cp:revision>
  <dcterms:created xsi:type="dcterms:W3CDTF">2023-12-03T18:35:22Z</dcterms:created>
  <dcterms:modified xsi:type="dcterms:W3CDTF">2023-12-03T09:36:14Z</dcterms:modified>
</cp:coreProperties>
</file>