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81457" y="995353"/>
            <a:ext cx="19648067" cy="72691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812" y="7640450"/>
            <a:ext cx="13991725" cy="1278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2914" y="4595945"/>
            <a:ext cx="1471035" cy="1471035"/>
            <a:chOff x="10172914" y="4595945"/>
            <a:chExt cx="1471035" cy="14710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2914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2914" y="7560137"/>
            <a:ext cx="1471035" cy="1471035"/>
            <a:chOff x="10172914" y="7560137"/>
            <a:chExt cx="1471035" cy="14710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4231" y="5127669"/>
            <a:ext cx="1384961" cy="10205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2807" y="4636794"/>
            <a:ext cx="2811655" cy="102474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4231" y="8108917"/>
            <a:ext cx="1384960" cy="101798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32807" y="7619862"/>
            <a:ext cx="2811350" cy="10247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99241" y="5130146"/>
            <a:ext cx="1060094" cy="100510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87834" y="4636794"/>
            <a:ext cx="2811350" cy="102474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99241" y="8191784"/>
            <a:ext cx="2599474" cy="92907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87834" y="7665242"/>
            <a:ext cx="2820874" cy="10247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82150" y="7560137"/>
            <a:ext cx="1471035" cy="1471035"/>
            <a:chOff x="2182150" y="7560137"/>
            <a:chExt cx="1471035" cy="14710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82150" y="7560137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82150" y="4595945"/>
            <a:ext cx="1471035" cy="1471035"/>
            <a:chOff x="2182150" y="4595945"/>
            <a:chExt cx="1471035" cy="14710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82150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60069" y="-38095"/>
            <a:ext cx="18617847" cy="3446349"/>
            <a:chOff x="-160069" y="-38095"/>
            <a:chExt cx="18617847" cy="34463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160069" y="-38095"/>
              <a:ext cx="18617847" cy="344634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629855" y="649341"/>
            <a:ext cx="9100912" cy="30738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22986" y="4876925"/>
            <a:ext cx="786904" cy="859338"/>
            <a:chOff x="2522986" y="4876925"/>
            <a:chExt cx="786904" cy="85933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22986" y="4876925"/>
              <a:ext cx="786904" cy="8593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53152" y="4997438"/>
            <a:ext cx="875053" cy="682416"/>
            <a:chOff x="10453152" y="4997438"/>
            <a:chExt cx="875053" cy="6824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53152" y="4997438"/>
              <a:ext cx="875053" cy="6824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88651" y="7885398"/>
            <a:ext cx="791525" cy="791525"/>
            <a:chOff x="10488651" y="7885398"/>
            <a:chExt cx="791525" cy="79152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51453" y="7823405"/>
            <a:ext cx="732010" cy="963378"/>
            <a:chOff x="2551453" y="7823405"/>
            <a:chExt cx="732010" cy="96337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51453" y="7823405"/>
              <a:ext cx="732010" cy="9633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987165" y="6558275"/>
            <a:ext cx="12802792" cy="3435719"/>
            <a:chOff x="1987165" y="6558275"/>
            <a:chExt cx="12802792" cy="343571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87165" y="6558275"/>
              <a:ext cx="12802792" cy="34357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508" y="2534804"/>
            <a:ext cx="2882852" cy="12641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19524"/>
            <a:ext cx="3907333" cy="46736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68596" y="7576958"/>
            <a:ext cx="4516403" cy="2052911"/>
            <a:chOff x="3868596" y="7576958"/>
            <a:chExt cx="4516403" cy="20529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68596" y="7576958"/>
              <a:ext cx="4516403" cy="205291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63183" y="3793202"/>
            <a:ext cx="9950686" cy="35130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508" y="2394385"/>
            <a:ext cx="3767890" cy="12320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19524"/>
            <a:ext cx="3907333" cy="46736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24126" y="3347850"/>
            <a:ext cx="4329543" cy="60538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26031" y="8573811"/>
            <a:ext cx="12331544" cy="8332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394" y="2408794"/>
            <a:ext cx="3920833" cy="12179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746" y="-1019524"/>
            <a:ext cx="3907333" cy="46736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63183" y="3328621"/>
            <a:ext cx="13782724" cy="28685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937" y="2390022"/>
            <a:ext cx="2474358" cy="13074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70174" y="3256355"/>
            <a:ext cx="10446229" cy="28685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584" y="916908"/>
            <a:ext cx="2443083" cy="1071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7104" y="-1010894"/>
            <a:ext cx="3971962" cy="46439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9524" y="-9524"/>
            <a:ext cx="5827155" cy="2170776"/>
            <a:chOff x="-9524" y="-9524"/>
            <a:chExt cx="5827155" cy="217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48646" y="-1027872"/>
              <a:ext cx="11654310" cy="434155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4" y="-9524"/>
              <a:ext cx="5827155" cy="21707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937" y="2390022"/>
            <a:ext cx="2883187" cy="13074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3514" y="343542"/>
            <a:ext cx="3175669" cy="1820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3850" y="-1013076"/>
            <a:ext cx="3928600" cy="46542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70174" y="3256355"/>
            <a:ext cx="10111248" cy="15795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84584" y="4719279"/>
            <a:ext cx="2883187" cy="13074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26821" y="5585612"/>
            <a:ext cx="10111248" cy="15795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3862" y="0"/>
            <a:ext cx="8799751" cy="10547837"/>
            <a:chOff x="-93862" y="0"/>
            <a:chExt cx="8799751" cy="105478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862" y="0"/>
              <a:ext cx="8799751" cy="105478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0469334" y="1349726"/>
            <a:ext cx="17757234" cy="8203939"/>
            <a:chOff x="-10469334" y="1349726"/>
            <a:chExt cx="17757234" cy="82039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469334" y="1349726"/>
              <a:ext cx="17757234" cy="82039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2507" y="2273824"/>
            <a:ext cx="2102408" cy="10136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4890" y="1118874"/>
            <a:ext cx="4393551" cy="17465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69801" y="4263825"/>
            <a:ext cx="9272505" cy="5884067"/>
            <a:chOff x="8869801" y="4263825"/>
            <a:chExt cx="9272505" cy="58840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9801" y="4263825"/>
              <a:ext cx="9272505" cy="58840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4401841"/>
            <a:ext cx="5340260" cy="1744156"/>
            <a:chOff x="9142857" y="4401841"/>
            <a:chExt cx="5340260" cy="17441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4401841"/>
              <a:ext cx="5340260" cy="174415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60602" y="6112091"/>
            <a:ext cx="3409084" cy="98856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20859" y="6738583"/>
            <a:ext cx="402287" cy="65576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60602" y="7539627"/>
            <a:ext cx="2951941" cy="98856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68314" y="8109154"/>
            <a:ext cx="402287" cy="6557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2023-11-30T20:46:14Z</dcterms:created>
  <dcterms:modified xsi:type="dcterms:W3CDTF">2023-11-30T20:46:14Z</dcterms:modified>
</cp:coreProperties>
</file>