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414D1-FD80-DDF3-7116-9D82D11EC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4898C7-D40A-078E-6C6C-3DE8E1074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C646BB-E761-9020-6AC8-4F28E64F7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7C9-3AC5-4943-B915-DC206E47EC87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C5E9A-3FCD-1C6E-8F46-BCCAF6C5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BA1C4-635A-326B-4C28-5D808890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3278-C92F-4C7C-B8EB-C57092DF0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9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EDBB8-A2C3-F3BF-066A-7E24AA90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D78542-B973-4AAD-1288-77E8A9F66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F89EFF-3698-AC51-4824-DD8424E4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7C9-3AC5-4943-B915-DC206E47EC87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0B8034-B2FB-F4A7-8B91-8685F423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A4E58C-796E-0767-5260-8D67845B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3278-C92F-4C7C-B8EB-C57092DF0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20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EAEB2C-1864-8103-CE29-F0C941523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25DE7B-C5DE-14F1-4FCF-35BDB640D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F0A2C-415F-FAB3-9A7F-6E5596F82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7C9-3AC5-4943-B915-DC206E47EC87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C52915-E108-BDDE-25CD-DC2C5AD6E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15596A-A4C8-67FB-AF4F-A75194B5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3278-C92F-4C7C-B8EB-C57092DF0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1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3F132-603C-1595-BE01-757E694DE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059CE4-190E-FF28-CF19-44A82193E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66D0BC-3CBA-547C-B617-8302EF294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7C9-3AC5-4943-B915-DC206E47EC87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FC9921-DDEB-A808-7187-C34FB2A7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892884-5B48-E340-8057-134E6BF6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3278-C92F-4C7C-B8EB-C57092DF0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70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D5403-7608-44C8-5825-2E6E192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278FF7-B9CF-B6D5-3D49-37B435F3E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0279AC-493C-7D16-8E6B-ABD9D3334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7C9-3AC5-4943-B915-DC206E47EC87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C46C07-22A2-A71F-8828-F748465E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76F83C-679D-75E7-DFF8-AED874DB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3278-C92F-4C7C-B8EB-C57092DF0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72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7B26B-7475-A333-3F7E-BE36329CF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DAD755-2FB9-54FF-4E7A-6FCE08449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BA84B1-9B9D-7E27-0AC3-9D298E850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9CDC78-D27E-9415-CF68-5A56FD14E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7C9-3AC5-4943-B915-DC206E47EC87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98D64F-4F95-BC66-DCB1-350F19663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CD7028-7C4B-3873-813C-7759F41B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3278-C92F-4C7C-B8EB-C57092DF0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28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9C372-6E61-3FDE-A399-8E7A1D4CB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AFE24D-7948-C499-9471-1C291AB1A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F8821B-8A3F-FF8F-98F3-B949D03DC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3C3082-E97B-620D-1C3E-ED405A5F0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F58898-B67D-6C3A-57CA-48FA608C5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0D2D9F-1738-74F3-3A53-E4CC17049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7C9-3AC5-4943-B915-DC206E47EC87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ADB6F3-3873-080E-F521-05D291F67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126B69-6A89-972B-F458-569455C2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3278-C92F-4C7C-B8EB-C57092DF0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59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13CF8-8E2C-FC34-6469-E904ACA8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BE8AB9-14AF-71E9-8756-8E68A6D3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7C9-3AC5-4943-B915-DC206E47EC87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5B266C-8F10-2A19-F6CF-A9E16134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9DCD27-9386-E890-21BC-0BDC708CA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3278-C92F-4C7C-B8EB-C57092DF0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1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43D524-2CBE-42CE-A82C-B173F98F8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7C9-3AC5-4943-B915-DC206E47EC87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3A02B3-1B66-0806-E8A1-87CB32E3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608A93-25DB-A409-EDF1-C61F6B5A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3278-C92F-4C7C-B8EB-C57092DF0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06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A1A18-CE23-41F3-7F0A-538D990E5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F289C-C3EB-9898-C4E4-AC84F38B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A06CE0-2CB7-D7C2-D58A-65FDB735F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9A40D6-2A46-6DFE-9B68-6A0D309C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7C9-3AC5-4943-B915-DC206E47EC87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5DA799-BCDE-6B95-B91A-D71A5430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12E77-1801-6E92-430F-72B29482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3278-C92F-4C7C-B8EB-C57092DF0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57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28C89-7CB8-D726-11E6-A45B6D1FD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F4945E-EDDF-E433-5532-15C8E5C35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22EA97-79BF-4764-1212-119B87FB4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26F98A-A010-8B3D-B81D-3D7A9378C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7C9-3AC5-4943-B915-DC206E47EC87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60543C-82E7-EA10-ACBF-90FCF42F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C56832-82BB-DC8F-2DB9-B8FBC4C9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3278-C92F-4C7C-B8EB-C57092DF0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41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5B095A-215D-DC23-643E-AB9DB08F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CCE3E4-2606-EEF2-23ED-99C4F81CB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3DEEA5-88CE-849B-8D72-D1A766026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C67C9-3AC5-4943-B915-DC206E47EC87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C74A84-736B-9287-412D-1DD98349B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EB4B5D-560C-7FD7-56C1-3B75EF286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63278-C92F-4C7C-B8EB-C57092DF0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42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BC891-558A-7389-F4BA-06E2CE1BB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0" y="3145896"/>
            <a:ext cx="5156200" cy="1036637"/>
          </a:xfrm>
        </p:spPr>
        <p:txBody>
          <a:bodyPr/>
          <a:lstStyle/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기계학습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3/27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551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2651B17-9D7C-50E6-9066-6629316E6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466" y="444930"/>
            <a:ext cx="5439534" cy="42963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6C0743-4F31-3596-0D7D-4193F10E92CC}"/>
              </a:ext>
            </a:extLst>
          </p:cNvPr>
          <p:cNvSpPr txBox="1"/>
          <p:nvPr/>
        </p:nvSpPr>
        <p:spPr>
          <a:xfrm>
            <a:off x="6574536" y="822960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가로축 </a:t>
            </a:r>
            <a:r>
              <a:rPr lang="en-US" altLang="ko-KR" dirty="0"/>
              <a:t>x =</a:t>
            </a:r>
            <a:r>
              <a:rPr lang="ko-KR" altLang="en-US" dirty="0"/>
              <a:t>메뉴 종류</a:t>
            </a:r>
            <a:endParaRPr lang="en-US" altLang="ko-KR" dirty="0"/>
          </a:p>
          <a:p>
            <a:r>
              <a:rPr lang="ko-KR" altLang="en-US" dirty="0"/>
              <a:t>세로축 </a:t>
            </a:r>
            <a:r>
              <a:rPr lang="en-US" altLang="ko-KR" dirty="0" err="1"/>
              <a:t>order_cnt</a:t>
            </a:r>
            <a:r>
              <a:rPr lang="en-US" altLang="ko-KR" dirty="0"/>
              <a:t> = </a:t>
            </a:r>
            <a:r>
              <a:rPr lang="ko-KR" altLang="en-US" dirty="0"/>
              <a:t>메뉴종류의 </a:t>
            </a:r>
            <a:r>
              <a:rPr lang="en-US" altLang="ko-KR" dirty="0"/>
              <a:t>value </a:t>
            </a:r>
            <a:r>
              <a:rPr lang="ko-KR" altLang="en-US" dirty="0"/>
              <a:t>값으로 주문한 회수를 표현</a:t>
            </a:r>
          </a:p>
        </p:txBody>
      </p:sp>
    </p:spTree>
    <p:extLst>
      <p:ext uri="{BB962C8B-B14F-4D97-AF65-F5344CB8AC3E}">
        <p14:creationId xmlns:p14="http://schemas.microsoft.com/office/powerpoint/2010/main" val="1546470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BC0B21-5A9D-E50E-AA55-F63E258ED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61" y="836485"/>
            <a:ext cx="5477639" cy="43535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EBE112-8B5A-80C6-49F6-DF0B8FE72119}"/>
              </a:ext>
            </a:extLst>
          </p:cNvPr>
          <p:cNvSpPr txBox="1"/>
          <p:nvPr/>
        </p:nvSpPr>
        <p:spPr>
          <a:xfrm>
            <a:off x="6217920" y="1014984"/>
            <a:ext cx="4919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가로축 </a:t>
            </a:r>
            <a:r>
              <a:rPr lang="en-US" altLang="ko-KR" dirty="0"/>
              <a:t>x = </a:t>
            </a:r>
            <a:r>
              <a:rPr lang="ko-KR" altLang="en-US" dirty="0"/>
              <a:t>주문 들어온 개수</a:t>
            </a:r>
          </a:p>
          <a:p>
            <a:r>
              <a:rPr lang="ko-KR" altLang="en-US" dirty="0"/>
              <a:t>세로축 </a:t>
            </a:r>
            <a:r>
              <a:rPr lang="en-US" altLang="ko-KR" dirty="0"/>
              <a:t>= </a:t>
            </a:r>
            <a:r>
              <a:rPr lang="ko-KR" altLang="en-US" dirty="0"/>
              <a:t>주문 물건 가격</a:t>
            </a:r>
            <a:endParaRPr lang="en-US" altLang="ko-KR" dirty="0"/>
          </a:p>
          <a:p>
            <a:r>
              <a:rPr lang="en-US" altLang="ko-KR" dirty="0" err="1"/>
              <a:t>item_price</a:t>
            </a:r>
            <a:r>
              <a:rPr lang="en-US" altLang="ko-KR" dirty="0"/>
              <a:t> = </a:t>
            </a:r>
            <a:r>
              <a:rPr lang="en-US" altLang="ko-KR" dirty="0" err="1"/>
              <a:t>chipo.groupby</a:t>
            </a:r>
            <a:r>
              <a:rPr lang="en-US" altLang="ko-KR" dirty="0"/>
              <a:t>('</a:t>
            </a:r>
            <a:r>
              <a:rPr lang="en-US" altLang="ko-KR" dirty="0" err="1"/>
              <a:t>order_id</a:t>
            </a:r>
            <a:r>
              <a:rPr lang="en-US" altLang="ko-KR" dirty="0"/>
              <a:t>')['</a:t>
            </a:r>
            <a:r>
              <a:rPr lang="en-US" altLang="ko-KR" dirty="0" err="1"/>
              <a:t>item_price</a:t>
            </a:r>
            <a:r>
              <a:rPr lang="en-US" altLang="ko-KR" dirty="0"/>
              <a:t>'].sum()</a:t>
            </a:r>
          </a:p>
          <a:p>
            <a:r>
              <a:rPr lang="ko-KR" altLang="en-US" dirty="0"/>
              <a:t>주문 들어온 가격 총량</a:t>
            </a:r>
            <a:endParaRPr lang="en-US" altLang="ko-KR" dirty="0"/>
          </a:p>
          <a:p>
            <a:r>
              <a:rPr lang="en-US" altLang="ko-KR" dirty="0" err="1"/>
              <a:t>chipo</a:t>
            </a:r>
            <a:r>
              <a:rPr lang="en-US" altLang="ko-KR" dirty="0"/>
              <a:t>['</a:t>
            </a:r>
            <a:r>
              <a:rPr lang="en-US" altLang="ko-KR" dirty="0" err="1"/>
              <a:t>item_price</a:t>
            </a:r>
            <a:r>
              <a:rPr lang="en-US" altLang="ko-KR" dirty="0"/>
              <a:t>'] = </a:t>
            </a:r>
            <a:r>
              <a:rPr lang="en-US" altLang="ko-KR" dirty="0" err="1"/>
              <a:t>chipo</a:t>
            </a:r>
            <a:r>
              <a:rPr lang="en-US" altLang="ko-KR" dirty="0"/>
              <a:t>['</a:t>
            </a:r>
            <a:r>
              <a:rPr lang="en-US" altLang="ko-KR" dirty="0" err="1"/>
              <a:t>item_price</a:t>
            </a:r>
            <a:r>
              <a:rPr lang="en-US" altLang="ko-KR" dirty="0"/>
              <a:t>'].apply(lambda x : float(x[1:]))</a:t>
            </a:r>
          </a:p>
          <a:p>
            <a:r>
              <a:rPr lang="ko-KR" altLang="en-US" dirty="0"/>
              <a:t>가격 </a:t>
            </a:r>
            <a:r>
              <a:rPr lang="ko-KR" altLang="en-US"/>
              <a:t>앞에 </a:t>
            </a:r>
            <a:r>
              <a:rPr lang="en-US" altLang="ko-KR"/>
              <a:t>$</a:t>
            </a:r>
            <a:r>
              <a:rPr lang="ko-KR" altLang="en-US"/>
              <a:t>제거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322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711E5B-F44D-6C0C-9F99-96F9B1E0E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53" y="822673"/>
            <a:ext cx="5439534" cy="4115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2B0572-AE30-0EFE-7BCA-3497A41E77BA}"/>
              </a:ext>
            </a:extLst>
          </p:cNvPr>
          <p:cNvSpPr txBox="1"/>
          <p:nvPr/>
        </p:nvSpPr>
        <p:spPr>
          <a:xfrm>
            <a:off x="6172200" y="950976"/>
            <a:ext cx="4864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plt.hist</a:t>
            </a:r>
            <a:r>
              <a:rPr lang="en-US" altLang="ko-KR" dirty="0"/>
              <a:t>(</a:t>
            </a:r>
            <a:r>
              <a:rPr lang="en-US" altLang="ko-KR" dirty="0" err="1"/>
              <a:t>item_price,bins</a:t>
            </a:r>
            <a:r>
              <a:rPr lang="en-US" altLang="ko-KR" dirty="0"/>
              <a:t> =30)</a:t>
            </a:r>
          </a:p>
          <a:p>
            <a:r>
              <a:rPr lang="en-US" altLang="ko-KR" dirty="0"/>
              <a:t>Bins </a:t>
            </a:r>
            <a:r>
              <a:rPr lang="ko-KR" altLang="en-US" dirty="0"/>
              <a:t>가로범위 </a:t>
            </a:r>
            <a:r>
              <a:rPr lang="en-US" altLang="ko-KR" dirty="0"/>
              <a:t>30</a:t>
            </a:r>
            <a:r>
              <a:rPr lang="ko-KR" altLang="en-US" dirty="0"/>
              <a:t>개 </a:t>
            </a:r>
            <a:r>
              <a:rPr lang="en-US" altLang="ko-KR" dirty="0"/>
              <a:t>, </a:t>
            </a:r>
            <a:r>
              <a:rPr lang="ko-KR" altLang="en-US" dirty="0"/>
              <a:t>세로는 물건 가격</a:t>
            </a:r>
          </a:p>
        </p:txBody>
      </p:sp>
    </p:spTree>
    <p:extLst>
      <p:ext uri="{BB962C8B-B14F-4D97-AF65-F5344CB8AC3E}">
        <p14:creationId xmlns:p14="http://schemas.microsoft.com/office/powerpoint/2010/main" val="302065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99</Words>
  <Application>Microsoft Office PowerPoint</Application>
  <PresentationFormat>와이드스크린</PresentationFormat>
  <Paragraphs>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돋움</vt:lpstr>
      <vt:lpstr>맑은 고딕</vt:lpstr>
      <vt:lpstr>Arial</vt:lpstr>
      <vt:lpstr>Office 테마</vt:lpstr>
      <vt:lpstr>기계학습 3/27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기계학습 3/27</dc:title>
  <dc:creator>김병찬</dc:creator>
  <cp:lastModifiedBy>김병찬</cp:lastModifiedBy>
  <cp:revision>3</cp:revision>
  <dcterms:created xsi:type="dcterms:W3CDTF">2023-04-02T17:18:51Z</dcterms:created>
  <dcterms:modified xsi:type="dcterms:W3CDTF">2023-04-02T17:42:34Z</dcterms:modified>
</cp:coreProperties>
</file>