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9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82" r:id="rId22"/>
    <p:sldId id="283" r:id="rId23"/>
    <p:sldId id="285" r:id="rId24"/>
    <p:sldId id="289" r:id="rId25"/>
    <p:sldId id="290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6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6" autoAdjust="0"/>
    <p:restoredTop sz="78346" autoAdjust="0"/>
  </p:normalViewPr>
  <p:slideViewPr>
    <p:cSldViewPr snapToGrid="0">
      <p:cViewPr varScale="1">
        <p:scale>
          <a:sx n="55" d="100"/>
          <a:sy n="55" d="100"/>
        </p:scale>
        <p:origin x="43" y="283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8T00:48:12.131" idx="5">
    <p:pos x="10" y="10"/>
    <p:text>need example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server need to use relative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don’t have that format you can easily convert.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for</a:t>
            </a:r>
            <a:r>
              <a:rPr lang="en-US" baseline="0" dirty="0" smtClean="0"/>
              <a:t> embedding things within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share</a:t>
            </a:r>
            <a:r>
              <a:rPr lang="en-US" dirty="0" smtClean="0">
                <a:sym typeface="Wingdings" panose="05000000000000000000" pitchFamily="2" charset="2"/>
              </a:rPr>
              <a:t> embed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baseline="0" dirty="0" smtClean="0"/>
              <a:t> does not support objects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Swf</a:t>
            </a:r>
            <a:r>
              <a:rPr lang="en-US" dirty="0" smtClean="0"/>
              <a:t> mean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 in head!</a:t>
            </a:r>
          </a:p>
          <a:p>
            <a:r>
              <a:rPr lang="en-US" dirty="0" smtClean="0"/>
              <a:t>Try</a:t>
            </a:r>
            <a:r>
              <a:rPr lang="en-US" baseline="0" dirty="0" smtClean="0"/>
              <a:t> this for </a:t>
            </a:r>
            <a:r>
              <a:rPr lang="en-US" baseline="0" smtClean="0"/>
              <a:t>next class!!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udio.online-convert.com/convert-to-og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amzar.com/convert/mp3-to-og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object_plug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and 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attributes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 </a:t>
            </a:r>
            <a:r>
              <a:rPr lang="en-US" dirty="0"/>
              <a:t>(starts on page load)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="loop"</a:t>
            </a:r>
            <a:r>
              <a:rPr lang="en-US" dirty="0" smtClean="0"/>
              <a:t> </a:t>
            </a:r>
            <a:r>
              <a:rPr lang="en-US" dirty="0"/>
              <a:t>(plays continuously)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="controls"</a:t>
            </a:r>
            <a:r>
              <a:rPr lang="en-US" dirty="0" smtClean="0"/>
              <a:t> </a:t>
            </a:r>
            <a:r>
              <a:rPr lang="en-US" dirty="0"/>
              <a:t>(displays controls)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 </a:t>
            </a:r>
            <a:r>
              <a:rPr lang="en-US" dirty="0"/>
              <a:t>(preloads file on page load) or </a:t>
            </a:r>
            <a:r>
              <a:rPr lang="en-US" dirty="0" smtClean="0"/>
              <a:t>"meta" </a:t>
            </a:r>
            <a:r>
              <a:rPr lang="en-US" dirty="0"/>
              <a:t>(just preloads metadata)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 err="1"/>
              <a:t>url</a:t>
            </a:r>
            <a:r>
              <a:rPr lang="en-US" dirty="0"/>
              <a:t> of the source.  If not included, you must specify the source with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 </a:t>
            </a:r>
            <a:r>
              <a:rPr lang="en-US" dirty="0"/>
              <a:t>tag (see next page)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>
                <a:solidFill>
                  <a:srgbClr val="000050"/>
                </a:solidFill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 and width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&lt;/audio&gt;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&lt;/video&gt; </a:t>
            </a:r>
            <a:r>
              <a:rPr lang="en-US" dirty="0"/>
              <a:t>are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&lt;source&gt;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alternative sources of audio and video between the opening and closing tags.  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marL="324000" lvl="1" indent="0"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&lt;source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="mymusic.ogg"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="audio/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ogg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&lt;source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="mymusic.mp3"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="audio/mpeg"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Your browser does not support the audio element.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&lt;/audio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en-US" dirty="0"/>
              <a:t>When multiple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dirty="0"/>
              <a:t> tags exist, first one supported by your browser will be the one used</a:t>
            </a:r>
          </a:p>
          <a:p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 attribute provides the </a:t>
            </a:r>
            <a:r>
              <a:rPr lang="en-US" dirty="0" err="1"/>
              <a:t>url</a:t>
            </a:r>
            <a:r>
              <a:rPr lang="en-US" dirty="0"/>
              <a:t> or file name</a:t>
            </a:r>
          </a:p>
          <a:p>
            <a:r>
              <a:rPr lang="en-US" dirty="0"/>
              <a:t>For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 attribute, see next page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for the &lt;source&gt;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video: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audio: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6711"/>
              </p:ext>
            </p:extLst>
          </p:nvPr>
        </p:nvGraphicFramePr>
        <p:xfrm>
          <a:off x="1015067" y="4684087"/>
          <a:ext cx="4795868" cy="14630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97934"/>
                <a:gridCol w="23979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 Type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audio/mpeg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audio/ogg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audio/wav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33379"/>
              </p:ext>
            </p:extLst>
          </p:nvPr>
        </p:nvGraphicFramePr>
        <p:xfrm>
          <a:off x="1015067" y="2537903"/>
          <a:ext cx="4795868" cy="14630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97934"/>
                <a:gridCol w="23979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 Type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video/mp4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video/</a:t>
                      </a:r>
                      <a:r>
                        <a:rPr lang="en-US" dirty="0" err="1"/>
                        <a:t>webm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video/</a:t>
                      </a:r>
                      <a:r>
                        <a:rPr lang="en-US" dirty="0" err="1"/>
                        <a:t>ogg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free conversion programs exist (see examples </a:t>
            </a:r>
            <a:r>
              <a:rPr lang="en-US" dirty="0" smtClean="0"/>
              <a:t>below)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audio.online-convert.com/convert-to-ogg</a:t>
            </a:r>
            <a:r>
              <a:rPr lang="en-US" dirty="0" smtClean="0"/>
              <a:t>    </a:t>
            </a:r>
          </a:p>
          <a:p>
            <a:pPr lvl="1"/>
            <a:r>
              <a:rPr lang="en-US" dirty="0" smtClean="0">
                <a:hlinkClick r:id="rId4"/>
              </a:rPr>
              <a:t>http://www.zamzar.com/convert/mp3-to-ogg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&lt;video&gt;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are still evolving.  </a:t>
            </a:r>
            <a:endParaRPr lang="en-US" dirty="0" smtClean="0"/>
          </a:p>
          <a:p>
            <a:r>
              <a:rPr lang="en-US" dirty="0" smtClean="0"/>
              <a:t>Disagreements </a:t>
            </a:r>
            <a:r>
              <a:rPr lang="en-US" dirty="0"/>
              <a:t>exist about whether standard should include only patent-free formats</a:t>
            </a:r>
          </a:p>
          <a:p>
            <a:r>
              <a:rPr lang="en-US" dirty="0"/>
              <a:t>The wave of the future.  </a:t>
            </a:r>
            <a:endParaRPr lang="en-US" dirty="0" smtClean="0"/>
          </a:p>
          <a:p>
            <a:pPr lvl="1"/>
            <a:r>
              <a:rPr lang="en-US" dirty="0" smtClean="0"/>
              <a:t>Pundits </a:t>
            </a:r>
            <a:r>
              <a:rPr lang="en-US" dirty="0"/>
              <a:t>expect that in two years, all browsers will be compliant and eliminate use of Flash, </a:t>
            </a:r>
            <a:r>
              <a:rPr lang="en-US" dirty="0" err="1"/>
              <a:t>Quicktime</a:t>
            </a:r>
            <a:r>
              <a:rPr lang="en-US" dirty="0"/>
              <a:t>, Real,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iframe</a:t>
            </a:r>
            <a:r>
              <a:rPr lang="en-US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dirty="0" smtClean="0"/>
              <a:t>c</a:t>
            </a:r>
            <a:r>
              <a:rPr lang="en-US" dirty="0" smtClean="0"/>
              <a:t>reates </a:t>
            </a:r>
            <a:r>
              <a:rPr lang="en-US" dirty="0"/>
              <a:t>an inline frame in which another document (perhaps multimedia) can be placed</a:t>
            </a:r>
          </a:p>
          <a:p>
            <a:r>
              <a:rPr lang="en-US" dirty="0"/>
              <a:t>Works for YouTube videos</a:t>
            </a:r>
          </a:p>
          <a:p>
            <a:pPr lvl="1"/>
            <a:r>
              <a:rPr lang="en-US" dirty="0"/>
              <a:t>In YouTube, </a:t>
            </a:r>
            <a:r>
              <a:rPr lang="en-US" dirty="0" smtClean="0"/>
              <a:t>click </a:t>
            </a:r>
            <a:r>
              <a:rPr lang="en-US" dirty="0"/>
              <a:t>on </a:t>
            </a:r>
            <a:r>
              <a:rPr lang="en-US" dirty="0" smtClean="0"/>
              <a:t>"Share" and then "Embed"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Remove type,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dirty="0"/>
              <a:t>, and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frameborder</a:t>
            </a:r>
            <a:r>
              <a:rPr lang="en-US" dirty="0"/>
              <a:t> attributes, which are not standard HTML5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autostart</a:t>
            </a:r>
            <a:r>
              <a:rPr lang="en-US" dirty="0"/>
              <a:t>, at end of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</a:t>
            </a:r>
            <a:r>
              <a:rPr lang="en-US" dirty="0" smtClean="0"/>
              <a:t> </a:t>
            </a:r>
            <a:r>
              <a:rPr lang="en-US" dirty="0"/>
              <a:t>before close quote, add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amp;autoplay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dirty="0"/>
              <a:t>.  If the </a:t>
            </a:r>
            <a:r>
              <a:rPr lang="en-US" dirty="0" err="1"/>
              <a:t>url</a:t>
            </a:r>
            <a:r>
              <a:rPr lang="en-US" dirty="0"/>
              <a:t> does not already include a question mark, put a question </a:t>
            </a:r>
            <a:r>
              <a:rPr lang="en-US" dirty="0" smtClean="0"/>
              <a:t>mark(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 before </a:t>
            </a:r>
            <a:r>
              <a:rPr lang="en-US" dirty="0"/>
              <a:t>the &amp; 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&lt;</a:t>
            </a:r>
            <a:r>
              <a:rPr lang="en-US" dirty="0" err="1"/>
              <a:t>iframe</a:t>
            </a:r>
            <a:r>
              <a:rPr lang="en-US" dirty="0"/>
              <a:t>&gt;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file types will work in 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/>
              <a:t> on Firefox, IE </a:t>
            </a:r>
            <a:r>
              <a:rPr lang="en-US" dirty="0" smtClean="0"/>
              <a:t>9, </a:t>
            </a:r>
            <a:r>
              <a:rPr lang="en-US" dirty="0"/>
              <a:t>Chrome, and Safari</a:t>
            </a:r>
          </a:p>
          <a:p>
            <a:pPr lvl="1"/>
            <a:r>
              <a:rPr lang="en-US" dirty="0" err="1"/>
              <a:t>swf</a:t>
            </a:r>
            <a:endParaRPr lang="en-US" dirty="0"/>
          </a:p>
          <a:p>
            <a:pPr lvl="1"/>
            <a:r>
              <a:rPr lang="en-US" dirty="0"/>
              <a:t>wav</a:t>
            </a:r>
          </a:p>
          <a:p>
            <a:pPr lvl="1"/>
            <a:r>
              <a:rPr lang="en-US" dirty="0"/>
              <a:t>mp3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 smtClean="0"/>
              <a:t>a </a:t>
            </a:r>
            <a:r>
              <a:rPr lang="en-US" altLang="zh-CN" dirty="0" err="1" smtClean="0"/>
              <a:t>soundcloud</a:t>
            </a:r>
            <a:r>
              <a:rPr lang="en-US" altLang="zh-CN" dirty="0" smtClean="0"/>
              <a:t> 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width="50%" scrolling="no"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frameborder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="no"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="https://w.soundcloud.com/player/?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=https%3A//api.soundcloud.com/tracks/66424164&amp;amp;auto_play=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false&amp;amp;hide_related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false&amp;amp;show_comments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true&amp;amp;show_user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true&amp;amp;show_reposts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false&amp;amp;visual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An embedded object runs inside a little window on your page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embedded object runs inside a little window on your page</a:t>
            </a:r>
          </a:p>
          <a:p>
            <a:r>
              <a:rPr lang="en-US" dirty="0"/>
              <a:t>It can be positioned or floated with styles</a:t>
            </a:r>
          </a:p>
          <a:p>
            <a:r>
              <a:rPr lang="en-US" dirty="0"/>
              <a:t>To do this you need </a:t>
            </a:r>
            <a:r>
              <a:rPr lang="en-US" dirty="0" smtClean="0"/>
              <a:t>the tag: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 &lt;/object&gt; </a:t>
            </a:r>
          </a:p>
          <a:p>
            <a:pPr lvl="1"/>
            <a:r>
              <a:rPr lang="en-US" dirty="0"/>
              <a:t>This tag has attributes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specify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dirty="0" smtClean="0"/>
              <a:t>" </a:t>
            </a:r>
            <a:r>
              <a:rPr lang="en-US" dirty="0"/>
              <a:t>within the object 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or recording</a:t>
            </a:r>
          </a:p>
          <a:p>
            <a:pPr lvl="1"/>
            <a:r>
              <a:rPr lang="en-US" dirty="0"/>
              <a:t>Windows media player</a:t>
            </a:r>
          </a:p>
          <a:p>
            <a:pPr lvl="1"/>
            <a:r>
              <a:rPr lang="en-US" dirty="0" smtClean="0"/>
              <a:t>QuickTime</a:t>
            </a:r>
            <a:endParaRPr lang="en-US" dirty="0"/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 smtClean="0"/>
              <a:t>YouTube </a:t>
            </a:r>
            <a:r>
              <a:rPr lang="en-US" dirty="0"/>
              <a:t>videos</a:t>
            </a:r>
          </a:p>
          <a:p>
            <a:pPr lvl="1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Multimedia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&lt;object&gt;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: specifies the width of the window in which the object is viewed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: specifies the height of the window in which the object is viewed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: used to specify the type of multimedia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/>
              <a:t>: used to specify the file to play/open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classid</a:t>
            </a:r>
            <a:r>
              <a:rPr lang="en-US" dirty="0"/>
              <a:t>: a unique attribute used to specify the software for multi-media (Not supported in HTML5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and there are 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type has different parameters that control its function</a:t>
            </a:r>
          </a:p>
          <a:p>
            <a:r>
              <a:rPr lang="en-US" dirty="0"/>
              <a:t>Parameters are placed between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&lt;/object&gt;</a:t>
            </a:r>
            <a:r>
              <a:rPr lang="en-US" dirty="0"/>
              <a:t> tags</a:t>
            </a:r>
          </a:p>
          <a:p>
            <a:r>
              <a:rPr lang="en-US" dirty="0"/>
              <a:t>Parameter tag: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autostart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Starts the object when the page </a:t>
            </a:r>
            <a:r>
              <a:rPr lang="en-US" dirty="0" smtClean="0"/>
              <a:t>loads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="http://…"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The URL or the file name where the movie or recording can be found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 </a:t>
            </a:r>
            <a:r>
              <a:rPr lang="en-US" dirty="0" smtClean="0"/>
              <a:t>YouTube </a:t>
            </a:r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1858"/>
            <a:ext cx="7989752" cy="450166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 width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="560"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="315"&gt;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="movie"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www.youtube.com/v/PgJQ6LQ8x1E?hl=en_US&amp;amp;version=3"&gt;&lt;/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allowscriptaccess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="always"&gt;&lt;/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&lt;embed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www.youtube.com/v/PgJQ6LQ8x1E?hl=en_US&amp;amp;version=3"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="application/x-shockwave-flash"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="560"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="315"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allowscriptaccess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="always"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object&gt;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www.w3schools.com/html/tryit.asp?filename=tryhtml_object_plugin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slideshow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Auto play </a:t>
            </a:r>
            <a:r>
              <a:rPr lang="en-US" dirty="0"/>
              <a:t>4 webpages, tiger1.htm, tiger2.htm, tiger3.htm and tiger4.htm</a:t>
            </a:r>
          </a:p>
          <a:p>
            <a:pPr lvl="1"/>
            <a:r>
              <a:rPr lang="en-US" dirty="0"/>
              <a:t>In page1.html,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section, add the following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dirty="0"/>
              <a:t> tag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="refresh"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="5";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=tiger2.htm"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2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"n" </a:t>
            </a:r>
            <a:r>
              <a:rPr lang="en-US" dirty="0"/>
              <a:t>where n is the number of seconds the page should stay on the screen</a:t>
            </a:r>
          </a:p>
          <a:p>
            <a:pPr lvl="2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="nextpage.html"</a:t>
            </a:r>
            <a:r>
              <a:rPr lang="en-US" dirty="0" smtClean="0"/>
              <a:t> </a:t>
            </a:r>
            <a:r>
              <a:rPr lang="en-US" dirty="0"/>
              <a:t>where nextpage.html is the next web page to be displayed</a:t>
            </a:r>
          </a:p>
          <a:p>
            <a:pPr lvl="1"/>
            <a:r>
              <a:rPr lang="en-US" dirty="0"/>
              <a:t>After 5 seconds, tiger2.html will automatically be loaded.</a:t>
            </a:r>
          </a:p>
          <a:p>
            <a:pPr lvl="1"/>
            <a:r>
              <a:rPr lang="en-US" dirty="0"/>
              <a:t>In tiger2.htm, in the head section, add the following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dirty="0"/>
              <a:t> tag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="refresh" content="5;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=tiger3.htm" /&gt;</a:t>
            </a:r>
          </a:p>
          <a:p>
            <a:pPr lvl="1"/>
            <a:r>
              <a:rPr lang="en-US" dirty="0"/>
              <a:t>After 5 seconds, tiger3.htm will automatically be loaded.</a:t>
            </a:r>
          </a:p>
          <a:p>
            <a:pPr lvl="1"/>
            <a:r>
              <a:rPr lang="en-US" dirty="0"/>
              <a:t>And so on…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vs. Linking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/>
              <a:t>Any type of file</a:t>
            </a:r>
          </a:p>
          <a:p>
            <a:pPr lvl="1"/>
            <a:r>
              <a:rPr lang="en-US" dirty="0"/>
              <a:t>But that file becomes the full window</a:t>
            </a:r>
          </a:p>
          <a:p>
            <a:r>
              <a:rPr lang="en-US" dirty="0"/>
              <a:t>Embedding</a:t>
            </a:r>
          </a:p>
          <a:p>
            <a:pPr lvl="1"/>
            <a:r>
              <a:rPr lang="en-US" dirty="0"/>
              <a:t>Application is embedded in your page</a:t>
            </a:r>
          </a:p>
          <a:p>
            <a:pPr lvl="1"/>
            <a:r>
              <a:rPr lang="en-US" dirty="0"/>
              <a:t>Complicated because app must run inside the browser window in the space you’ve allocated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err="1"/>
              <a:t>url</a:t>
            </a:r>
            <a:r>
              <a:rPr lang="en-US" dirty="0"/>
              <a:t> and paste it in an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www.youtube.com/watch?v=CevxZvSJLk8"&gt;Katy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Perry - Roar (Official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="file:\\C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:\Dropbox\MIS3690_WebTech\Fall2015\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ClassSessions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\CS10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Example – On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0" y="2172748"/>
            <a:ext cx="2779069" cy="221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34" y="2459803"/>
            <a:ext cx="3569342" cy="350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How Linked File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90" y="2250686"/>
            <a:ext cx="6177312" cy="407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3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embedded object runs inside a little window on your page</a:t>
            </a:r>
          </a:p>
          <a:p>
            <a:r>
              <a:rPr lang="en-US" dirty="0"/>
              <a:t>It can be positioned or floated with styles</a:t>
            </a:r>
          </a:p>
          <a:p>
            <a:r>
              <a:rPr lang="en-US" dirty="0"/>
              <a:t>Example: </a:t>
            </a:r>
            <a:r>
              <a:rPr lang="en-US" dirty="0" smtClean="0"/>
              <a:t> a </a:t>
            </a:r>
            <a:r>
              <a:rPr lang="en-US" dirty="0"/>
              <a:t>typical </a:t>
            </a:r>
            <a:r>
              <a:rPr lang="en-US" dirty="0" smtClean="0"/>
              <a:t>YouTube </a:t>
            </a:r>
            <a:r>
              <a:rPr lang="en-US" dirty="0"/>
              <a:t>video</a:t>
            </a:r>
          </a:p>
          <a:p>
            <a:r>
              <a:rPr lang="en-US" dirty="0"/>
              <a:t>There are a variety of tags you can use for this: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</a:p>
          <a:p>
            <a:pPr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</a:t>
            </a:r>
            <a:r>
              <a:rPr lang="en-US" altLang="zh-CN" dirty="0" smtClean="0"/>
              <a:t>&amp; </a:t>
            </a:r>
            <a:r>
              <a:rPr lang="en-US" dirty="0" smtClean="0"/>
              <a:t>&lt;</a:t>
            </a:r>
            <a:r>
              <a:rPr lang="en-US" dirty="0"/>
              <a:t>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 HTML in HTML5</a:t>
            </a:r>
          </a:p>
          <a:p>
            <a:r>
              <a:rPr lang="en-US" dirty="0"/>
              <a:t>Intended to replace the need for browser plugins that some users have and others do not</a:t>
            </a:r>
          </a:p>
          <a:p>
            <a:r>
              <a:rPr lang="en-US" dirty="0"/>
              <a:t>Internet Explorer 9+, Firefox, Opera, Chrome, and Safari support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 </a:t>
            </a:r>
            <a:r>
              <a:rPr lang="en-US" dirty="0"/>
              <a:t>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5983</TotalTime>
  <Words>1262</Words>
  <Application>Microsoft Office PowerPoint</Application>
  <PresentationFormat>On-screen Show (4:3)</PresentationFormat>
  <Paragraphs>245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Gill Sans MT</vt:lpstr>
      <vt:lpstr>华文中宋</vt:lpstr>
      <vt:lpstr>Wingdings</vt:lpstr>
      <vt:lpstr>Wingdings 2</vt:lpstr>
      <vt:lpstr>Dividend</vt:lpstr>
      <vt:lpstr>MIS3690 Web Technologies</vt:lpstr>
      <vt:lpstr>Multimedia Objects</vt:lpstr>
      <vt:lpstr>Embedding vs. Linking</vt:lpstr>
      <vt:lpstr>Linking to a Youtube video</vt:lpstr>
      <vt:lpstr>Linking to a file</vt:lpstr>
      <vt:lpstr>Linking Example – On Run</vt:lpstr>
      <vt:lpstr>Controlling How Linked File Runs</vt:lpstr>
      <vt:lpstr>Embedding Objects</vt:lpstr>
      <vt:lpstr>&lt;audio&gt; &amp; &lt;video&gt;</vt:lpstr>
      <vt:lpstr>&lt;audio&gt; and &lt;video&gt;</vt:lpstr>
      <vt:lpstr>The &lt;source&gt; Tag</vt:lpstr>
      <vt:lpstr>Types for the &lt;source&gt; Tag</vt:lpstr>
      <vt:lpstr>File Type Conversion</vt:lpstr>
      <vt:lpstr>&lt;audio&gt; &lt;video&gt; Assessment</vt:lpstr>
      <vt:lpstr>The &lt;iframe&gt; Tag</vt:lpstr>
      <vt:lpstr>Other &lt;iframe&gt; File Types</vt:lpstr>
      <vt:lpstr>Embedding a soundcloud audio</vt:lpstr>
      <vt:lpstr>Embedding Objects</vt:lpstr>
      <vt:lpstr>Typical Embedded Objects</vt:lpstr>
      <vt:lpstr>Attributes of &lt;object&gt;</vt:lpstr>
      <vt:lpstr>Object Parameters</vt:lpstr>
      <vt:lpstr>Example of Parameters</vt:lpstr>
      <vt:lpstr>Embedding a YouTube video</vt:lpstr>
      <vt:lpstr>Embedding flash</vt:lpstr>
      <vt:lpstr>Automatic slideshow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274</cp:revision>
  <cp:lastPrinted>2014-09-02T23:37:06Z</cp:lastPrinted>
  <dcterms:created xsi:type="dcterms:W3CDTF">2014-09-02T01:53:30Z</dcterms:created>
  <dcterms:modified xsi:type="dcterms:W3CDTF">2015-10-06T16:32:01Z</dcterms:modified>
</cp:coreProperties>
</file>