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9" r:id="rId1"/>
    <p:sldMasterId id="2147483719" r:id="rId2"/>
  </p:sldMasterIdLst>
  <p:notesMasterIdLst>
    <p:notesMasterId r:id="rId8"/>
  </p:notesMasterIdLst>
  <p:sldIdLst>
    <p:sldId id="257" r:id="rId3"/>
    <p:sldId id="298" r:id="rId4"/>
    <p:sldId id="299" r:id="rId5"/>
    <p:sldId id="277" r:id="rId6"/>
    <p:sldId id="285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95" autoAdjust="0"/>
    <p:restoredTop sz="93896" autoAdjust="0"/>
  </p:normalViewPr>
  <p:slideViewPr>
    <p:cSldViewPr>
      <p:cViewPr varScale="1">
        <p:scale>
          <a:sx n="84" d="100"/>
          <a:sy n="84" d="100"/>
        </p:scale>
        <p:origin x="112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0512877-4A0B-4016-BB5B-3C22EDC9BB17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891608B-1A9D-417A-860A-101C08ED96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18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94E6B-927C-4579-95F1-B4B57E253FA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14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56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4463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41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1C4AE47C-E2B5-461C-A1CD-48F2B3FE509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6407947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7"/>
            <a:ext cx="365760" cy="365125"/>
          </a:xfrm>
          <a:prstGeom prst="rect">
            <a:avLst/>
          </a:prstGeom>
        </p:spPr>
        <p:txBody>
          <a:bodyPr/>
          <a:lstStyle/>
          <a:p>
            <a:fld id="{3B0B76E1-6A87-4AC0-A8AE-7BE5EDD3456D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9832" cy="11430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0269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977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28"/>
          <a:stretch/>
        </p:blipFill>
        <p:spPr bwMode="auto">
          <a:xfrm>
            <a:off x="0" y="-6350"/>
            <a:ext cx="9153525" cy="156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72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029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99" y="1989048"/>
            <a:ext cx="7772400" cy="1828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3861048"/>
            <a:ext cx="4572000" cy="1454888"/>
          </a:xfrm>
          <a:prstGeom prst="rect">
            <a:avLst/>
          </a:prstGeom>
        </p:spPr>
        <p:txBody>
          <a:bodyPr lIns="91440" rIns="91440" anchor="t"/>
          <a:lstStyle>
            <a:lvl1pPr marL="0" indent="0" algn="l" rt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18D7-E21A-4148-AFF7-C6AF0E85D634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Chevron 6"/>
          <p:cNvSpPr/>
          <p:nvPr/>
        </p:nvSpPr>
        <p:spPr>
          <a:xfrm>
            <a:off x="3709903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 dirty="0"/>
          </a:p>
        </p:txBody>
      </p:sp>
      <p:sp>
        <p:nvSpPr>
          <p:cNvPr id="8" name="Chevron 7"/>
          <p:cNvSpPr/>
          <p:nvPr/>
        </p:nvSpPr>
        <p:spPr>
          <a:xfrm>
            <a:off x="3523487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79975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BF55-08E0-45E6-A98B-09A373CCF937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136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spcBef>
                <a:spcPts val="0"/>
              </a:spcBef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9545-BA9C-45E0-9405-FCD1340C1419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94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5F5266-626F-4FF8-AF18-2627491F6FD9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4800" dirty="0">
                <a:solidFill>
                  <a:schemeClr val="tx1"/>
                </a:solidFill>
              </a:defRPr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708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310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4525963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1C4AE47C-E2B5-461C-A1CD-48F2B3FE509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6407947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7"/>
            <a:ext cx="365760" cy="365125"/>
          </a:xfrm>
          <a:prstGeom prst="rect">
            <a:avLst/>
          </a:prstGeom>
        </p:spPr>
        <p:txBody>
          <a:bodyPr/>
          <a:lstStyle/>
          <a:p>
            <a:fld id="{3B0B76E1-6A87-4AC0-A8AE-7BE5EDD3456D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>
              <a:defRPr sz="3200" b="1" i="0">
                <a:latin typeface="Arial"/>
                <a:cs typeface="Arial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190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00"/>
          <a:stretch/>
        </p:blipFill>
        <p:spPr>
          <a:xfrm>
            <a:off x="-9236" y="0"/>
            <a:ext cx="9153237" cy="1524000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79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0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00"/>
          <a:stretch/>
        </p:blipFill>
        <p:spPr>
          <a:xfrm>
            <a:off x="-9236" y="0"/>
            <a:ext cx="915323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Rb0UmrCXxVA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hyperlink" Target="https://israeltechalleng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ITechallenge" TargetMode="External"/><Relationship Id="rId5" Type="http://schemas.openxmlformats.org/officeDocument/2006/relationships/image" Target="../media/image12.emf"/><Relationship Id="rId10" Type="http://schemas.openxmlformats.org/officeDocument/2006/relationships/image" Target="../media/image9.png"/><Relationship Id="rId4" Type="http://schemas.openxmlformats.org/officeDocument/2006/relationships/hyperlink" Target="https://www.facebook.com/IsraelTechChallenge" TargetMode="Externa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hyperlink" Target="https://israeltechalleng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ITechallenge" TargetMode="External"/><Relationship Id="rId5" Type="http://schemas.openxmlformats.org/officeDocument/2006/relationships/image" Target="../media/image12.emf"/><Relationship Id="rId10" Type="http://schemas.openxmlformats.org/officeDocument/2006/relationships/image" Target="../media/image9.png"/><Relationship Id="rId4" Type="http://schemas.openxmlformats.org/officeDocument/2006/relationships/hyperlink" Target="https://www.facebook.com/IsraelTechChallenge" TargetMode="Externa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-2"/>
            <a:ext cx="9144000" cy="57480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83" y="1772816"/>
            <a:ext cx="3391486" cy="1655166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2195736" y="3929485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mosAIk</a:t>
            </a:r>
            <a:endParaRPr lang="he-IL" sz="2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grpSp>
        <p:nvGrpSpPr>
          <p:cNvPr id="4" name="קבוצה 3"/>
          <p:cNvGrpSpPr/>
          <p:nvPr/>
        </p:nvGrpSpPr>
        <p:grpSpPr>
          <a:xfrm>
            <a:off x="2999858" y="6054326"/>
            <a:ext cx="4380454" cy="401224"/>
            <a:chOff x="2370967" y="6054326"/>
            <a:chExt cx="4380454" cy="401224"/>
          </a:xfrm>
        </p:grpSpPr>
        <p:pic>
          <p:nvPicPr>
            <p:cNvPr id="2" name="תמונה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85"/>
            <a:stretch/>
          </p:blipFill>
          <p:spPr>
            <a:xfrm>
              <a:off x="3965096" y="6093296"/>
              <a:ext cx="2786325" cy="362254"/>
            </a:xfrm>
            <a:prstGeom prst="rect">
              <a:avLst/>
            </a:prstGeom>
          </p:spPr>
        </p:pic>
        <p:pic>
          <p:nvPicPr>
            <p:cNvPr id="3" name="תמונה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32"/>
            <a:stretch/>
          </p:blipFill>
          <p:spPr>
            <a:xfrm>
              <a:off x="2370967" y="6054326"/>
              <a:ext cx="1840994" cy="401224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843872"/>
            <a:ext cx="576064" cy="811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6" t="25397" r="4176" b="28888"/>
          <a:stretch/>
        </p:blipFill>
        <p:spPr>
          <a:xfrm>
            <a:off x="1011186" y="5950386"/>
            <a:ext cx="1953791" cy="648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/>
          <a:srcRect t="1" r="4001" b="19212"/>
          <a:stretch/>
        </p:blipFill>
        <p:spPr>
          <a:xfrm>
            <a:off x="-36512" y="5600306"/>
            <a:ext cx="9217024" cy="176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26" y="4544856"/>
            <a:ext cx="448629" cy="4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820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Video is Worth a Thousand Words</a:t>
            </a:r>
            <a:endParaRPr lang="en-US" dirty="0"/>
          </a:p>
        </p:txBody>
      </p:sp>
      <p:pic>
        <p:nvPicPr>
          <p:cNvPr id="5" name="Rb0UmrCXxV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43200" y="3006725"/>
            <a:ext cx="3657600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37312"/>
            <a:ext cx="448629" cy="4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1772816"/>
            <a:ext cx="6347048" cy="2880320"/>
          </a:xfrm>
        </p:spPr>
        <p:txBody>
          <a:bodyPr/>
          <a:lstStyle/>
          <a:p>
            <a:pPr marL="109728" indent="0">
              <a:buNone/>
            </a:pPr>
            <a:endParaRPr lang="en-US" b="1" dirty="0" smtClean="0"/>
          </a:p>
          <a:p>
            <a:r>
              <a:rPr lang="en-US" b="1" dirty="0" smtClean="0"/>
              <a:t>Why</a:t>
            </a:r>
            <a:r>
              <a:rPr lang="en-US" dirty="0" smtClean="0"/>
              <a:t>: Easy browsing</a:t>
            </a:r>
          </a:p>
          <a:p>
            <a:r>
              <a:rPr lang="en-US" b="1" dirty="0" smtClean="0"/>
              <a:t>What</a:t>
            </a:r>
            <a:r>
              <a:rPr lang="en-US" dirty="0" smtClean="0"/>
              <a:t>: Tab splitter </a:t>
            </a:r>
          </a:p>
          <a:p>
            <a:r>
              <a:rPr lang="en-US" b="1" dirty="0" smtClean="0"/>
              <a:t>How</a:t>
            </a:r>
            <a:r>
              <a:rPr lang="en-US" dirty="0" smtClean="0"/>
              <a:t>: Chrome extension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37312"/>
            <a:ext cx="448629" cy="4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8"/>
          <p:cNvSpPr/>
          <p:nvPr/>
        </p:nvSpPr>
        <p:spPr>
          <a:xfrm>
            <a:off x="0" y="-1"/>
            <a:ext cx="9144000" cy="56714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2367" y="2623653"/>
            <a:ext cx="5659266" cy="617165"/>
          </a:xfrm>
        </p:spPr>
        <p:txBody>
          <a:bodyPr>
            <a:noAutofit/>
          </a:bodyPr>
          <a:lstStyle/>
          <a:p>
            <a:pPr marL="109728" indent="0" algn="ctr" rtl="0">
              <a:buNone/>
            </a:pP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&lt;!--Questions?--&gt;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09728" indent="0" algn="ctr" rtl="0">
              <a:buNone/>
            </a:pPr>
            <a:endParaRPr lang="en-US" sz="44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09728" indent="0" algn="ctr" rtl="0">
              <a:buNone/>
            </a:pPr>
            <a:endParaRPr lang="en-US" sz="44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83" y="5930586"/>
            <a:ext cx="640048" cy="693385"/>
          </a:xfrm>
          <a:prstGeom prst="rect">
            <a:avLst/>
          </a:prstGeom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977" y="5930586"/>
            <a:ext cx="640048" cy="693385"/>
          </a:xfrm>
          <a:prstGeom prst="rect">
            <a:avLst/>
          </a:prstGeom>
        </p:spPr>
      </p:pic>
      <p:pic>
        <p:nvPicPr>
          <p:cNvPr id="10" name="Picture 9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70" y="5930586"/>
            <a:ext cx="640048" cy="693385"/>
          </a:xfrm>
          <a:prstGeom prst="rect">
            <a:avLst/>
          </a:prstGeom>
        </p:spPr>
      </p:pic>
      <p:pic>
        <p:nvPicPr>
          <p:cNvPr id="7" name="תמונה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15" y="4103436"/>
            <a:ext cx="1731170" cy="923115"/>
          </a:xfrm>
          <a:prstGeom prst="rect">
            <a:avLst/>
          </a:prstGeom>
        </p:spPr>
      </p:pic>
      <p:pic>
        <p:nvPicPr>
          <p:cNvPr id="11" name="Picture 10" descr="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4" y="1274799"/>
            <a:ext cx="1367993" cy="1243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37312"/>
            <a:ext cx="448629" cy="4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04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8"/>
          <p:cNvSpPr/>
          <p:nvPr/>
        </p:nvSpPr>
        <p:spPr>
          <a:xfrm>
            <a:off x="0" y="-1"/>
            <a:ext cx="9144000" cy="56714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2367" y="2623653"/>
            <a:ext cx="5659266" cy="617165"/>
          </a:xfrm>
        </p:spPr>
        <p:txBody>
          <a:bodyPr>
            <a:noAutofit/>
          </a:bodyPr>
          <a:lstStyle/>
          <a:p>
            <a:pPr marL="109728" indent="0" algn="ctr" rtl="0">
              <a:buNone/>
            </a:pP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&lt;!--Thank you!--&gt;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09728" indent="0" algn="ctr" rtl="0">
              <a:buNone/>
            </a:pPr>
            <a:endParaRPr lang="en-US" sz="44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09728" indent="0" algn="ctr" rtl="0">
              <a:buNone/>
            </a:pPr>
            <a:endParaRPr lang="en-US" sz="44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83" y="5930586"/>
            <a:ext cx="640048" cy="693385"/>
          </a:xfrm>
          <a:prstGeom prst="rect">
            <a:avLst/>
          </a:prstGeom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977" y="5930586"/>
            <a:ext cx="640048" cy="693385"/>
          </a:xfrm>
          <a:prstGeom prst="rect">
            <a:avLst/>
          </a:prstGeom>
        </p:spPr>
      </p:pic>
      <p:pic>
        <p:nvPicPr>
          <p:cNvPr id="10" name="Picture 9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70" y="5930586"/>
            <a:ext cx="640048" cy="693385"/>
          </a:xfrm>
          <a:prstGeom prst="rect">
            <a:avLst/>
          </a:prstGeom>
        </p:spPr>
      </p:pic>
      <p:pic>
        <p:nvPicPr>
          <p:cNvPr id="7" name="תמונה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15" y="4103436"/>
            <a:ext cx="1731170" cy="923115"/>
          </a:xfrm>
          <a:prstGeom prst="rect">
            <a:avLst/>
          </a:prstGeom>
        </p:spPr>
      </p:pic>
      <p:pic>
        <p:nvPicPr>
          <p:cNvPr id="11" name="Picture 10" descr="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4" y="1274799"/>
            <a:ext cx="1367993" cy="1243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37312"/>
            <a:ext cx="448629" cy="4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34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heme" id="{1DB56016-A711-460B-A069-ABA7BA7C31F4}" vid="{721EC323-EEF7-4401-B553-92004D360343}"/>
    </a:ext>
  </a:extLst>
</a:theme>
</file>

<file path=ppt/theme/theme2.xml><?xml version="1.0" encoding="utf-8"?>
<a:theme xmlns:a="http://schemas.openxmlformats.org/drawingml/2006/main" name="1_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heme" id="{D3E2FFA5-E53E-40DA-9615-F13F2A4A8D76}" vid="{461E654B-61B9-4348-9E7C-6423BE44F5DB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theme</Template>
  <TotalTime>5527</TotalTime>
  <Words>30</Words>
  <Application>Microsoft Office PowerPoint</Application>
  <PresentationFormat>On-screen Show (4:3)</PresentationFormat>
  <Paragraphs>10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Lucida Sans Unicode</vt:lpstr>
      <vt:lpstr>Verdana</vt:lpstr>
      <vt:lpstr>Wingdings 2</vt:lpstr>
      <vt:lpstr>Wingdings 3</vt:lpstr>
      <vt:lpstr>EN theme</vt:lpstr>
      <vt:lpstr>1_EN theme</vt:lpstr>
      <vt:lpstr>PowerPoint Presentation</vt:lpstr>
      <vt:lpstr>A Video is Worth a Thousand Words</vt:lpstr>
      <vt:lpstr>In Short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Windows7</dc:creator>
  <cp:lastModifiedBy>itc_user1</cp:lastModifiedBy>
  <cp:revision>360</cp:revision>
  <dcterms:created xsi:type="dcterms:W3CDTF">2015-10-13T11:11:08Z</dcterms:created>
  <dcterms:modified xsi:type="dcterms:W3CDTF">2017-01-19T02:20:47Z</dcterms:modified>
</cp:coreProperties>
</file>