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7222-251E-2ACF-81E2-BA711512B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6CFA5C-3319-26BB-D4E8-3DD76966B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CE572-8A98-0915-9EF0-76448C6F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32A4B-284F-FB8A-451F-28919627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DD296-6C5C-6D45-7701-84C6E406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3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A59CE-CB29-90EF-6C52-E8E8C7B2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D6F94B-3B74-2E69-B81A-3EC44F1F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C4616-2827-0DBC-4912-7736E481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DB35C-3FE3-22BD-5F11-EC7D0B57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40BA1-8E32-6A45-9994-46B7FD14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2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12E803-F6A3-A943-10DA-03075CBF4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AC5258-95B2-AFE2-4590-4C6A6351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E8D7C-0ECF-BD7E-A19D-03B89466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A2545-1016-B9F5-32BE-1B929230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46EE8-277E-55FF-3978-32A03707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5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DFC87-3CC9-BAD5-F39C-E55BE477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C61BA-A18A-9E3B-E1A2-07F8C884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BD0A1-2B61-9916-2D8B-A7EB1A64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BAFEC-28E4-F7C7-D8F3-280C2032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A9CB8-5807-9463-BB92-4BE05312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FD81E-372C-07BF-9DDF-3FEEFA00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7DA3D5-E956-8CDC-06EF-E3A571ED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D578B-4DD3-A6FE-FD56-1BC294D2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B4C3A-96FF-064B-4273-C2D9F70F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31C77-18EE-F2B0-C7F5-1B29952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2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50A0E-CCE3-5729-D8BE-21B13668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E5DDC-487B-71AC-58D7-9F8E1B704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8183BF-C9AA-D08D-88A7-152FB0E98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C8C54-6CAA-A023-98D5-24D1B604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55A39-4ED3-B82E-193A-FAF35047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47F8D-C233-617A-A9B9-E599B3C4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1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3C936-C496-063C-F2DE-F3B3DE8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D017B-0D56-02CC-C88B-92980777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877617-1D7C-CACD-A7FA-2057512D0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E864C-0A2F-BC34-C10F-B2284B073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FC51DE-944F-045E-54FA-118BABC5C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B8098F-62D8-CC34-A4B6-E34C67D2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A902EA-0F72-380F-4154-A0BACA0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E96EB9-05C7-2CF8-1FCD-710742AE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7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A8E43-32DB-2076-67B7-7E0D5809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FDB0F3-F1DD-D7FA-B141-C7E388D3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C9E55F-652D-8912-7E95-87AB20CB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CA899-CC78-B8EF-2736-9AA3C001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7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AA856-B96D-CDDE-AA84-FF74294D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F04A39-ADE9-0E9A-6E50-03398CE9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BF1CEE-134E-6590-F826-562041A7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2A262-FB68-4775-3D7F-04B599F5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6A8FC-9546-4A26-3BB2-C949B233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55B049-A361-280B-3005-6ADD92C74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396ED-28EB-B9AD-E2AC-7F47A681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F8378-3862-8FCB-CC25-C0849CCA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56771-D5C6-5406-2F7A-84C34A2A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0F8D-CAE8-8133-8E77-45DD1DAE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82C17B-70E6-320A-5529-5DC08E1D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51A2FD-2B29-5CE1-E463-84C570754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1D03D-3E95-9B5B-9C93-AA70B28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42F45-13B3-5824-EA89-7B80ACC8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2A8DA-A484-E750-13BB-7F72A818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7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E1428-C7A9-5449-B2B8-83F34916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D45B-9373-7F96-4CEC-A70A25F7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5BCED-FD0B-1572-3C4E-E5FACD97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C94A-EA8B-4168-B75D-3F829576BAA5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490E4-EC3B-CB1B-6AD5-854406EDB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18886-D0DC-09B6-FFEC-97C69500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07DB-E5EF-4EBD-8FF4-FCE46BCA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76C7CD-B995-7F8A-F417-9618C92FF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프로젝트 발표</a:t>
            </a:r>
            <a:br>
              <a:rPr lang="en-US" altLang="ko-KR" sz="48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8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48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암전 미로 탈출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65972-6053-7702-E715-3CDC1508E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20180492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김범준</a:t>
            </a:r>
          </a:p>
        </p:txBody>
      </p:sp>
    </p:spTree>
    <p:extLst>
      <p:ext uri="{BB962C8B-B14F-4D97-AF65-F5344CB8AC3E}">
        <p14:creationId xmlns:p14="http://schemas.microsoft.com/office/powerpoint/2010/main" val="329594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설명 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void</a:t>
            </a:r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keyreleased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(int key)</a:t>
            </a:r>
            <a:endParaRPr lang="ko-KR" altLang="en-US" sz="4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56AB4A3-67A3-D858-3E45-C0F0E9DBE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723" y="1754027"/>
            <a:ext cx="6844554" cy="4524365"/>
          </a:xfrm>
        </p:spPr>
      </p:pic>
    </p:spTree>
    <p:extLst>
      <p:ext uri="{BB962C8B-B14F-4D97-AF65-F5344CB8AC3E}">
        <p14:creationId xmlns:p14="http://schemas.microsoft.com/office/powerpoint/2010/main" val="228282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Flowchart</a:t>
            </a:r>
            <a:endParaRPr lang="ko-KR" altLang="en-US" sz="4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115D11C6-9031-9A02-2482-3A22CFD12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8" y="1588130"/>
            <a:ext cx="11147612" cy="5265791"/>
          </a:xfrm>
        </p:spPr>
      </p:pic>
    </p:spTree>
    <p:extLst>
      <p:ext uri="{BB962C8B-B14F-4D97-AF65-F5344CB8AC3E}">
        <p14:creationId xmlns:p14="http://schemas.microsoft.com/office/powerpoint/2010/main" val="87826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 실행 시 화면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6CFC4747-09A9-E867-A154-7CF495ABF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09" y="1607552"/>
            <a:ext cx="6323782" cy="4955910"/>
          </a:xfrm>
        </p:spPr>
      </p:pic>
    </p:spTree>
    <p:extLst>
      <p:ext uri="{BB962C8B-B14F-4D97-AF65-F5344CB8AC3E}">
        <p14:creationId xmlns:p14="http://schemas.microsoft.com/office/powerpoint/2010/main" val="183030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암전 미로 탈출 게임 실행 중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31F774-73F4-D9F0-C0EA-B0C185EF6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40" y="1597432"/>
            <a:ext cx="6453711" cy="5046996"/>
          </a:xfrm>
        </p:spPr>
      </p:pic>
    </p:spTree>
    <p:extLst>
      <p:ext uri="{BB962C8B-B14F-4D97-AF65-F5344CB8AC3E}">
        <p14:creationId xmlns:p14="http://schemas.microsoft.com/office/powerpoint/2010/main" val="187410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힌트를 사용했을 때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5943E7-30A3-50D6-C610-4D48DEA70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06" y="1590741"/>
            <a:ext cx="6680987" cy="5201863"/>
          </a:xfrm>
        </p:spPr>
      </p:pic>
    </p:spTree>
    <p:extLst>
      <p:ext uri="{BB962C8B-B14F-4D97-AF65-F5344CB8AC3E}">
        <p14:creationId xmlns:p14="http://schemas.microsoft.com/office/powerpoint/2010/main" val="118276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미로 탈출에 성공했을 때 화면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89E0378-C7CC-9351-3EBD-B31BA2EA9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67" y="1622745"/>
            <a:ext cx="6508066" cy="5079863"/>
          </a:xfrm>
        </p:spPr>
      </p:pic>
    </p:spTree>
    <p:extLst>
      <p:ext uri="{BB962C8B-B14F-4D97-AF65-F5344CB8AC3E}">
        <p14:creationId xmlns:p14="http://schemas.microsoft.com/office/powerpoint/2010/main" val="237402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느낀 점 및 개선사항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370A3-2B50-F563-E30A-14F01D46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구현한 자료구조를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시각화하는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것이 재미있었음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비교적 게임을 다채롭게 만들지 못함</a:t>
            </a:r>
          </a:p>
        </p:txBody>
      </p:sp>
    </p:spTree>
    <p:extLst>
      <p:ext uri="{BB962C8B-B14F-4D97-AF65-F5344CB8AC3E}">
        <p14:creationId xmlns:p14="http://schemas.microsoft.com/office/powerpoint/2010/main" val="249728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실행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0BE77-F9FF-234E-8F28-AFFC9565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Maze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기반으로 암전 미로 탈출 게임 기능 추가를 목표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제한된 시야에서 미로를 탈출하는 게임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studio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cpp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기반으로 한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OpenFrameworks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구현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12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0BE77-F9FF-234E-8F28-AFFC9565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isdarkmaze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암전 미로 탈출 게임이 진행중이라는 것을 나타내는 변수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user_x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플레이어의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user_y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플레이어의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gameclear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암전 미로 탈출에 성공했는지를 나타내는 변수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hint1 :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힌트 사용을 나타내는 변수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hint2 : 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힌트 사용을 나타내는 변수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hint3 : 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힌트 사용을 나타내는 변수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291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설명 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void </a:t>
            </a:r>
            <a:r>
              <a:rPr lang="en-US" altLang="ko-KR" sz="40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darkmaze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lang="ko-KR" altLang="en-US" sz="4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473DC75-EEC9-143B-1F8A-FA5A6CBAF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66" y="1622745"/>
            <a:ext cx="7306068" cy="4671492"/>
          </a:xfrm>
        </p:spPr>
      </p:pic>
    </p:spTree>
    <p:extLst>
      <p:ext uri="{BB962C8B-B14F-4D97-AF65-F5344CB8AC3E}">
        <p14:creationId xmlns:p14="http://schemas.microsoft.com/office/powerpoint/2010/main" val="40644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설명 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void </a:t>
            </a:r>
            <a:r>
              <a:rPr lang="en-US" altLang="ko-KR" sz="40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darkmazedraw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375DE6F-E9B3-A231-02EB-8E5CD44B1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" y="2254756"/>
            <a:ext cx="5859927" cy="3487137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532C22F-C61D-0870-2D38-3A7B8FC5A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539" y="1622745"/>
            <a:ext cx="5171552" cy="49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설명 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void</a:t>
            </a:r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darkmazedraw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lang="ko-KR" altLang="en-US" sz="4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BEDD226-E525-F0C8-34BD-0FAAEF415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" y="1622744"/>
            <a:ext cx="5654973" cy="5194685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F74FF1F-A81C-B065-9582-4160386A3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70" y="1586562"/>
            <a:ext cx="5247080" cy="52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3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설명 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void</a:t>
            </a:r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darkmazedraw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lang="ko-KR" altLang="en-US" sz="4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내용 개체 틀 17" descr="텍스트, 실내, 화면, 검은색이(가) 표시된 사진&#10;&#10;자동 생성된 설명">
            <a:extLst>
              <a:ext uri="{FF2B5EF4-FFF2-40B4-BE49-F238E27FC236}">
                <a16:creationId xmlns:a16="http://schemas.microsoft.com/office/drawing/2014/main" id="{0FA83276-0A39-3A60-E9DB-46079D023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88" y="2174074"/>
            <a:ext cx="9897823" cy="3567820"/>
          </a:xfrm>
        </p:spPr>
      </p:pic>
    </p:spTree>
    <p:extLst>
      <p:ext uri="{BB962C8B-B14F-4D97-AF65-F5344CB8AC3E}">
        <p14:creationId xmlns:p14="http://schemas.microsoft.com/office/powerpoint/2010/main" val="211989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설명 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en-US" altLang="ko-KR" sz="4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findexit()</a:t>
            </a:r>
            <a:endParaRPr lang="ko-KR" altLang="en-US" sz="4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9FA107A-800C-4DC5-1C82-981BD32B3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309"/>
            <a:ext cx="6020322" cy="3619814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3F1ED9-43F6-E185-C15E-BCEF39B3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130809"/>
            <a:ext cx="601270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B13E53-286C-42CB-8B41-B29D2E33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65" y="294538"/>
            <a:ext cx="10885485" cy="1033669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설명 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void</a:t>
            </a:r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setup(),</a:t>
            </a:r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</a:t>
            </a:r>
            <a:r>
              <a:rPr lang="ko-KR" altLang="en-US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000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appMenuFunction</a:t>
            </a:r>
            <a:r>
              <a:rPr lang="en-US" altLang="ko-KR" sz="40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endParaRPr lang="ko-KR" altLang="en-US" sz="400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CC132E-7088-36FB-62AA-F6290914F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9" y="1816473"/>
            <a:ext cx="3536180" cy="2604775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4512A03-5500-C44A-E34B-322900F9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9" y="4694662"/>
            <a:ext cx="5528099" cy="18688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8EE12B1-6726-4B38-6644-061DCF3AB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80" y="1891970"/>
            <a:ext cx="3863256" cy="1865021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8E35EA9-59A3-5114-74B0-ED90D1110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80" y="4636267"/>
            <a:ext cx="3973444" cy="159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190</Words>
  <Application>Microsoft Office PowerPoint</Application>
  <PresentationFormat>와이드스크린</PresentationFormat>
  <Paragraphs>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나눔바른고딕</vt:lpstr>
      <vt:lpstr>맑은 고딕</vt:lpstr>
      <vt:lpstr>Arial</vt:lpstr>
      <vt:lpstr>Office 테마</vt:lpstr>
      <vt:lpstr>최종 프로젝트 발표 -암전 미로 탈출 게임</vt:lpstr>
      <vt:lpstr>프로젝트 목표 및 실행 환경</vt:lpstr>
      <vt:lpstr>변수 설명</vt:lpstr>
      <vt:lpstr>함수 설명 – void darkmaze()</vt:lpstr>
      <vt:lpstr>함수 설명 – void darkmazedraw() </vt:lpstr>
      <vt:lpstr>함수 설명 – void darkmazedraw()</vt:lpstr>
      <vt:lpstr>함수 설명 – void darkmazedraw()</vt:lpstr>
      <vt:lpstr>함수 설명 – void findexit()</vt:lpstr>
      <vt:lpstr>함수 설명 – void setup(), void appMenuFunction()</vt:lpstr>
      <vt:lpstr>함수 설명 – void keyreleased(int key)</vt:lpstr>
      <vt:lpstr>프로젝트 Flowchart</vt:lpstr>
      <vt:lpstr>처음 실행 시 화면</vt:lpstr>
      <vt:lpstr>암전 미로 탈출 게임 실행 중 화면</vt:lpstr>
      <vt:lpstr>힌트를 사용했을 때 화면</vt:lpstr>
      <vt:lpstr>미로 탈출에 성공했을 때 화면</vt:lpstr>
      <vt:lpstr>느낀 점 및 개선사항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프로젝트 발표 -암전 미로 탈출 게임</dc:title>
  <dc:creator>김범준</dc:creator>
  <cp:lastModifiedBy>김범준</cp:lastModifiedBy>
  <cp:revision>3</cp:revision>
  <dcterms:created xsi:type="dcterms:W3CDTF">2022-06-22T13:23:09Z</dcterms:created>
  <dcterms:modified xsi:type="dcterms:W3CDTF">2022-06-22T14:48:32Z</dcterms:modified>
</cp:coreProperties>
</file>