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9779-85E2-4C4C-9EFB-3793E7B89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FBF2B-CBF3-4CBC-9324-ADEAEE5EC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20B3-FE64-4E89-9395-05DDFB1E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75D0-55CE-4707-A5B3-BDC461E8D62B}" type="datetimeFigureOut">
              <a:rPr lang="nl-NL" smtClean="0"/>
              <a:t>13-7-2022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A954A-8580-4D20-95BB-91F4DC1C4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70569-F565-49FE-9FF2-B86F1DF4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F2A5-061D-4B5A-9992-1C1AB195FE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948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FF2D4-A13D-436B-A878-1255EECD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5188A-F95C-40DB-86A0-A1B26E3DE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8FB1F-8295-4008-821F-45E038CD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75D0-55CE-4707-A5B3-BDC461E8D62B}" type="datetimeFigureOut">
              <a:rPr lang="nl-NL" smtClean="0"/>
              <a:t>13-7-2022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F2650-B2CA-47BB-B1D8-8A761F1F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95624-E0BD-4309-95BC-2C7C52B5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F2A5-061D-4B5A-9992-1C1AB195FE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106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305E4-95BF-41F3-B942-9F309AB1C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63226-B090-44F7-BC6D-E4C9E805F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92DD7-8D96-473A-8900-CBA13EDE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75D0-55CE-4707-A5B3-BDC461E8D62B}" type="datetimeFigureOut">
              <a:rPr lang="nl-NL" smtClean="0"/>
              <a:t>13-7-2022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006A9-8508-4AD9-B38D-25288D78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31F7E-014E-4699-B4FE-380043D9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F2A5-061D-4B5A-9992-1C1AB195FE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325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2F50-23D3-4FE5-B86C-AE56C942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73564-9948-4D07-8E17-72959612C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21FED-9C98-4E53-8A1E-9721667B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75D0-55CE-4707-A5B3-BDC461E8D62B}" type="datetimeFigureOut">
              <a:rPr lang="nl-NL" smtClean="0"/>
              <a:t>13-7-2022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76301-3E0E-45ED-99F9-9F30D1D0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1D791-C5B2-4ADB-A138-1CA5F20E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F2A5-061D-4B5A-9992-1C1AB195FE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871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1B3D-779D-4683-8569-A12B158E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18230-D606-4401-885D-C64A95FD0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1E8F6-F837-4BBC-B7CB-1B9A3713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75D0-55CE-4707-A5B3-BDC461E8D62B}" type="datetimeFigureOut">
              <a:rPr lang="nl-NL" smtClean="0"/>
              <a:t>13-7-2022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8C432-FC49-49C9-8D09-795BBD40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81E07-7A30-47F7-ADDD-FE612861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F2A5-061D-4B5A-9992-1C1AB195FE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708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3A42-D025-4820-BD7B-9EA40309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8F50-5B05-4AF5-A018-43CC498E1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CC84D-1D85-44C0-88C5-74951644D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A9144-0B31-4477-80BD-5A94C7D9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75D0-55CE-4707-A5B3-BDC461E8D62B}" type="datetimeFigureOut">
              <a:rPr lang="nl-NL" smtClean="0"/>
              <a:t>13-7-2022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D550D-4851-4D39-AE8A-8E8F970C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1EF38-455C-4C50-B917-C76BE0C9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F2A5-061D-4B5A-9992-1C1AB195FE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126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5D5C-FB76-42B9-9389-DCBD3A38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9BFAA-5DCB-4EF4-8FD7-340A15A41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7A8FE-1D00-4AD5-8F92-1BDA5E596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CF1B2C-CDDD-4C0D-88E9-7805A618A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77688-58EE-42ED-8EF1-1D6199B5F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30D6A9-65B3-4C80-9DB1-84C855DB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75D0-55CE-4707-A5B3-BDC461E8D62B}" type="datetimeFigureOut">
              <a:rPr lang="nl-NL" smtClean="0"/>
              <a:t>13-7-2022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E2B16-048E-4C58-9A21-13EB5E44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10B6C-50E4-4339-AB82-1C7D2D74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F2A5-061D-4B5A-9992-1C1AB195FE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644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E51C-247E-42B2-A9BE-214954E8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C917E-0697-4965-9D75-E7FD353D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75D0-55CE-4707-A5B3-BDC461E8D62B}" type="datetimeFigureOut">
              <a:rPr lang="nl-NL" smtClean="0"/>
              <a:t>13-7-2022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FC906-81D9-45A1-80FB-4E4DBF88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1AA37-D8DE-4376-92C7-1595D913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F2A5-061D-4B5A-9992-1C1AB195FE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44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4E4A0-093D-446E-8EE8-83814AAB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75D0-55CE-4707-A5B3-BDC461E8D62B}" type="datetimeFigureOut">
              <a:rPr lang="nl-NL" smtClean="0"/>
              <a:t>13-7-2022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7DFB0-3245-4068-AFA0-8EAC862D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5118F-7F35-4769-8743-6AD11F62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F2A5-061D-4B5A-9992-1C1AB195FE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516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AED3-8CA9-4CDC-A16D-45B627E9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9F5FE-7142-459D-AD91-251C1233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05582-5F29-4BA6-AFB7-811B7EDFB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CD95B-F070-4C2A-BFDE-0EAB2C48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75D0-55CE-4707-A5B3-BDC461E8D62B}" type="datetimeFigureOut">
              <a:rPr lang="nl-NL" smtClean="0"/>
              <a:t>13-7-2022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83AC5-A4D5-4097-B3FE-1B83A31B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1CE02-617C-4529-9179-F6EED826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F2A5-061D-4B5A-9992-1C1AB195FE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090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A6EB-25DC-43D0-B1C4-1762F77F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757BE-568D-43DE-8181-4F26DB1A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D3435-1CFC-4689-BACA-EAB5C235D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2D363-1B42-4C0A-AA1A-E9A8852A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75D0-55CE-4707-A5B3-BDC461E8D62B}" type="datetimeFigureOut">
              <a:rPr lang="nl-NL" smtClean="0"/>
              <a:t>13-7-2022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07C5E-9537-479C-878C-92411A51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73F96-E9BE-4651-8E8E-90862A57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F2A5-061D-4B5A-9992-1C1AB195FE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948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2E1A08-904A-46CE-A396-F0C25D3A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50EEE-4E09-4452-B183-BE9A610F1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587B5-D6B2-4D7B-902E-22C0B7B77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D75D0-55CE-4707-A5B3-BDC461E8D62B}" type="datetimeFigureOut">
              <a:rPr lang="nl-NL" smtClean="0"/>
              <a:t>13-7-2022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F657B-CDD4-4C50-9A4E-6EDFFD557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0715C-2D81-416F-B23D-41FEBCA63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F2A5-061D-4B5A-9992-1C1AB195FE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175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31C0B2-888B-4C42-81C5-45146BE86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1385"/>
            <a:ext cx="12192000" cy="507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Gemert, J.J.M. van (Joost)</dc:creator>
  <cp:lastModifiedBy>Gemert, J.J.M. van (Joost)</cp:lastModifiedBy>
  <cp:revision>1</cp:revision>
  <dcterms:created xsi:type="dcterms:W3CDTF">2022-07-13T15:30:53Z</dcterms:created>
  <dcterms:modified xsi:type="dcterms:W3CDTF">2022-07-13T15:32:16Z</dcterms:modified>
</cp:coreProperties>
</file>