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9" r:id="rId10"/>
    <p:sldId id="268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0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451D-DDC0-42CC-94F3-9541CCA683C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AE2E-517F-4C59-8AAA-29B51191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0"/>
            <a:ext cx="7772400" cy="14700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Return the Glory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562600"/>
            <a:ext cx="6400800" cy="12954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look at what it takes to win.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 Check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"/>
          <a:stretch/>
        </p:blipFill>
        <p:spPr bwMode="auto">
          <a:xfrm>
            <a:off x="243113" y="1524000"/>
            <a:ext cx="5011437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7"/>
          <a:stretch/>
        </p:blipFill>
        <p:spPr bwMode="auto">
          <a:xfrm>
            <a:off x="4662714" y="2756584"/>
            <a:ext cx="4191000" cy="407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43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Game Time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en-US" dirty="0" smtClean="0"/>
              <a:t>Formatting the data (list of JSON) from the webpage form into a pandas </a:t>
            </a:r>
            <a:r>
              <a:rPr lang="en-US" dirty="0" err="1" smtClean="0"/>
              <a:t>dataframe</a:t>
            </a:r>
            <a:r>
              <a:rPr lang="en-US" dirty="0" smtClean="0"/>
              <a:t> for the model</a:t>
            </a:r>
          </a:p>
          <a:p>
            <a:pPr marL="457200" lvl="1" indent="0">
              <a:buNone/>
            </a:pPr>
            <a:r>
              <a:rPr lang="en-US" dirty="0" smtClean="0"/>
              <a:t>Solution: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Manually assign the JSON output to variables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Create a dictionary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Convert to </a:t>
            </a:r>
            <a:r>
              <a:rPr lang="en-US" dirty="0" err="1" smtClean="0"/>
              <a:t>dataframe</a:t>
            </a:r>
            <a:r>
              <a:rPr lang="en-US" dirty="0" smtClean="0"/>
              <a:t> using first object in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 Season…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81200"/>
            <a:ext cx="5867400" cy="3581400"/>
          </a:xfrm>
          <a:solidFill>
            <a:schemeClr val="bg1">
              <a:alpha val="7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Create a form that would calculate percentages</a:t>
            </a:r>
          </a:p>
          <a:p>
            <a:r>
              <a:rPr lang="en-US" dirty="0" smtClean="0"/>
              <a:t>Find more data on other national women’s teams</a:t>
            </a:r>
          </a:p>
          <a:p>
            <a:r>
              <a:rPr lang="en-US" dirty="0" smtClean="0"/>
              <a:t>Analyze some USMNT games to see </a:t>
            </a:r>
            <a:r>
              <a:rPr lang="en-US" dirty="0" smtClean="0"/>
              <a:t>how they compare.  Do they have the same key stats?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While US Soccer has been gaining ground, the failure of the USMNT to qualify for the World Cup is a setback.  </a:t>
            </a:r>
          </a:p>
          <a:p>
            <a:r>
              <a:rPr lang="en-US" dirty="0" smtClean="0"/>
              <a:t>US Soccer has an established presence with the USWNT  having won 3 World Cup finals and 4 gold  medals.</a:t>
            </a:r>
          </a:p>
          <a:p>
            <a:r>
              <a:rPr lang="en-US" dirty="0" smtClean="0"/>
              <a:t>Providing an interactive tool to predict the outcome for a game would increase interest in the women’s World Cup and ultimately benefit US Soccer.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smtClean="0">
                <a:solidFill>
                  <a:schemeClr val="bg1"/>
                </a:solidFill>
              </a:rPr>
              <a:t>GOOOOOALS!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1"/>
            <a:ext cx="5715000" cy="3352799"/>
          </a:xfrm>
          <a:solidFill>
            <a:schemeClr val="bg1">
              <a:alpha val="70000"/>
            </a:schemeClr>
          </a:solidFill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Analyze USWNT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Create a working model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Create a tool to share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Source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for the US Women’s National Soccer Team was obtained through the </a:t>
            </a:r>
            <a:r>
              <a:rPr lang="en-US" dirty="0" err="1" smtClean="0"/>
              <a:t>WoSo</a:t>
            </a:r>
            <a:r>
              <a:rPr lang="en-US" dirty="0" smtClean="0"/>
              <a:t> Stats project, data collected by volunteers using a controlled spreadsheet and predefined criteria.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2200" dirty="0" smtClean="0"/>
              <a:t>https://wosostats.wordpress.com/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from 2015-2017 games</a:t>
            </a:r>
            <a:endParaRPr lang="en-US" dirty="0" smtClean="0"/>
          </a:p>
          <a:p>
            <a:pPr lvl="1"/>
            <a:r>
              <a:rPr lang="en-US" dirty="0" smtClean="0"/>
              <a:t>She Believes Cup </a:t>
            </a:r>
          </a:p>
          <a:p>
            <a:pPr lvl="1"/>
            <a:r>
              <a:rPr lang="en-US" dirty="0" err="1" smtClean="0"/>
              <a:t>Concacaf</a:t>
            </a:r>
            <a:endParaRPr lang="en-US" dirty="0" smtClean="0"/>
          </a:p>
          <a:p>
            <a:pPr lvl="1"/>
            <a:r>
              <a:rPr lang="en-US" dirty="0" smtClean="0"/>
              <a:t>2016 Olympics</a:t>
            </a:r>
          </a:p>
          <a:p>
            <a:pPr lvl="1"/>
            <a:r>
              <a:rPr lang="en-US" dirty="0" smtClean="0"/>
              <a:t>International friendlies</a:t>
            </a:r>
          </a:p>
        </p:txBody>
      </p:sp>
    </p:spTree>
    <p:extLst>
      <p:ext uri="{BB962C8B-B14F-4D97-AF65-F5344CB8AC3E}">
        <p14:creationId xmlns:p14="http://schemas.microsoft.com/office/powerpoint/2010/main" val="16006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Starting Talent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693606"/>
            <a:ext cx="8015288" cy="26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0"/>
            <a:ext cx="59183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7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8041"/>
            <a:ext cx="8401436" cy="42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Selecting the </a:t>
            </a:r>
            <a:r>
              <a:rPr lang="en-US" dirty="0" smtClean="0">
                <a:solidFill>
                  <a:schemeClr val="bg1"/>
                </a:solidFill>
              </a:rPr>
              <a:t>Players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3241"/>
            <a:ext cx="959582" cy="454515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36" y="5705475"/>
            <a:ext cx="21336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19275"/>
            <a:ext cx="21336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1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Diversify Talent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Check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Co-Variance)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31017" y="1981200"/>
            <a:ext cx="7098583" cy="2143125"/>
            <a:chOff x="864317" y="3168644"/>
            <a:chExt cx="7098583" cy="2143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5" y="3187694"/>
              <a:ext cx="7096125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 flipV="1">
              <a:off x="4024192" y="3168644"/>
              <a:ext cx="628771" cy="212407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864317" y="4235444"/>
              <a:ext cx="7096125" cy="19910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2828925" y="3168644"/>
              <a:ext cx="690306" cy="21240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866775" y="3838575"/>
              <a:ext cx="7096125" cy="199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8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Model Check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3124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5019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70961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2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 Check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5722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92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221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Return the Glory</vt:lpstr>
      <vt:lpstr>Problem Statement</vt:lpstr>
      <vt:lpstr>Project GOOOOOALS!</vt:lpstr>
      <vt:lpstr>Source Data</vt:lpstr>
      <vt:lpstr>Starting Talent</vt:lpstr>
      <vt:lpstr>Selecting the Players</vt:lpstr>
      <vt:lpstr>Diversify Talent (Check for Co-Variance)</vt:lpstr>
      <vt:lpstr>Model Check</vt:lpstr>
      <vt:lpstr>Code Check</vt:lpstr>
      <vt:lpstr>Code Check</vt:lpstr>
      <vt:lpstr>Game Time</vt:lpstr>
      <vt:lpstr>Team Challenges</vt:lpstr>
      <vt:lpstr>Next Season…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the Glory</dc:title>
  <dc:creator>kimberly</dc:creator>
  <cp:lastModifiedBy>kimberly</cp:lastModifiedBy>
  <cp:revision>21</cp:revision>
  <dcterms:created xsi:type="dcterms:W3CDTF">2018-08-24T01:17:47Z</dcterms:created>
  <dcterms:modified xsi:type="dcterms:W3CDTF">2018-08-25T05:27:45Z</dcterms:modified>
</cp:coreProperties>
</file>