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3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7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5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1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9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3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7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4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0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0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8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971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FD90186-F30E-41DE-BCC9-06B6C412E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clear dices on a glass surface">
            <a:extLst>
              <a:ext uri="{FF2B5EF4-FFF2-40B4-BE49-F238E27FC236}">
                <a16:creationId xmlns:a16="http://schemas.microsoft.com/office/drawing/2014/main" id="{FF0037C3-6836-490F-B06E-D33FCE7A7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377"/>
          <a:stretch/>
        </p:blipFill>
        <p:spPr>
          <a:xfrm>
            <a:off x="-1" y="10"/>
            <a:ext cx="7554140" cy="426694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3210EB2-7484-41FF-8189-5C048F60C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67831"/>
            <a:ext cx="7552502" cy="2590169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B09F7-7165-4347-98F8-C05EC076A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345" y="4571122"/>
            <a:ext cx="6591957" cy="15585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ASSIGNMENT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Game ENGINES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D11C2-8F1E-4D2E-8B0C-3CA3D3484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345" y="6129702"/>
            <a:ext cx="6591957" cy="52579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>
                    <a:alpha val="75000"/>
                  </a:srgbClr>
                </a:solidFill>
              </a:rPr>
              <a:t>Kimberly Hansuwan </a:t>
            </a:r>
            <a:r>
              <a:rPr lang="en-CA">
                <a:solidFill>
                  <a:srgbClr val="FFFFFF">
                    <a:alpha val="75000"/>
                  </a:srgbClr>
                </a:solidFill>
              </a:rPr>
              <a:t>| 100752265</a:t>
            </a:r>
            <a:endParaRPr lang="en-CA" dirty="0">
              <a:solidFill>
                <a:srgbClr val="FFFFFF">
                  <a:alpha val="75000"/>
                </a:srgbClr>
              </a:solidFill>
            </a:endParaRPr>
          </a:p>
          <a:p>
            <a:endParaRPr lang="en-CA" dirty="0">
              <a:solidFill>
                <a:srgbClr val="FFFFFF">
                  <a:alpha val="75000"/>
                </a:srgb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9A18B0-0782-44A1-B999-5A0B4F62A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" y="4220158"/>
            <a:ext cx="7554921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56E38BBB-7A1F-4DCC-9B31-6C52EB07F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6" b="25446"/>
          <a:stretch/>
        </p:blipFill>
        <p:spPr>
          <a:xfrm>
            <a:off x="7554141" y="10"/>
            <a:ext cx="4637861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4E468B1-8EA7-411D-B785-E24321C1C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429" y="-460"/>
            <a:ext cx="9144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587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5E8"/>
      </a:lt2>
      <a:accent1>
        <a:srgbClr val="BA9C7F"/>
      </a:accent1>
      <a:accent2>
        <a:srgbClr val="A8A372"/>
      </a:accent2>
      <a:accent3>
        <a:srgbClr val="99A67E"/>
      </a:accent3>
      <a:accent4>
        <a:srgbClr val="84AD76"/>
      </a:accent4>
      <a:accent5>
        <a:srgbClr val="82AC88"/>
      </a:accent5>
      <a:accent6>
        <a:srgbClr val="77AE96"/>
      </a:accent6>
      <a:hlink>
        <a:srgbClr val="5F84A9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Schoolbook</vt:lpstr>
      <vt:lpstr>Franklin Gothic Book</vt:lpstr>
      <vt:lpstr>Wingdings 2</vt:lpstr>
      <vt:lpstr>DividendVTI</vt:lpstr>
      <vt:lpstr>ASSIGNMENT Game ENGINES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1: Game Engine Design &amp; Implementation</dc:title>
  <dc:creator>Kimberly Hansuwan</dc:creator>
  <cp:lastModifiedBy>Kimberly Hansuwan</cp:lastModifiedBy>
  <cp:revision>4</cp:revision>
  <dcterms:created xsi:type="dcterms:W3CDTF">2021-10-01T00:25:42Z</dcterms:created>
  <dcterms:modified xsi:type="dcterms:W3CDTF">2021-11-05T03:56:44Z</dcterms:modified>
</cp:coreProperties>
</file>