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BA6B25-3D10-445F-AC6A-304367D6BB63}" v="21" dt="2020-12-24T20:13:52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Cox-Fisher" userId="4ea2fe0958c184d4" providerId="LiveId" clId="{A1BA6B25-3D10-445F-AC6A-304367D6BB63}"/>
    <pc:docChg chg="undo custSel mod addSld delSld modSld">
      <pc:chgData name="Kimberly Cox-Fisher" userId="4ea2fe0958c184d4" providerId="LiveId" clId="{A1BA6B25-3D10-445F-AC6A-304367D6BB63}" dt="2020-12-24T20:16:01.201" v="1453"/>
      <pc:docMkLst>
        <pc:docMk/>
      </pc:docMkLst>
      <pc:sldChg chg="modSp mod">
        <pc:chgData name="Kimberly Cox-Fisher" userId="4ea2fe0958c184d4" providerId="LiveId" clId="{A1BA6B25-3D10-445F-AC6A-304367D6BB63}" dt="2020-12-24T20:06:39.326" v="1176" actId="20577"/>
        <pc:sldMkLst>
          <pc:docMk/>
          <pc:sldMk cId="183243182" sldId="261"/>
        </pc:sldMkLst>
        <pc:spChg chg="mod">
          <ac:chgData name="Kimberly Cox-Fisher" userId="4ea2fe0958c184d4" providerId="LiveId" clId="{A1BA6B25-3D10-445F-AC6A-304367D6BB63}" dt="2020-12-24T20:06:39.326" v="1176" actId="20577"/>
          <ac:spMkLst>
            <pc:docMk/>
            <pc:sldMk cId="183243182" sldId="261"/>
            <ac:spMk id="4" creationId="{7CC8DF1B-38E6-4680-B09D-70AA274D2156}"/>
          </ac:spMkLst>
        </pc:spChg>
      </pc:sldChg>
      <pc:sldChg chg="modSp mod">
        <pc:chgData name="Kimberly Cox-Fisher" userId="4ea2fe0958c184d4" providerId="LiveId" clId="{A1BA6B25-3D10-445F-AC6A-304367D6BB63}" dt="2020-12-24T19:57:08.505" v="89" actId="255"/>
        <pc:sldMkLst>
          <pc:docMk/>
          <pc:sldMk cId="1102615032" sldId="264"/>
        </pc:sldMkLst>
        <pc:spChg chg="mod">
          <ac:chgData name="Kimberly Cox-Fisher" userId="4ea2fe0958c184d4" providerId="LiveId" clId="{A1BA6B25-3D10-445F-AC6A-304367D6BB63}" dt="2020-12-24T19:57:08.505" v="89" actId="255"/>
          <ac:spMkLst>
            <pc:docMk/>
            <pc:sldMk cId="1102615032" sldId="264"/>
            <ac:spMk id="3" creationId="{C10E34DB-FAA8-4A6D-8EEC-DC7DF50F7808}"/>
          </ac:spMkLst>
        </pc:spChg>
      </pc:sldChg>
      <pc:sldChg chg="modSp new mod">
        <pc:chgData name="Kimberly Cox-Fisher" userId="4ea2fe0958c184d4" providerId="LiveId" clId="{A1BA6B25-3D10-445F-AC6A-304367D6BB63}" dt="2020-12-24T20:00:53.227" v="746" actId="1076"/>
        <pc:sldMkLst>
          <pc:docMk/>
          <pc:sldMk cId="3132028538" sldId="265"/>
        </pc:sldMkLst>
        <pc:spChg chg="mod">
          <ac:chgData name="Kimberly Cox-Fisher" userId="4ea2fe0958c184d4" providerId="LiveId" clId="{A1BA6B25-3D10-445F-AC6A-304367D6BB63}" dt="2020-12-24T19:58:05.427" v="124" actId="20577"/>
          <ac:spMkLst>
            <pc:docMk/>
            <pc:sldMk cId="3132028538" sldId="265"/>
            <ac:spMk id="2" creationId="{450C47D6-0051-4DA9-B7DE-881046C32A4D}"/>
          </ac:spMkLst>
        </pc:spChg>
        <pc:spChg chg="mod">
          <ac:chgData name="Kimberly Cox-Fisher" userId="4ea2fe0958c184d4" providerId="LiveId" clId="{A1BA6B25-3D10-445F-AC6A-304367D6BB63}" dt="2020-12-24T20:00:53.227" v="746" actId="1076"/>
          <ac:spMkLst>
            <pc:docMk/>
            <pc:sldMk cId="3132028538" sldId="265"/>
            <ac:spMk id="3" creationId="{71B1401B-6CD0-4074-8B2E-9ACEB068E7E5}"/>
          </ac:spMkLst>
        </pc:spChg>
      </pc:sldChg>
      <pc:sldChg chg="addSp delSp modSp new mod modClrScheme chgLayout">
        <pc:chgData name="Kimberly Cox-Fisher" userId="4ea2fe0958c184d4" providerId="LiveId" clId="{A1BA6B25-3D10-445F-AC6A-304367D6BB63}" dt="2020-12-24T20:04:17.639" v="1013" actId="113"/>
        <pc:sldMkLst>
          <pc:docMk/>
          <pc:sldMk cId="2186006939" sldId="266"/>
        </pc:sldMkLst>
        <pc:spChg chg="mod">
          <ac:chgData name="Kimberly Cox-Fisher" userId="4ea2fe0958c184d4" providerId="LiveId" clId="{A1BA6B25-3D10-445F-AC6A-304367D6BB63}" dt="2020-12-24T20:02:53.304" v="869" actId="26606"/>
          <ac:spMkLst>
            <pc:docMk/>
            <pc:sldMk cId="2186006939" sldId="266"/>
            <ac:spMk id="2" creationId="{F33514B9-1DDB-439D-B768-749CFEF3A0A0}"/>
          </ac:spMkLst>
        </pc:spChg>
        <pc:spChg chg="mod ord">
          <ac:chgData name="Kimberly Cox-Fisher" userId="4ea2fe0958c184d4" providerId="LiveId" clId="{A1BA6B25-3D10-445F-AC6A-304367D6BB63}" dt="2020-12-24T20:04:17.639" v="1013" actId="113"/>
          <ac:spMkLst>
            <pc:docMk/>
            <pc:sldMk cId="2186006939" sldId="266"/>
            <ac:spMk id="3" creationId="{BB421E1D-95D4-4138-85DD-68734ADA44D8}"/>
          </ac:spMkLst>
        </pc:spChg>
        <pc:spChg chg="add mod">
          <ac:chgData name="Kimberly Cox-Fisher" userId="4ea2fe0958c184d4" providerId="LiveId" clId="{A1BA6B25-3D10-445F-AC6A-304367D6BB63}" dt="2020-12-24T20:03:04.945" v="876" actId="1076"/>
          <ac:spMkLst>
            <pc:docMk/>
            <pc:sldMk cId="2186006939" sldId="266"/>
            <ac:spMk id="9" creationId="{6817D724-31DF-4D4C-8C3B-F28C4EA2A8BC}"/>
          </ac:spMkLst>
        </pc:spChg>
        <pc:spChg chg="add del mod">
          <ac:chgData name="Kimberly Cox-Fisher" userId="4ea2fe0958c184d4" providerId="LiveId" clId="{A1BA6B25-3D10-445F-AC6A-304367D6BB63}" dt="2020-12-24T20:03:29.981" v="880" actId="478"/>
          <ac:spMkLst>
            <pc:docMk/>
            <pc:sldMk cId="2186006939" sldId="266"/>
            <ac:spMk id="11" creationId="{3842BF81-650A-44EF-A2A5-FD5960F4E19B}"/>
          </ac:spMkLst>
        </pc:spChg>
        <pc:picChg chg="add mod">
          <ac:chgData name="Kimberly Cox-Fisher" userId="4ea2fe0958c184d4" providerId="LiveId" clId="{A1BA6B25-3D10-445F-AC6A-304367D6BB63}" dt="2020-12-24T20:03:16.723" v="879" actId="14100"/>
          <ac:picMkLst>
            <pc:docMk/>
            <pc:sldMk cId="2186006939" sldId="266"/>
            <ac:picMk id="4" creationId="{5C863DF2-899A-4EC9-9592-5ED0C89F0F70}"/>
          </ac:picMkLst>
        </pc:picChg>
      </pc:sldChg>
      <pc:sldChg chg="addSp delSp modSp new mod modClrScheme chgLayout">
        <pc:chgData name="Kimberly Cox-Fisher" userId="4ea2fe0958c184d4" providerId="LiveId" clId="{A1BA6B25-3D10-445F-AC6A-304367D6BB63}" dt="2020-12-24T20:06:11.724" v="1133" actId="113"/>
        <pc:sldMkLst>
          <pc:docMk/>
          <pc:sldMk cId="2854397913" sldId="267"/>
        </pc:sldMkLst>
        <pc:spChg chg="mod">
          <ac:chgData name="Kimberly Cox-Fisher" userId="4ea2fe0958c184d4" providerId="LiveId" clId="{A1BA6B25-3D10-445F-AC6A-304367D6BB63}" dt="2020-12-24T20:05:28.100" v="1058" actId="26606"/>
          <ac:spMkLst>
            <pc:docMk/>
            <pc:sldMk cId="2854397913" sldId="267"/>
            <ac:spMk id="2" creationId="{0158BBD0-25C8-4A96-80FB-0746A07416C6}"/>
          </ac:spMkLst>
        </pc:spChg>
        <pc:spChg chg="del">
          <ac:chgData name="Kimberly Cox-Fisher" userId="4ea2fe0958c184d4" providerId="LiveId" clId="{A1BA6B25-3D10-445F-AC6A-304367D6BB63}" dt="2020-12-24T20:04:54.182" v="1053"/>
          <ac:spMkLst>
            <pc:docMk/>
            <pc:sldMk cId="2854397913" sldId="267"/>
            <ac:spMk id="3" creationId="{3B71419C-0260-47B7-BA2C-99C57EC27BDA}"/>
          </ac:spMkLst>
        </pc:spChg>
        <pc:spChg chg="add mod">
          <ac:chgData name="Kimberly Cox-Fisher" userId="4ea2fe0958c184d4" providerId="LiveId" clId="{A1BA6B25-3D10-445F-AC6A-304367D6BB63}" dt="2020-12-24T20:06:11.724" v="1133" actId="113"/>
          <ac:spMkLst>
            <pc:docMk/>
            <pc:sldMk cId="2854397913" sldId="267"/>
            <ac:spMk id="5" creationId="{1B98F589-E54B-42E7-98C7-80C260BE9783}"/>
          </ac:spMkLst>
        </pc:spChg>
        <pc:spChg chg="add del mod">
          <ac:chgData name="Kimberly Cox-Fisher" userId="4ea2fe0958c184d4" providerId="LiveId" clId="{A1BA6B25-3D10-445F-AC6A-304367D6BB63}" dt="2020-12-24T20:05:01.319" v="1055" actId="26606"/>
          <ac:spMkLst>
            <pc:docMk/>
            <pc:sldMk cId="2854397913" sldId="267"/>
            <ac:spMk id="9" creationId="{10D17BE0-B323-4BAF-96BB-1A8C0999D811}"/>
          </ac:spMkLst>
        </pc:spChg>
        <pc:spChg chg="add del mod">
          <ac:chgData name="Kimberly Cox-Fisher" userId="4ea2fe0958c184d4" providerId="LiveId" clId="{A1BA6B25-3D10-445F-AC6A-304367D6BB63}" dt="2020-12-24T20:05:25.833" v="1057" actId="478"/>
          <ac:spMkLst>
            <pc:docMk/>
            <pc:sldMk cId="2854397913" sldId="267"/>
            <ac:spMk id="11" creationId="{1A658D15-FBFC-4138-A086-46CA47756706}"/>
          </ac:spMkLst>
        </pc:spChg>
        <pc:picChg chg="add mod">
          <ac:chgData name="Kimberly Cox-Fisher" userId="4ea2fe0958c184d4" providerId="LiveId" clId="{A1BA6B25-3D10-445F-AC6A-304367D6BB63}" dt="2020-12-24T20:05:34.726" v="1059" actId="1076"/>
          <ac:picMkLst>
            <pc:docMk/>
            <pc:sldMk cId="2854397913" sldId="267"/>
            <ac:picMk id="4" creationId="{3EBA26FD-35D8-47F7-AB2F-0F816EA8A529}"/>
          </ac:picMkLst>
        </pc:picChg>
      </pc:sldChg>
      <pc:sldChg chg="addSp delSp modSp new mod">
        <pc:chgData name="Kimberly Cox-Fisher" userId="4ea2fe0958c184d4" providerId="LiveId" clId="{A1BA6B25-3D10-445F-AC6A-304367D6BB63}" dt="2020-12-24T20:10:05.588" v="1205" actId="14100"/>
        <pc:sldMkLst>
          <pc:docMk/>
          <pc:sldMk cId="1395293491" sldId="268"/>
        </pc:sldMkLst>
        <pc:spChg chg="mod">
          <ac:chgData name="Kimberly Cox-Fisher" userId="4ea2fe0958c184d4" providerId="LiveId" clId="{A1BA6B25-3D10-445F-AC6A-304367D6BB63}" dt="2020-12-24T20:06:27.268" v="1157" actId="20577"/>
          <ac:spMkLst>
            <pc:docMk/>
            <pc:sldMk cId="1395293491" sldId="268"/>
            <ac:spMk id="2" creationId="{D5117C53-3A40-43D9-8704-30EB5B3310AC}"/>
          </ac:spMkLst>
        </pc:spChg>
        <pc:spChg chg="del mod">
          <ac:chgData name="Kimberly Cox-Fisher" userId="4ea2fe0958c184d4" providerId="LiveId" clId="{A1BA6B25-3D10-445F-AC6A-304367D6BB63}" dt="2020-12-24T20:07:40.939" v="1184" actId="478"/>
          <ac:spMkLst>
            <pc:docMk/>
            <pc:sldMk cId="1395293491" sldId="268"/>
            <ac:spMk id="3" creationId="{6DE4A870-9C51-4C39-A0D4-D728EAD9A83F}"/>
          </ac:spMkLst>
        </pc:spChg>
        <pc:spChg chg="add mod">
          <ac:chgData name="Kimberly Cox-Fisher" userId="4ea2fe0958c184d4" providerId="LiveId" clId="{A1BA6B25-3D10-445F-AC6A-304367D6BB63}" dt="2020-12-24T20:09:05.442" v="1196" actId="255"/>
          <ac:spMkLst>
            <pc:docMk/>
            <pc:sldMk cId="1395293491" sldId="268"/>
            <ac:spMk id="4" creationId="{61EEA232-13E8-4EA5-8D8B-8C6A1F6A32F6}"/>
          </ac:spMkLst>
        </pc:spChg>
        <pc:spChg chg="add mod">
          <ac:chgData name="Kimberly Cox-Fisher" userId="4ea2fe0958c184d4" providerId="LiveId" clId="{A1BA6B25-3D10-445F-AC6A-304367D6BB63}" dt="2020-12-24T20:09:14.042" v="1197" actId="1076"/>
          <ac:spMkLst>
            <pc:docMk/>
            <pc:sldMk cId="1395293491" sldId="268"/>
            <ac:spMk id="5" creationId="{1B7622BE-9653-4498-BB3D-D0AD869981B8}"/>
          </ac:spMkLst>
        </pc:spChg>
        <pc:spChg chg="add mod">
          <ac:chgData name="Kimberly Cox-Fisher" userId="4ea2fe0958c184d4" providerId="LiveId" clId="{A1BA6B25-3D10-445F-AC6A-304367D6BB63}" dt="2020-12-24T20:09:20.265" v="1198" actId="1076"/>
          <ac:spMkLst>
            <pc:docMk/>
            <pc:sldMk cId="1395293491" sldId="268"/>
            <ac:spMk id="9" creationId="{303074D6-016E-4C38-808D-32B1D63B22FE}"/>
          </ac:spMkLst>
        </pc:spChg>
        <pc:spChg chg="add mod">
          <ac:chgData name="Kimberly Cox-Fisher" userId="4ea2fe0958c184d4" providerId="LiveId" clId="{A1BA6B25-3D10-445F-AC6A-304367D6BB63}" dt="2020-12-24T20:10:05.588" v="1205" actId="14100"/>
          <ac:spMkLst>
            <pc:docMk/>
            <pc:sldMk cId="1395293491" sldId="268"/>
            <ac:spMk id="11" creationId="{B4E56862-E015-4C79-9B11-61238DA043AC}"/>
          </ac:spMkLst>
        </pc:spChg>
        <pc:picChg chg="add mod">
          <ac:chgData name="Kimberly Cox-Fisher" userId="4ea2fe0958c184d4" providerId="LiveId" clId="{A1BA6B25-3D10-445F-AC6A-304367D6BB63}" dt="2020-12-24T20:09:25.322" v="1199" actId="1076"/>
          <ac:picMkLst>
            <pc:docMk/>
            <pc:sldMk cId="1395293491" sldId="268"/>
            <ac:picMk id="7" creationId="{6C686DCD-54FA-4086-8E83-AB0378A45325}"/>
          </ac:picMkLst>
        </pc:picChg>
        <pc:picChg chg="add mod">
          <ac:chgData name="Kimberly Cox-Fisher" userId="4ea2fe0958c184d4" providerId="LiveId" clId="{A1BA6B25-3D10-445F-AC6A-304367D6BB63}" dt="2020-12-24T20:08:08.005" v="1189" actId="1076"/>
          <ac:picMkLst>
            <pc:docMk/>
            <pc:sldMk cId="1395293491" sldId="268"/>
            <ac:picMk id="1025" creationId="{5FC99BD5-F584-44AB-A985-99379E0399BD}"/>
          </ac:picMkLst>
        </pc:picChg>
      </pc:sldChg>
      <pc:sldChg chg="addSp delSp modSp new mod">
        <pc:chgData name="Kimberly Cox-Fisher" userId="4ea2fe0958c184d4" providerId="LiveId" clId="{A1BA6B25-3D10-445F-AC6A-304367D6BB63}" dt="2020-12-24T20:13:14.588" v="1262" actId="255"/>
        <pc:sldMkLst>
          <pc:docMk/>
          <pc:sldMk cId="1079508940" sldId="269"/>
        </pc:sldMkLst>
        <pc:spChg chg="mod">
          <ac:chgData name="Kimberly Cox-Fisher" userId="4ea2fe0958c184d4" providerId="LiveId" clId="{A1BA6B25-3D10-445F-AC6A-304367D6BB63}" dt="2020-12-24T20:10:17.114" v="1230" actId="20577"/>
          <ac:spMkLst>
            <pc:docMk/>
            <pc:sldMk cId="1079508940" sldId="269"/>
            <ac:spMk id="2" creationId="{7C174124-2CEE-4EFA-BD0C-63CD066B7326}"/>
          </ac:spMkLst>
        </pc:spChg>
        <pc:spChg chg="del">
          <ac:chgData name="Kimberly Cox-Fisher" userId="4ea2fe0958c184d4" providerId="LiveId" clId="{A1BA6B25-3D10-445F-AC6A-304367D6BB63}" dt="2020-12-24T20:10:21.838" v="1231" actId="478"/>
          <ac:spMkLst>
            <pc:docMk/>
            <pc:sldMk cId="1079508940" sldId="269"/>
            <ac:spMk id="3" creationId="{9827996E-705F-4327-9D6D-53AFAC6016F5}"/>
          </ac:spMkLst>
        </pc:spChg>
        <pc:spChg chg="add mod">
          <ac:chgData name="Kimberly Cox-Fisher" userId="4ea2fe0958c184d4" providerId="LiveId" clId="{A1BA6B25-3D10-445F-AC6A-304367D6BB63}" dt="2020-12-24T20:11:41.207" v="1245" actId="1076"/>
          <ac:spMkLst>
            <pc:docMk/>
            <pc:sldMk cId="1079508940" sldId="269"/>
            <ac:spMk id="6" creationId="{C748351F-BE12-481C-8EED-6B4CB0F32C45}"/>
          </ac:spMkLst>
        </pc:spChg>
        <pc:spChg chg="add mod">
          <ac:chgData name="Kimberly Cox-Fisher" userId="4ea2fe0958c184d4" providerId="LiveId" clId="{A1BA6B25-3D10-445F-AC6A-304367D6BB63}" dt="2020-12-24T20:12:10.414" v="1251" actId="1076"/>
          <ac:spMkLst>
            <pc:docMk/>
            <pc:sldMk cId="1079508940" sldId="269"/>
            <ac:spMk id="8" creationId="{6D0F3223-8A21-460F-8A7F-8E78C5FFEA6D}"/>
          </ac:spMkLst>
        </pc:spChg>
        <pc:spChg chg="add mod">
          <ac:chgData name="Kimberly Cox-Fisher" userId="4ea2fe0958c184d4" providerId="LiveId" clId="{A1BA6B25-3D10-445F-AC6A-304367D6BB63}" dt="2020-12-24T20:11:50.684" v="1248" actId="1076"/>
          <ac:spMkLst>
            <pc:docMk/>
            <pc:sldMk cId="1079508940" sldId="269"/>
            <ac:spMk id="11" creationId="{7A5301E0-5708-42FF-A547-FCBD66BAD2D0}"/>
          </ac:spMkLst>
        </pc:spChg>
        <pc:spChg chg="add mod">
          <ac:chgData name="Kimberly Cox-Fisher" userId="4ea2fe0958c184d4" providerId="LiveId" clId="{A1BA6B25-3D10-445F-AC6A-304367D6BB63}" dt="2020-12-24T20:12:25.920" v="1254" actId="255"/>
          <ac:spMkLst>
            <pc:docMk/>
            <pc:sldMk cId="1079508940" sldId="269"/>
            <ac:spMk id="13" creationId="{AEF96607-DBF8-4665-A3E6-82D37716AAB3}"/>
          </ac:spMkLst>
        </pc:spChg>
        <pc:spChg chg="add mod">
          <ac:chgData name="Kimberly Cox-Fisher" userId="4ea2fe0958c184d4" providerId="LiveId" clId="{A1BA6B25-3D10-445F-AC6A-304367D6BB63}" dt="2020-12-24T20:12:55.705" v="1258" actId="1076"/>
          <ac:spMkLst>
            <pc:docMk/>
            <pc:sldMk cId="1079508940" sldId="269"/>
            <ac:spMk id="16" creationId="{30694198-A4C5-4596-B8A9-6AB81FEFBFD2}"/>
          </ac:spMkLst>
        </pc:spChg>
        <pc:spChg chg="add mod">
          <ac:chgData name="Kimberly Cox-Fisher" userId="4ea2fe0958c184d4" providerId="LiveId" clId="{A1BA6B25-3D10-445F-AC6A-304367D6BB63}" dt="2020-12-24T20:13:14.588" v="1262" actId="255"/>
          <ac:spMkLst>
            <pc:docMk/>
            <pc:sldMk cId="1079508940" sldId="269"/>
            <ac:spMk id="18" creationId="{320297DC-FB2C-4DF8-8A9C-27447E14DF47}"/>
          </ac:spMkLst>
        </pc:spChg>
        <pc:picChg chg="add mod">
          <ac:chgData name="Kimberly Cox-Fisher" userId="4ea2fe0958c184d4" providerId="LiveId" clId="{A1BA6B25-3D10-445F-AC6A-304367D6BB63}" dt="2020-12-24T20:11:45.404" v="1246" actId="1076"/>
          <ac:picMkLst>
            <pc:docMk/>
            <pc:sldMk cId="1079508940" sldId="269"/>
            <ac:picMk id="4" creationId="{16AC9BD9-FB95-4997-8A96-B8AD8DD25FD3}"/>
          </ac:picMkLst>
        </pc:picChg>
        <pc:picChg chg="add mod">
          <ac:chgData name="Kimberly Cox-Fisher" userId="4ea2fe0958c184d4" providerId="LiveId" clId="{A1BA6B25-3D10-445F-AC6A-304367D6BB63}" dt="2020-12-24T20:11:48.655" v="1247" actId="1076"/>
          <ac:picMkLst>
            <pc:docMk/>
            <pc:sldMk cId="1079508940" sldId="269"/>
            <ac:picMk id="9" creationId="{B27F3068-B76A-4507-A199-EDC3D33EB16B}"/>
          </ac:picMkLst>
        </pc:picChg>
        <pc:picChg chg="add mod">
          <ac:chgData name="Kimberly Cox-Fisher" userId="4ea2fe0958c184d4" providerId="LiveId" clId="{A1BA6B25-3D10-445F-AC6A-304367D6BB63}" dt="2020-12-24T20:12:41.333" v="1256" actId="1076"/>
          <ac:picMkLst>
            <pc:docMk/>
            <pc:sldMk cId="1079508940" sldId="269"/>
            <ac:picMk id="14" creationId="{F4DD026E-56A9-4D1F-8C4F-140AD225D77A}"/>
          </ac:picMkLst>
        </pc:picChg>
      </pc:sldChg>
      <pc:sldChg chg="modSp new mod">
        <pc:chgData name="Kimberly Cox-Fisher" userId="4ea2fe0958c184d4" providerId="LiveId" clId="{A1BA6B25-3D10-445F-AC6A-304367D6BB63}" dt="2020-12-24T20:16:01.201" v="1453"/>
        <pc:sldMkLst>
          <pc:docMk/>
          <pc:sldMk cId="4160213516" sldId="270"/>
        </pc:sldMkLst>
        <pc:spChg chg="mod">
          <ac:chgData name="Kimberly Cox-Fisher" userId="4ea2fe0958c184d4" providerId="LiveId" clId="{A1BA6B25-3D10-445F-AC6A-304367D6BB63}" dt="2020-12-24T20:13:27.344" v="1292" actId="20577"/>
          <ac:spMkLst>
            <pc:docMk/>
            <pc:sldMk cId="4160213516" sldId="270"/>
            <ac:spMk id="2" creationId="{CF7C4205-020C-4DBF-9105-85A3751553E4}"/>
          </ac:spMkLst>
        </pc:spChg>
        <pc:spChg chg="mod">
          <ac:chgData name="Kimberly Cox-Fisher" userId="4ea2fe0958c184d4" providerId="LiveId" clId="{A1BA6B25-3D10-445F-AC6A-304367D6BB63}" dt="2020-12-24T20:16:01.201" v="1453"/>
          <ac:spMkLst>
            <pc:docMk/>
            <pc:sldMk cId="4160213516" sldId="270"/>
            <ac:spMk id="3" creationId="{461FAB81-0FF6-4771-B638-7750ED0CA80F}"/>
          </ac:spMkLst>
        </pc:spChg>
      </pc:sldChg>
      <pc:sldChg chg="add del">
        <pc:chgData name="Kimberly Cox-Fisher" userId="4ea2fe0958c184d4" providerId="LiveId" clId="{A1BA6B25-3D10-445F-AC6A-304367D6BB63}" dt="2020-12-24T20:14:17.545" v="1294" actId="2696"/>
        <pc:sldMkLst>
          <pc:docMk/>
          <pc:sldMk cId="135460041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.ncdhhs.gov/about-covid-19/testing/find-my-testing-place/test-site-finder" TargetMode="External"/><Relationship Id="rId2" Type="http://schemas.openxmlformats.org/officeDocument/2006/relationships/hyperlink" Target="https://covid19.ncdhhs.gov/dashboard/about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opendatasoft.com/explore/dataset/us-zip-code-latitude-and-longitude/table/?rows=7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b="1" kern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Battle of the Neighborhoods Next Charlotte Neighborhood COVID 19 Testing Center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Kimberly Cox-Fisher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4124-2CEE-4EFA-BD0C-63CD066B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and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C9BD9-FB95-4997-8A96-B8AD8DD25F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22657"/>
            <a:ext cx="5943600" cy="21907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48351F-BE12-481C-8EED-6B4CB0F32C45}"/>
              </a:ext>
            </a:extLst>
          </p:cNvPr>
          <p:cNvSpPr txBox="1"/>
          <p:nvPr/>
        </p:nvSpPr>
        <p:spPr>
          <a:xfrm>
            <a:off x="989121" y="1894638"/>
            <a:ext cx="60945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Mint Hill-Blue Cluster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F3223-8A21-460F-8A7F-8E78C5FFEA6D}"/>
              </a:ext>
            </a:extLst>
          </p:cNvPr>
          <p:cNvSpPr txBox="1"/>
          <p:nvPr/>
        </p:nvSpPr>
        <p:spPr>
          <a:xfrm>
            <a:off x="989121" y="2588258"/>
            <a:ext cx="10542973" cy="446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area does not offer many venues that would suggest a high level of gathering or possibly residing in.  This area has some affluence, but it has mainly lower- to middle-class people that reside here.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F3068-B76A-4507-A199-EDC3D33EB16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21" y="3717528"/>
            <a:ext cx="5943600" cy="24638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5301E0-5708-42FF-A547-FCBD66BAD2D0}"/>
              </a:ext>
            </a:extLst>
          </p:cNvPr>
          <p:cNvSpPr txBox="1"/>
          <p:nvPr/>
        </p:nvSpPr>
        <p:spPr>
          <a:xfrm>
            <a:off x="989121" y="32443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 Charlotte-Light Blue Cluster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F96607-DBF8-4665-A3E6-82D37716AAB3}"/>
              </a:ext>
            </a:extLst>
          </p:cNvPr>
          <p:cNvSpPr txBox="1"/>
          <p:nvPr/>
        </p:nvSpPr>
        <p:spPr>
          <a:xfrm>
            <a:off x="915880" y="4082133"/>
            <a:ext cx="10873666" cy="446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neighborhood also does not offer many venues that suggest a high level of gathering.  This area is known to have a higher level of unemployment than other areas of the city, while still considered middle class.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DD026E-56A9-4D1F-8C4F-140AD225D77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89121" y="5011186"/>
            <a:ext cx="5943600" cy="3568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694198-A4C5-4596-B8A9-6AB81FEFBFD2}"/>
              </a:ext>
            </a:extLst>
          </p:cNvPr>
          <p:cNvSpPr txBox="1"/>
          <p:nvPr/>
        </p:nvSpPr>
        <p:spPr>
          <a:xfrm>
            <a:off x="838201" y="4577289"/>
            <a:ext cx="60945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East Charlotte/North Charlotte-Light Green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0297DC-FB2C-4DF8-8A9C-27447E14DF47}"/>
              </a:ext>
            </a:extLst>
          </p:cNvPr>
          <p:cNvSpPr txBox="1"/>
          <p:nvPr/>
        </p:nvSpPr>
        <p:spPr>
          <a:xfrm>
            <a:off x="915880" y="5468501"/>
            <a:ext cx="10873666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neighborhood also does not suggest a high level of gathering.  It also has a higher level of unemployment and contains lower middle class and poverty levels of the city.</a:t>
            </a:r>
          </a:p>
        </p:txBody>
      </p:sp>
    </p:spTree>
    <p:extLst>
      <p:ext uri="{BB962C8B-B14F-4D97-AF65-F5344CB8AC3E}">
        <p14:creationId xmlns:p14="http://schemas.microsoft.com/office/powerpoint/2010/main" val="107950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4205-020C-4DBF-9105-85A37515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AB81-0FF6-4771-B638-7750ED0C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 on the area of the city with the least accessibility and affluence, as this population is likely the neediest of the entire population.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East Charlotte does not have access to testing center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Those residents would be better served and more insights into the spread of the disease can be gained.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an additional testing center to East Charlotte would allow for the city of Charlotte to serve that community and provide opportunity to the city to engage that community more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Allow for East </a:t>
            </a:r>
            <a:r>
              <a:rPr lang="en-US" sz="1800">
                <a:latin typeface="Calibri" panose="020F0502020204030204" pitchFamily="34" charset="0"/>
                <a:cs typeface="Times New Roman" panose="02020603050405020304" pitchFamily="18" charset="0"/>
              </a:rPr>
              <a:t>Charlotte community to be more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knowledgeable about the spread in their neighborhoods so they can take steps necessary to prevent it spreading further</a:t>
            </a:r>
            <a:r>
              <a:rPr lang="en-US" sz="180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1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Items to Discuss: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8DF1B-38E6-4680-B09D-70AA274D2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Need for Testing Accessibility for communities of Charlotte</a:t>
            </a:r>
          </a:p>
          <a:p>
            <a:r>
              <a:rPr lang="en-US" sz="2400" dirty="0"/>
              <a:t>Opportunity</a:t>
            </a:r>
          </a:p>
          <a:p>
            <a:r>
              <a:rPr lang="en-US" sz="2400" dirty="0"/>
              <a:t>Data Used in Analysis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Observations and Results</a:t>
            </a:r>
          </a:p>
          <a:p>
            <a:r>
              <a:rPr lang="en-US" sz="2400" dirty="0"/>
              <a:t>Recommendation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99F0-A42A-4370-9060-A5EDBFAA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Testing Accessibility for Communities of Charlotte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F9019-A54F-45EC-A3A0-1BEFBBA5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COVID-19 has had negative impact on communities of Charlotte</a:t>
            </a:r>
          </a:p>
          <a:p>
            <a:r>
              <a:rPr lang="en-US" sz="2400" dirty="0"/>
              <a:t>Fall and Winter has brought on influx of new COVID-19 cases</a:t>
            </a:r>
          </a:p>
          <a:p>
            <a:pPr lvl="1"/>
            <a:r>
              <a:rPr lang="en-US" sz="2200" dirty="0"/>
              <a:t>No end in sight until vaccine is accessible to everyone in the community</a:t>
            </a:r>
          </a:p>
          <a:p>
            <a:r>
              <a:rPr lang="en-US" sz="2400" dirty="0"/>
              <a:t>Shortage of testing has improved over course of pandemic for the Charlotte communities</a:t>
            </a:r>
          </a:p>
          <a:p>
            <a:pPr lvl="1"/>
            <a:r>
              <a:rPr lang="en-US" sz="2200" dirty="0"/>
              <a:t>People still experience difficulty in accessibility</a:t>
            </a:r>
          </a:p>
        </p:txBody>
      </p:sp>
    </p:spTree>
    <p:extLst>
      <p:ext uri="{BB962C8B-B14F-4D97-AF65-F5344CB8AC3E}">
        <p14:creationId xmlns:p14="http://schemas.microsoft.com/office/powerpoint/2010/main" val="263257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DD05-07D5-4B4B-A369-D002B0F3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71D4B-6633-44AB-91F2-D39F912F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Serve the neediest of Charlotte by providing accessibility to COVID-19 testing…while providing important insights to the city of Charlotte about infection spread</a:t>
            </a:r>
          </a:p>
        </p:txBody>
      </p:sp>
    </p:spTree>
    <p:extLst>
      <p:ext uri="{BB962C8B-B14F-4D97-AF65-F5344CB8AC3E}">
        <p14:creationId xmlns:p14="http://schemas.microsoft.com/office/powerpoint/2010/main" val="76427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D62F-238C-4648-94D7-B6D38B10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in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34DB-FAA8-4A6D-8EEC-DC7DF50F7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8769"/>
            <a:ext cx="10058400" cy="3849624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 sources of data used for this project: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 Carolina Department of Health and Human Services --&gt;COVID-19 Data--&gt; About the Data--&gt;Zip Code Cases and Death Table </a:t>
            </a:r>
            <a:r>
              <a:rPr lang="en-US" sz="2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https://covid19.ncdhhs.gov/dashboard/about-data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 Carolina Department of Health and Human Services COVID-19 --&gt; Test Site Finder </a:t>
            </a:r>
            <a:r>
              <a:rPr lang="en-US" sz="2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https://covid19.ncdhhs.gov/about-covid-19/testing/find-my-testing-place/test-site-finder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FourSquare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Locator API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OpenDataSoft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https://public.opendatasoft.com/explore/dataset/us-zip-code-latitude-and-longitude/table/?rows=77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1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47D6-0051-4DA9-B7DE-881046C3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401B-6CD0-4074-8B2E-9ACEB068E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4545"/>
            <a:ext cx="10058400" cy="3849624"/>
          </a:xfrm>
        </p:spPr>
        <p:txBody>
          <a:bodyPr>
            <a:noAutofit/>
          </a:bodyPr>
          <a:lstStyle/>
          <a:p>
            <a:r>
              <a:rPr lang="en-US" sz="2400" dirty="0"/>
              <a:t>Observation of data points in plotting the Cases and Deaths by Zip Code table into a map of Charlotte.</a:t>
            </a:r>
          </a:p>
          <a:p>
            <a:pPr lvl="1"/>
            <a:r>
              <a:rPr lang="en-US" sz="2400" dirty="0"/>
              <a:t>Observations included parts of city impacted by COVID-19</a:t>
            </a:r>
          </a:p>
          <a:p>
            <a:r>
              <a:rPr lang="en-US" sz="2400" dirty="0"/>
              <a:t>Overlayed testing centers across Charlotte into map</a:t>
            </a:r>
          </a:p>
          <a:p>
            <a:pPr lvl="1"/>
            <a:r>
              <a:rPr lang="en-US" sz="2400" dirty="0"/>
              <a:t>Observations of where testing centers were in relation to neighborhoods in the city</a:t>
            </a:r>
          </a:p>
          <a:p>
            <a:r>
              <a:rPr lang="en-US" sz="2400" dirty="0"/>
              <a:t>Added venue data from </a:t>
            </a:r>
            <a:r>
              <a:rPr lang="en-US" sz="2400" dirty="0" err="1"/>
              <a:t>FourSquare</a:t>
            </a:r>
            <a:endParaRPr lang="en-US" sz="2400" dirty="0"/>
          </a:p>
          <a:p>
            <a:pPr lvl="1"/>
            <a:r>
              <a:rPr lang="en-US" sz="2400" dirty="0"/>
              <a:t>Inferred population residing in gathering based on availability and accessibility of venues</a:t>
            </a:r>
          </a:p>
          <a:p>
            <a:r>
              <a:rPr lang="en-US" sz="2400" dirty="0"/>
              <a:t>Segmented and clustered venue data to observe the above</a:t>
            </a:r>
          </a:p>
        </p:txBody>
      </p:sp>
    </p:spTree>
    <p:extLst>
      <p:ext uri="{BB962C8B-B14F-4D97-AF65-F5344CB8AC3E}">
        <p14:creationId xmlns:p14="http://schemas.microsoft.com/office/powerpoint/2010/main" val="313202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14B9-1DDB-439D-B768-749CFEF3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Observations and Results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817D724-31DF-4D4C-8C3B-F28C4EA2A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905659"/>
            <a:ext cx="4663440" cy="6400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Map of Charlotte and positive test cases and deaths</a:t>
            </a:r>
          </a:p>
          <a:p>
            <a:endParaRPr lang="en-US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5C863DF2-899A-4EC9-9592-5ED0C89F0F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2256" y="2636668"/>
            <a:ext cx="5362113" cy="301840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1E1D-95D4-4138-85DD-68734ADA4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714" y="2014194"/>
            <a:ext cx="4663440" cy="31645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Red:  Testing center locations</a:t>
            </a:r>
          </a:p>
          <a:p>
            <a:pPr marL="0" indent="0">
              <a:buNone/>
            </a:pPr>
            <a:r>
              <a:rPr lang="en-US" b="1" dirty="0"/>
              <a:t>Blue:  Location of positive test results by zip code</a:t>
            </a:r>
          </a:p>
        </p:txBody>
      </p:sp>
    </p:spTree>
    <p:extLst>
      <p:ext uri="{BB962C8B-B14F-4D97-AF65-F5344CB8AC3E}">
        <p14:creationId xmlns:p14="http://schemas.microsoft.com/office/powerpoint/2010/main" val="218600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BBD0-25C8-4A96-80FB-0746A074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Observations and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BA26FD-35D8-47F7-AB2F-0F816EA8A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246" y="2474595"/>
            <a:ext cx="7195558" cy="384962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98F589-E54B-42E7-98C7-80C260BE9783}"/>
              </a:ext>
            </a:extLst>
          </p:cNvPr>
          <p:cNvSpPr txBox="1"/>
          <p:nvPr/>
        </p:nvSpPr>
        <p:spPr>
          <a:xfrm>
            <a:off x="1066800" y="1875062"/>
            <a:ext cx="677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Segmenting and Clustering Mapping of Venues across City</a:t>
            </a:r>
          </a:p>
        </p:txBody>
      </p:sp>
    </p:spTree>
    <p:extLst>
      <p:ext uri="{BB962C8B-B14F-4D97-AF65-F5344CB8AC3E}">
        <p14:creationId xmlns:p14="http://schemas.microsoft.com/office/powerpoint/2010/main" val="285439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7C53-3A40-43D9-8704-30EB5B33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and Results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EEA232-13E8-4EA5-8D8B-8C6A1F6A3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721589"/>
            <a:ext cx="32932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Southwest Charlotte-Red Cluster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4">
            <a:extLst>
              <a:ext uri="{FF2B5EF4-FFF2-40B4-BE49-F238E27FC236}">
                <a16:creationId xmlns:a16="http://schemas.microsoft.com/office/drawing/2014/main" id="{5FC99BD5-F584-44AB-A985-99379E03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7" y="2136035"/>
            <a:ext cx="5875338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B7622BE-9653-4498-BB3D-D0AD86998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" y="24416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lack of restaurants and venues suggest that this is not an area where there are many people gathering.  It is also not a very affluent part of the city, but more of a lower middle class area.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86DCD-54FA-4086-8E83-AB0378A453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6437" y="3429000"/>
            <a:ext cx="5943600" cy="1907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3074D6-016E-4C38-808D-32B1D63B22FE}"/>
              </a:ext>
            </a:extLst>
          </p:cNvPr>
          <p:cNvSpPr txBox="1"/>
          <p:nvPr/>
        </p:nvSpPr>
        <p:spPr>
          <a:xfrm>
            <a:off x="706437" y="2898819"/>
            <a:ext cx="651986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South Charlotte/University City-Purple Cluster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E56862-E015-4C79-9B11-61238DA043AC}"/>
              </a:ext>
            </a:extLst>
          </p:cNvPr>
          <p:cNvSpPr txBox="1"/>
          <p:nvPr/>
        </p:nvSpPr>
        <p:spPr>
          <a:xfrm>
            <a:off x="640670" y="5504816"/>
            <a:ext cx="11033465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area has a high number of restaurants and coffee shops.  This cluster also contains very affluent neighborhoods in Charlotte.  </a:t>
            </a:r>
          </a:p>
        </p:txBody>
      </p:sp>
    </p:spTree>
    <p:extLst>
      <p:ext uri="{BB962C8B-B14F-4D97-AF65-F5344CB8AC3E}">
        <p14:creationId xmlns:p14="http://schemas.microsoft.com/office/powerpoint/2010/main" val="1395293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{AF7039B3-3BA3-4D23-8EE1-FB71DF3F149C}tf78438558_win32</Template>
  <TotalTime>20</TotalTime>
  <Words>650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Garamond</vt:lpstr>
      <vt:lpstr>Symbol</vt:lpstr>
      <vt:lpstr>SavonVTI</vt:lpstr>
      <vt:lpstr>Battle of the Neighborhoods Next Charlotte Neighborhood COVID 19 Testing Center</vt:lpstr>
      <vt:lpstr>Items to Discuss:</vt:lpstr>
      <vt:lpstr>Need for Testing Accessibility for Communities of Charlotte</vt:lpstr>
      <vt:lpstr>Opportunity</vt:lpstr>
      <vt:lpstr>Data Used in Analysis</vt:lpstr>
      <vt:lpstr>Methodology</vt:lpstr>
      <vt:lpstr>Observations and Results</vt:lpstr>
      <vt:lpstr>Observations and Results</vt:lpstr>
      <vt:lpstr>Observation and Results</vt:lpstr>
      <vt:lpstr>Observations and Results</vt:lpstr>
      <vt:lpstr>Recommendation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 Next Charlotte Neighborhood COVID 19 Testing Center</dc:title>
  <dc:creator>Kimberly Cox-Fisher</dc:creator>
  <cp:lastModifiedBy>Kimberly Cox-Fisher</cp:lastModifiedBy>
  <cp:revision>1</cp:revision>
  <dcterms:created xsi:type="dcterms:W3CDTF">2020-12-24T19:45:38Z</dcterms:created>
  <dcterms:modified xsi:type="dcterms:W3CDTF">2020-12-24T20:16:03Z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