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062ae3cc3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062ae3cc3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062ae3cc3_0_2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062ae3cc3_0_2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062ae3cc3_0_2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062ae3cc3_0_2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062ae3cc3_0_2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062ae3cc3_0_2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062ae3cc3_0_2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062ae3cc3_0_2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062ae3cc3_0_2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062ae3cc3_0_2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062ae3cc3_0_2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062ae3cc3_0_2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17800" y="2962175"/>
            <a:ext cx="8708400" cy="178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800">
                <a:latin typeface="Arial"/>
                <a:ea typeface="Arial"/>
                <a:cs typeface="Arial"/>
                <a:sym typeface="Arial"/>
              </a:rPr>
              <a:t>Online Ticketing System for Bus Transpo in Lingayen-Dagupan</a:t>
            </a:r>
            <a:endParaRPr b="1" sz="3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Background of the Study</a:t>
            </a:r>
            <a:endParaRPr sz="2500">
              <a:latin typeface="Arial"/>
              <a:ea typeface="Arial"/>
              <a:cs typeface="Arial"/>
              <a:sym typeface="Arial"/>
            </a:endParaRPr>
          </a:p>
        </p:txBody>
      </p:sp>
      <p:sp>
        <p:nvSpPr>
          <p:cNvPr id="140" name="Google Shape;140;p14"/>
          <p:cNvSpPr txBox="1"/>
          <p:nvPr>
            <p:ph idx="1" type="body"/>
          </p:nvPr>
        </p:nvSpPr>
        <p:spPr>
          <a:xfrm>
            <a:off x="0" y="1567550"/>
            <a:ext cx="91440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1700">
                <a:latin typeface="Arial"/>
                <a:ea typeface="Arial"/>
                <a:cs typeface="Arial"/>
                <a:sym typeface="Arial"/>
              </a:rPr>
              <a:t>Online Ticketing System for Bus Transportation in Lingayen-Dagupan is a web application that allows visitors to check bus ticket availability, buy bus tickets and pay the bus ticket online.  A solution to reserve seats, invalidation of seats and different types of inquiry which need an instant and quick reservation.</a:t>
            </a:r>
            <a:endParaRPr sz="1700">
              <a:latin typeface="Arial"/>
              <a:ea typeface="Arial"/>
              <a:cs typeface="Arial"/>
              <a:sym typeface="Arial"/>
            </a:endParaRPr>
          </a:p>
          <a:p>
            <a:pPr indent="0" lvl="0" marL="0" rtl="0" algn="l">
              <a:spcBef>
                <a:spcPts val="1200"/>
              </a:spcBef>
              <a:spcAft>
                <a:spcPts val="1200"/>
              </a:spcAft>
              <a:buSzPts val="358"/>
              <a:buNone/>
            </a:pPr>
            <a:r>
              <a:rPr lang="en" sz="1700">
                <a:latin typeface="Arial"/>
                <a:ea typeface="Arial"/>
                <a:cs typeface="Arial"/>
                <a:sym typeface="Arial"/>
              </a:rPr>
              <a:t>Our team will create a web app that will help people avail tickets through online  in this type of time. It is recommended that despite the present functionality of the designed software, additional functionality such as the use of Email to send tickets and notifications to the customer and an online payment scheme should be implemented into the system.</a:t>
            </a:r>
            <a:endParaRPr sz="1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Statement of the Problem</a:t>
            </a:r>
            <a:endParaRPr sz="2500">
              <a:latin typeface="Arial"/>
              <a:ea typeface="Arial"/>
              <a:cs typeface="Arial"/>
              <a:sym typeface="Arial"/>
            </a:endParaRPr>
          </a:p>
        </p:txBody>
      </p:sp>
      <p:sp>
        <p:nvSpPr>
          <p:cNvPr id="146" name="Google Shape;146;p15"/>
          <p:cNvSpPr txBox="1"/>
          <p:nvPr>
            <p:ph idx="1" type="body"/>
          </p:nvPr>
        </p:nvSpPr>
        <p:spPr>
          <a:xfrm>
            <a:off x="0" y="1567550"/>
            <a:ext cx="9144000" cy="35760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4260">
                <a:latin typeface="Arial"/>
                <a:ea typeface="Arial"/>
                <a:cs typeface="Arial"/>
                <a:sym typeface="Arial"/>
              </a:rPr>
              <a:t>If we observe the workings of the bus reservation system, we get to know that there are many operations, which they have to do manually. It takes a lot of time and causes many errors. </a:t>
            </a:r>
            <a:endParaRPr sz="4260">
              <a:latin typeface="Arial"/>
              <a:ea typeface="Arial"/>
              <a:cs typeface="Arial"/>
              <a:sym typeface="Arial"/>
            </a:endParaRPr>
          </a:p>
          <a:p>
            <a:pPr indent="0" lvl="0" marL="0" rtl="0" algn="l">
              <a:spcBef>
                <a:spcPts val="1200"/>
              </a:spcBef>
              <a:spcAft>
                <a:spcPts val="0"/>
              </a:spcAft>
              <a:buNone/>
            </a:pPr>
            <a:r>
              <a:rPr lang="en" sz="4260">
                <a:latin typeface="Arial"/>
                <a:ea typeface="Arial"/>
                <a:cs typeface="Arial"/>
                <a:sym typeface="Arial"/>
              </a:rPr>
              <a:t>To solve the above problem, and further maintaining records of items, Bus scheduling, Seat availability for customers, Price of per seat, Bill generation and other things, there required a computerized system for bus scheduling and ticketing. By using our web application, we can schedule the bus timing, sell tickets, and generate different reports with a single click from different reports with a single click from different counters into a centralized database server.</a:t>
            </a:r>
            <a:endParaRPr b="1" sz="4260">
              <a:latin typeface="Arial"/>
              <a:ea typeface="Arial"/>
              <a:cs typeface="Arial"/>
              <a:sym typeface="Arial"/>
            </a:endParaRPr>
          </a:p>
          <a:p>
            <a:pPr indent="0" lvl="0" marL="0" rtl="0" algn="l">
              <a:spcBef>
                <a:spcPts val="1200"/>
              </a:spcBef>
              <a:spcAft>
                <a:spcPts val="0"/>
              </a:spcAft>
              <a:buNone/>
            </a:pPr>
            <a:r>
              <a:t/>
            </a:r>
            <a:endParaRPr b="1" sz="2000">
              <a:latin typeface="Arial"/>
              <a:ea typeface="Arial"/>
              <a:cs typeface="Arial"/>
              <a:sym typeface="Arial"/>
            </a:endParaRPr>
          </a:p>
          <a:p>
            <a:pPr indent="0" lvl="0" marL="0" rtl="0" algn="l">
              <a:spcBef>
                <a:spcPts val="1200"/>
              </a:spcBef>
              <a:spcAft>
                <a:spcPts val="0"/>
              </a:spcAft>
              <a:buNone/>
            </a:pPr>
            <a:r>
              <a:rPr lang="en" sz="3231">
                <a:latin typeface="Arial"/>
                <a:ea typeface="Arial"/>
                <a:cs typeface="Arial"/>
                <a:sym typeface="Arial"/>
              </a:rPr>
              <a:t>    </a:t>
            </a:r>
            <a:endParaRPr sz="3350">
              <a:latin typeface="Arial"/>
              <a:ea typeface="Arial"/>
              <a:cs typeface="Arial"/>
              <a:sym typeface="Arial"/>
            </a:endParaRPr>
          </a:p>
          <a:p>
            <a:pPr indent="0" lvl="0" marL="0" rtl="0" algn="l">
              <a:spcBef>
                <a:spcPts val="1200"/>
              </a:spcBef>
              <a:spcAft>
                <a:spcPts val="0"/>
              </a:spcAft>
              <a:buNone/>
            </a:pPr>
            <a:r>
              <a:t/>
            </a:r>
            <a:endParaRPr sz="2000">
              <a:latin typeface="Arial"/>
              <a:ea typeface="Arial"/>
              <a:cs typeface="Arial"/>
              <a:sym typeface="Arial"/>
            </a:endParaRPr>
          </a:p>
          <a:p>
            <a:pPr indent="0" lvl="0" marL="0" rtl="0" algn="l">
              <a:spcBef>
                <a:spcPts val="1200"/>
              </a:spcBef>
              <a:spcAft>
                <a:spcPts val="0"/>
              </a:spcAft>
              <a:buNone/>
            </a:pPr>
            <a:r>
              <a:t/>
            </a:r>
            <a:endParaRPr sz="1850">
              <a:latin typeface="Arial"/>
              <a:ea typeface="Arial"/>
              <a:cs typeface="Arial"/>
              <a:sym typeface="Arial"/>
            </a:endParaRPr>
          </a:p>
          <a:p>
            <a:pPr indent="0" lvl="0" marL="0" rtl="0" algn="l">
              <a:spcBef>
                <a:spcPts val="1200"/>
              </a:spcBef>
              <a:spcAft>
                <a:spcPts val="1200"/>
              </a:spcAft>
              <a:buNone/>
            </a:pPr>
            <a:r>
              <a:t/>
            </a:r>
            <a:endParaRPr sz="185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Objectives of the Study</a:t>
            </a:r>
            <a:endParaRPr sz="2500">
              <a:latin typeface="Arial"/>
              <a:ea typeface="Arial"/>
              <a:cs typeface="Arial"/>
              <a:sym typeface="Arial"/>
            </a:endParaRPr>
          </a:p>
        </p:txBody>
      </p:sp>
      <p:sp>
        <p:nvSpPr>
          <p:cNvPr id="152" name="Google Shape;152;p16"/>
          <p:cNvSpPr txBox="1"/>
          <p:nvPr>
            <p:ph idx="1" type="body"/>
          </p:nvPr>
        </p:nvSpPr>
        <p:spPr>
          <a:xfrm>
            <a:off x="0" y="1567550"/>
            <a:ext cx="9144000" cy="357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latin typeface="Arial"/>
                <a:ea typeface="Arial"/>
                <a:cs typeface="Arial"/>
                <a:sym typeface="Arial"/>
              </a:rPr>
              <a:t>The objective of this study is to develop an Online Ticketing for Bus transportation in Lingayen-Dagupan to;</a:t>
            </a:r>
            <a:endParaRPr sz="1700">
              <a:latin typeface="Arial"/>
              <a:ea typeface="Arial"/>
              <a:cs typeface="Arial"/>
              <a:sym typeface="Arial"/>
            </a:endParaRPr>
          </a:p>
          <a:p>
            <a:pPr indent="0" lvl="0" marL="0" rtl="0" algn="l">
              <a:spcBef>
                <a:spcPts val="1200"/>
              </a:spcBef>
              <a:spcAft>
                <a:spcPts val="0"/>
              </a:spcAft>
              <a:buNone/>
            </a:pPr>
            <a:r>
              <a:rPr lang="en" sz="1700">
                <a:latin typeface="Arial"/>
                <a:ea typeface="Arial"/>
                <a:cs typeface="Arial"/>
                <a:sym typeface="Arial"/>
              </a:rPr>
              <a:t>Specifically, it aims to achieve the following:</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lang="en" sz="1700">
                <a:latin typeface="Arial"/>
                <a:ea typeface="Arial"/>
                <a:cs typeface="Arial"/>
                <a:sym typeface="Arial"/>
              </a:rPr>
              <a:t>Provide a mobile application where information about bus can be stored and viewed by passengers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Provide a web-based management system for </a:t>
            </a:r>
            <a:r>
              <a:rPr lang="en" sz="1700">
                <a:latin typeface="Arial"/>
                <a:ea typeface="Arial"/>
                <a:cs typeface="Arial"/>
                <a:sym typeface="Arial"/>
              </a:rPr>
              <a:t>administrator</a:t>
            </a:r>
            <a:r>
              <a:rPr lang="en" sz="1700">
                <a:latin typeface="Arial"/>
                <a:ea typeface="Arial"/>
                <a:cs typeface="Arial"/>
                <a:sym typeface="Arial"/>
              </a:rPr>
              <a:t>, tellers.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Help customers to check the time departure and arrival for every through the  system.</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Passengers can buy bus tickets through the app without a need to queue up at the counter to purchase a bus ticket.</a:t>
            </a:r>
            <a:endParaRPr sz="17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Significance of the Study</a:t>
            </a:r>
            <a:endParaRPr sz="2500">
              <a:latin typeface="Arial"/>
              <a:ea typeface="Arial"/>
              <a:cs typeface="Arial"/>
              <a:sym typeface="Arial"/>
            </a:endParaRPr>
          </a:p>
        </p:txBody>
      </p:sp>
      <p:sp>
        <p:nvSpPr>
          <p:cNvPr id="158" name="Google Shape;158;p17"/>
          <p:cNvSpPr txBox="1"/>
          <p:nvPr>
            <p:ph idx="1" type="body"/>
          </p:nvPr>
        </p:nvSpPr>
        <p:spPr>
          <a:xfrm>
            <a:off x="0" y="1567550"/>
            <a:ext cx="91440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An Online Ticketing System is a significant tool that helps commuters of Lingayen-Dagupan to search for available tickets and get their data easily without any prior experience queuing at the counter.</a:t>
            </a:r>
            <a:endParaRPr sz="1700">
              <a:latin typeface="Arial"/>
              <a:ea typeface="Arial"/>
              <a:cs typeface="Arial"/>
              <a:sym typeface="Arial"/>
            </a:endParaRPr>
          </a:p>
          <a:p>
            <a:pPr indent="0" lvl="0" marL="0" rtl="0" algn="l">
              <a:spcBef>
                <a:spcPts val="1200"/>
              </a:spcBef>
              <a:spcAft>
                <a:spcPts val="0"/>
              </a:spcAft>
              <a:buNone/>
            </a:pPr>
            <a:r>
              <a:rPr lang="en" sz="1700">
                <a:latin typeface="Arial"/>
                <a:ea typeface="Arial"/>
                <a:cs typeface="Arial"/>
                <a:sym typeface="Arial"/>
              </a:rPr>
              <a:t>Below is some of the significance of this research work;</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lang="en" sz="1700">
                <a:latin typeface="Arial"/>
                <a:ea typeface="Arial"/>
                <a:cs typeface="Arial"/>
                <a:sym typeface="Arial"/>
              </a:rPr>
              <a:t>Passengers can check availability of the bus ticket, buy a bus ticket, and pay the bus ticket online.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To ease off the stress of queuing at the counter.</a:t>
            </a:r>
            <a:endParaRPr sz="17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Scope and Delimitation</a:t>
            </a:r>
            <a:endParaRPr sz="2500">
              <a:latin typeface="Arial"/>
              <a:ea typeface="Arial"/>
              <a:cs typeface="Arial"/>
              <a:sym typeface="Arial"/>
            </a:endParaRPr>
          </a:p>
        </p:txBody>
      </p:sp>
      <p:sp>
        <p:nvSpPr>
          <p:cNvPr id="164" name="Google Shape;164;p18"/>
          <p:cNvSpPr txBox="1"/>
          <p:nvPr>
            <p:ph idx="1" type="body"/>
          </p:nvPr>
        </p:nvSpPr>
        <p:spPr>
          <a:xfrm>
            <a:off x="0" y="1567550"/>
            <a:ext cx="9144000" cy="357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latin typeface="Arial"/>
                <a:ea typeface="Arial"/>
                <a:cs typeface="Arial"/>
                <a:sym typeface="Arial"/>
              </a:rPr>
              <a:t>SCOPE:</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lang="en" sz="1700">
                <a:latin typeface="Arial"/>
                <a:ea typeface="Arial"/>
                <a:cs typeface="Arial"/>
                <a:sym typeface="Arial"/>
              </a:rPr>
              <a:t>Sign in - The user can sign up do registration with the system.</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Login - The </a:t>
            </a:r>
            <a:r>
              <a:rPr lang="en" sz="1700">
                <a:latin typeface="Arial"/>
                <a:ea typeface="Arial"/>
                <a:cs typeface="Arial"/>
                <a:sym typeface="Arial"/>
              </a:rPr>
              <a:t>registered</a:t>
            </a:r>
            <a:r>
              <a:rPr lang="en" sz="1700">
                <a:latin typeface="Arial"/>
                <a:ea typeface="Arial"/>
                <a:cs typeface="Arial"/>
                <a:sym typeface="Arial"/>
              </a:rPr>
              <a:t> user can login to the proposed system</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Check Seat - The user can check available set</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Payment Seat - The user can also do payment for the seat on the proposed system.</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Print - The user can Print </a:t>
            </a:r>
            <a:r>
              <a:rPr lang="en" sz="1700">
                <a:latin typeface="Arial"/>
                <a:ea typeface="Arial"/>
                <a:cs typeface="Arial"/>
                <a:sym typeface="Arial"/>
              </a:rPr>
              <a:t>receipts</a:t>
            </a:r>
            <a:r>
              <a:rPr lang="en" sz="1700">
                <a:latin typeface="Arial"/>
                <a:ea typeface="Arial"/>
                <a:cs typeface="Arial"/>
                <a:sym typeface="Arial"/>
              </a:rPr>
              <a:t> on the system as evidence of payment.</a:t>
            </a:r>
            <a:endParaRPr sz="1700">
              <a:latin typeface="Arial"/>
              <a:ea typeface="Arial"/>
              <a:cs typeface="Arial"/>
              <a:sym typeface="Arial"/>
            </a:endParaRPr>
          </a:p>
          <a:p>
            <a:pPr indent="0" lvl="0" marL="0" rtl="0" algn="l">
              <a:spcBef>
                <a:spcPts val="1200"/>
              </a:spcBef>
              <a:spcAft>
                <a:spcPts val="0"/>
              </a:spcAft>
              <a:buNone/>
            </a:pPr>
            <a:r>
              <a:rPr lang="en" sz="1700">
                <a:latin typeface="Arial"/>
                <a:ea typeface="Arial"/>
                <a:cs typeface="Arial"/>
                <a:sym typeface="Arial"/>
              </a:rPr>
              <a:t>DELIMITATIONS:</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lang="en" sz="1700">
                <a:latin typeface="Arial"/>
                <a:ea typeface="Arial"/>
                <a:cs typeface="Arial"/>
                <a:sym typeface="Arial"/>
              </a:rPr>
              <a:t>The system is </a:t>
            </a:r>
            <a:r>
              <a:rPr lang="en" sz="1700">
                <a:latin typeface="Arial"/>
                <a:ea typeface="Arial"/>
                <a:cs typeface="Arial"/>
                <a:sym typeface="Arial"/>
              </a:rPr>
              <a:t>designed for the Lingayen-Dagupan passengers only.</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The mobile app is for online bus ticketing reservations.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The web-based management system is for onsite transaction only.</a:t>
            </a:r>
            <a:endParaRPr sz="17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System Methodology</a:t>
            </a:r>
            <a:endParaRPr sz="2500">
              <a:latin typeface="Arial"/>
              <a:ea typeface="Arial"/>
              <a:cs typeface="Arial"/>
              <a:sym typeface="Arial"/>
            </a:endParaRPr>
          </a:p>
        </p:txBody>
      </p:sp>
      <p:sp>
        <p:nvSpPr>
          <p:cNvPr id="170" name="Google Shape;170;p19"/>
          <p:cNvSpPr txBox="1"/>
          <p:nvPr>
            <p:ph idx="1" type="body"/>
          </p:nvPr>
        </p:nvSpPr>
        <p:spPr>
          <a:xfrm>
            <a:off x="0" y="1567550"/>
            <a:ext cx="91440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Arial"/>
                <a:ea typeface="Arial"/>
                <a:cs typeface="Arial"/>
                <a:sym typeface="Arial"/>
              </a:rPr>
              <a:t>Prototype (Mockups)</a:t>
            </a:r>
            <a:endParaRPr sz="2500">
              <a:latin typeface="Arial"/>
              <a:ea typeface="Arial"/>
              <a:cs typeface="Arial"/>
              <a:sym typeface="Arial"/>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