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Nunito" pitchFamily="2" charset="0"/>
      <p:regular r:id="rId32"/>
      <p:bold r:id="rId33"/>
      <p:italic r:id="rId34"/>
      <p:boldItalic r:id="rId35"/>
    </p:embeddedFont>
    <p:embeddedFont>
      <p:font typeface="Oswald" panose="00000500000000000000" pitchFamily="2" charset="0"/>
      <p:regular r:id="rId36"/>
      <p:bold r:id="rId37"/>
    </p:embeddedFont>
    <p:embeddedFont>
      <p:font typeface="Oswald Medium" panose="00000600000000000000" pitchFamily="2" charset="0"/>
      <p:regular r:id="rId38"/>
      <p:bold r:id="rId39"/>
    </p:embeddedFont>
    <p:embeddedFont>
      <p:font typeface="Titillium Web" panose="000005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A7F964-7D73-44D4-BA0D-0F49922D0BEA}">
  <a:tblStyle styleId="{69A7F964-7D73-44D4-BA0D-0F49922D0BE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78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medium.com/swlh/decision-tree-classification-de64fc4d5aac"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125840907c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125840907c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We first looked at the statistical summary of all our variables to see how they are generally spread out in our dataset. This allows us to find various essential data, such as the mean and standard deviation of a variable, at a glance.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125840907cd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125840907cd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Next, we explored the box plots, histogram and violin plots of each of the variables to help us better visualise our data. Using such graphs, we can easily see where each quartile of our variable lies in. For instance, in the case of density, we can tell that its median is around 0.997, as well as how its count changes as density values change. In particular, box plots also enable us to spot the outliers in our data, which we may need to take into consideration when carrying out our analysis.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125840907cd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125840907cd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Following the 3 graphs, we plotted a correlation heatmap to get a sense of how each variable affects another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df390a47b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df390a47b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We then proceed to clean our data, removing outliers which are defined as points beyond both ends of whiskers. Detecting and removing outliers reduces the variance of the training data and improves test accuracy, which helps us to make our model more accurate in predicting wine quality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1220a6ece6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1220a6ece6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solidFill>
                  <a:schemeClr val="dk1"/>
                </a:solidFill>
              </a:rPr>
              <a:t>Next, we added an additional column, new quality of wine. Wine with quality ranging from 0 to 5 is classified to be bad wine, while wine with quality ranging from 6 to 10 is classified as good wine. With this simple classification, consumers can view quality of their wine at a quick glance and from there make a speedy decision when purchasing.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125840907cd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125840907cd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Here is a snapshot of the new quality column that we added into our data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g121fb207e38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0" name="Google Shape;990;g121fb207e38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Now, moving on to the machine learning part of our project.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11b2dde1d7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11b2dde1d7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Firstly, our group decided to make use of the decision tree model to help predict whether the wine is classified as “good” or “bad”. We made use of the classification tree since we want to classify the wines into 2 groups, splitting them based on categorical factors like alcohol content and pH for example.</a:t>
            </a:r>
            <a:endParaRPr/>
          </a:p>
          <a:p>
            <a:pPr marL="0" lvl="0" indent="0" algn="l" rtl="0">
              <a:spcBef>
                <a:spcPts val="0"/>
              </a:spcBef>
              <a:spcAft>
                <a:spcPts val="0"/>
              </a:spcAft>
              <a:buNone/>
            </a:pPr>
            <a:endParaRPr/>
          </a:p>
          <a:p>
            <a:pPr marL="0" lvl="0" indent="0" algn="l" rtl="0">
              <a:spcBef>
                <a:spcPts val="0"/>
              </a:spcBef>
              <a:spcAft>
                <a:spcPts val="0"/>
              </a:spcAft>
              <a:buNone/>
            </a:pPr>
            <a:r>
              <a:rPr lang="de"/>
              <a:t>Our group also found that aside from using what we learnt in the lab sessions, we can make use of the random forest model to achieve our aim. The random forest model works almost similar to the decision tree model, but instead of just making a prediction based on one tree, the random forest model consists of many individual trees grouped together to make the prediction, hence, should create a more accurate prediction.</a:t>
            </a:r>
            <a:endParaRPr/>
          </a:p>
          <a:p>
            <a:pPr marL="0" lvl="0" indent="0" algn="l" rtl="0">
              <a:spcBef>
                <a:spcPts val="0"/>
              </a:spcBef>
              <a:spcAft>
                <a:spcPts val="0"/>
              </a:spcAft>
              <a:buNone/>
            </a:pPr>
            <a:endParaRPr/>
          </a:p>
          <a:p>
            <a:pPr marL="0" lvl="0" indent="0" algn="l" rtl="0">
              <a:spcBef>
                <a:spcPts val="0"/>
              </a:spcBef>
              <a:spcAft>
                <a:spcPts val="0"/>
              </a:spcAft>
              <a:buNone/>
            </a:pPr>
            <a:r>
              <a:rPr lang="de" u="sng">
                <a:solidFill>
                  <a:schemeClr val="hlink"/>
                </a:solidFill>
                <a:hlinkClick r:id="rId3"/>
              </a:rPr>
              <a:t>https://medium.com/swlh/decision-tree-classification-de64fc4d5aac</a:t>
            </a:r>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7"/>
        <p:cNvGrpSpPr/>
        <p:nvPr/>
      </p:nvGrpSpPr>
      <p:grpSpPr>
        <a:xfrm>
          <a:off x="0" y="0"/>
          <a:ext cx="0" cy="0"/>
          <a:chOff x="0" y="0"/>
          <a:chExt cx="0" cy="0"/>
        </a:xfrm>
      </p:grpSpPr>
      <p:sp>
        <p:nvSpPr>
          <p:cNvPr id="1018" name="Google Shape;1018;g124ca292bea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9" name="Google Shape;1019;g124ca292bea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Next, our team plotted the decision tree. We identified the response and predictors of our data, where the response would be the new quality we assigned to the wines and the predictors would be the various factors in the data set.</a:t>
            </a:r>
            <a:endParaRPr/>
          </a:p>
          <a:p>
            <a:pPr marL="0" lvl="0" indent="0" algn="l" rtl="0">
              <a:spcBef>
                <a:spcPts val="0"/>
              </a:spcBef>
              <a:spcAft>
                <a:spcPts val="0"/>
              </a:spcAft>
              <a:buNone/>
            </a:pPr>
            <a:endParaRPr/>
          </a:p>
          <a:p>
            <a:pPr marL="0" lvl="0" indent="0" algn="l" rtl="0">
              <a:spcBef>
                <a:spcPts val="0"/>
              </a:spcBef>
              <a:spcAft>
                <a:spcPts val="0"/>
              </a:spcAft>
              <a:buNone/>
            </a:pPr>
            <a:r>
              <a:rPr lang="de"/>
              <a:t>Then, we split the data into train and test data sets in a 3 is to 1 ratio, and subsequently, we plotted trees for both data sets.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125840907cd_2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125840907cd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We then plotted the confusion matrices for both train and test datasets, in order to generate the classification accuracy of the model.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b1c2217c3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b1c2217c3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This is an overview of our presentation. We will first go through our problem definition, followed by the exploratory data analysis, machine learning &amp; outcome of our project.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124ca292bea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124ca292bea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To evaluate the accuracy of our prediction using the decision tree model, we picked out 3 unique wines and we predicted their new quality. We also tabulated the probability of the wines getting predicted as good.</a:t>
            </a: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124ca292bea_0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124ca292bea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For the random forest model, we did almost the same thing but when plotting the random forest, we needed to allocate the number of trees that would be a part of the forest, as well as the depth of each tree.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11b2dde1d7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11b2dde1d7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To find the classification accuracy of the model, we plotted confusion matrices as well.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g11b2dde1d7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3" name="Google Shape;1173;g11b2dde1d7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Using the same 3 unique wines that we picked out to evaluate the decision tree model, we predicted the qualities again but this time using the random forest model. And we generated the probabilities that the wines were good again too.</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0"/>
        <p:cNvGrpSpPr/>
        <p:nvPr/>
      </p:nvGrpSpPr>
      <p:grpSpPr>
        <a:xfrm>
          <a:off x="0" y="0"/>
          <a:ext cx="0" cy="0"/>
          <a:chOff x="0" y="0"/>
          <a:chExt cx="0" cy="0"/>
        </a:xfrm>
      </p:grpSpPr>
      <p:sp>
        <p:nvSpPr>
          <p:cNvPr id="1201" name="Google Shape;1201;g121fb207e38_4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2" name="Google Shape;1202;g121fb207e38_4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After analysing our data, we now come to the most important part - the outcome of our model.</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11b2dde1d7a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7" name="Google Shape;1217;g11b2dde1d7a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Looking at the decision tree, we realise that the higher a variable occurs in the tree, the more important it is in predicting wine quality. From our decision trees generated, we observe that the relatively more important factors are namely alcohol and sulphates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11b2dde1d7a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11b2dde1d7a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Looking at the goodness of fit of model for our test set, we see that the classification accuracy for random forest 0.80339 is much higher than the classification accuracy for a single decision tree of 0.68814, showing that utilising random tree is more accurate than decision tree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6"/>
        <p:cNvGrpSpPr/>
        <p:nvPr/>
      </p:nvGrpSpPr>
      <p:grpSpPr>
        <a:xfrm>
          <a:off x="0" y="0"/>
          <a:ext cx="0" cy="0"/>
          <a:chOff x="0" y="0"/>
          <a:chExt cx="0" cy="0"/>
        </a:xfrm>
      </p:grpSpPr>
      <p:sp>
        <p:nvSpPr>
          <p:cNvPr id="1247" name="Google Shape;1247;g1257e2ccb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8" name="Google Shape;1248;g1257e2ccb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Furthermore, putting the calculated probability of the 2 models on side by side comparison, we can clearly see the improvement in prediction of new quality using the random forest model. The significant improvement can be seen across all three examples, further confirming our hypothesis that t</a:t>
            </a:r>
            <a:r>
              <a:rPr lang="de">
                <a:solidFill>
                  <a:schemeClr val="dk1"/>
                </a:solidFill>
              </a:rPr>
              <a:t>he random forest model consisting of many individual trees grouped together, creates a more accurate prediction than a single decision tree.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1"/>
        <p:cNvGrpSpPr/>
        <p:nvPr/>
      </p:nvGrpSpPr>
      <p:grpSpPr>
        <a:xfrm>
          <a:off x="0" y="0"/>
          <a:ext cx="0" cy="0"/>
          <a:chOff x="0" y="0"/>
          <a:chExt cx="0" cy="0"/>
        </a:xfrm>
      </p:grpSpPr>
      <p:sp>
        <p:nvSpPr>
          <p:cNvPr id="1262" name="Google Shape;1262;g11b2dde1d7a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3" name="Google Shape;1263;g11b2dde1d7a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The benefits of using random forest also shone through in our results. With random forest, we are able to solve the original problem that was stated before without overfitting the tree model. This method is also more accurate than just decision trees in predicting whether wine is good or bad. this is something that was not taught in lab sessions and we are happy to have learnt something new through the journey of the project</a:t>
            </a:r>
            <a:endParaRPr/>
          </a:p>
          <a:p>
            <a:pPr marL="0" lvl="0" indent="0" algn="l" rtl="0">
              <a:spcBef>
                <a:spcPts val="0"/>
              </a:spcBef>
              <a:spcAft>
                <a:spcPts val="0"/>
              </a:spcAft>
              <a:buNone/>
            </a:pPr>
            <a:endParaRPr/>
          </a:p>
          <a:p>
            <a:pPr marL="0" lvl="0" indent="0" algn="l" rtl="0">
              <a:spcBef>
                <a:spcPts val="0"/>
              </a:spcBef>
              <a:spcAft>
                <a:spcPts val="0"/>
              </a:spcAft>
              <a:buNone/>
            </a:pPr>
            <a:r>
              <a:rPr lang="de"/>
              <a:t>https://towardsdatascience.com/3-techniques-to-avoid-overfitting-of-decision-trees-1e7d3d985a09#:~:text=Is%20your%20Decision%20Tree%20Overfitting,fails%20to%20capture%20important%20patterns.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g11b2dde1d7a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6" name="Google Shape;1276;g11b2dde1d7a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With the help of data science, predicting wine quality is much simpler than you think. For you wine lovers out there, we hope our project can bring yall fun and convenience when choosing wine! Thank you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121b7571b9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121b7571b9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1220a6ece6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1220a6ece6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Red wine is one of the most popular types of wine among wine-drinking adults, and in 2018, 38.7% of people aged 18 to 29 years old were found to drink red wine on a regular basis in the U.S. This highlights the significance of red wine in many people’s daily lives, and is a reason why we chose to explore in detail. However, although many people do drink red wine, it may be hard for them to be sure of the wine quality before purchasing them.</a:t>
            </a:r>
            <a:endParaRPr/>
          </a:p>
          <a:p>
            <a:pPr marL="0" lvl="0" indent="0" algn="l" rtl="0">
              <a:spcBef>
                <a:spcPts val="0"/>
              </a:spcBef>
              <a:spcAft>
                <a:spcPts val="0"/>
              </a:spcAft>
              <a:buNone/>
            </a:pPr>
            <a:endParaRPr/>
          </a:p>
          <a:p>
            <a:pPr marL="0" lvl="0" indent="0" algn="l" rtl="0">
              <a:spcBef>
                <a:spcPts val="0"/>
              </a:spcBef>
              <a:spcAft>
                <a:spcPts val="0"/>
              </a:spcAft>
              <a:buNone/>
            </a:pPr>
            <a:r>
              <a:rPr lang="de"/>
              <a:t>https://www.statista.com/statistics/228269/wine-consumption-usa/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124ca292bea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124ca292bea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Hence, this leads us to our problem. How can we predict whether a wine is good or bad based on its components?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125840907cd_4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125840907cd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In our project, we aim to help consumers be more certain of the quality of a wine just by looking at its composition. This can help them to make a more informed purchase decision and elevate their shopping experience. From the pov of wine companies, with this better marketing strategy, their sales can also be boosted.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124ca292bea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124ca292bea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In this red wine quality dataset, we look at a total of 12 factors as listed here, which we believe are important in our prediction of wine quality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g124ca292be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 name="Google Shape;871;g124ca292be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124ca292b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124ca292b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After defining our problem, we now move on to the next section: exploratory data analysis to help us predict wine quality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51" y="0"/>
            <a:ext cx="9144001" cy="5143500"/>
            <a:chOff x="-151" y="0"/>
            <a:chExt cx="9144001" cy="5143500"/>
          </a:xfrm>
        </p:grpSpPr>
        <p:sp>
          <p:nvSpPr>
            <p:cNvPr id="10" name="Google Shape;10;p2"/>
            <p:cNvSpPr/>
            <p:nvPr/>
          </p:nvSpPr>
          <p:spPr>
            <a:xfrm rot="10800000">
              <a:off x="7885950" y="75"/>
              <a:ext cx="1257900" cy="1257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10800000">
              <a:off x="64714" y="69335"/>
              <a:ext cx="4222474" cy="4182595"/>
              <a:chOff x="498850" y="3224050"/>
              <a:chExt cx="1482350" cy="1468350"/>
            </a:xfrm>
          </p:grpSpPr>
          <p:sp>
            <p:nvSpPr>
              <p:cNvPr id="12" name="Google Shape;12;p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7027390" y="3043364"/>
              <a:ext cx="2017775" cy="1998718"/>
              <a:chOff x="498850" y="3224050"/>
              <a:chExt cx="1482350" cy="1468350"/>
            </a:xfrm>
          </p:grpSpPr>
          <p:sp>
            <p:nvSpPr>
              <p:cNvPr id="16" name="Google Shape;16;p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rot="5400000">
              <a:off x="-150" y="0"/>
              <a:ext cx="1758600" cy="175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51" y="0"/>
              <a:ext cx="2888100" cy="2888100"/>
            </a:xfrm>
            <a:prstGeom prst="diagStripe">
              <a:avLst>
                <a:gd name="adj" fmla="val 557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0" y="0"/>
              <a:ext cx="3077400" cy="3077400"/>
            </a:xfrm>
            <a:prstGeom prst="diagStripe">
              <a:avLst>
                <a:gd name="adj" fmla="val 9164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657228" y="58028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592117" y="53294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373691" y="3895669"/>
              <a:ext cx="885900" cy="885900"/>
              <a:chOff x="713388" y="3717894"/>
              <a:chExt cx="885900" cy="885900"/>
            </a:xfrm>
          </p:grpSpPr>
          <p:grpSp>
            <p:nvGrpSpPr>
              <p:cNvPr id="26" name="Google Shape;26;p2"/>
              <p:cNvGrpSpPr/>
              <p:nvPr/>
            </p:nvGrpSpPr>
            <p:grpSpPr>
              <a:xfrm>
                <a:off x="1139136" y="3851384"/>
                <a:ext cx="454563" cy="703194"/>
                <a:chOff x="1139136" y="3851384"/>
                <a:chExt cx="454563" cy="703194"/>
              </a:xfrm>
            </p:grpSpPr>
            <p:sp>
              <p:nvSpPr>
                <p:cNvPr id="27" name="Google Shape;27;p2"/>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 name="Google Shape;33;p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34" name="Google Shape;34;p2"/>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nvGrpSpPr>
            <p:cNvPr id="35" name="Google Shape;35;p2"/>
            <p:cNvGrpSpPr/>
            <p:nvPr/>
          </p:nvGrpSpPr>
          <p:grpSpPr>
            <a:xfrm rot="-5400000">
              <a:off x="8430603" y="721212"/>
              <a:ext cx="475817" cy="475817"/>
              <a:chOff x="713388" y="3717894"/>
              <a:chExt cx="885900" cy="885900"/>
            </a:xfrm>
          </p:grpSpPr>
          <p:cxnSp>
            <p:nvCxnSpPr>
              <p:cNvPr id="36" name="Google Shape;36;p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37" name="Google Shape;37;p2"/>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sp>
        <p:nvSpPr>
          <p:cNvPr id="38" name="Google Shape;38;p2"/>
          <p:cNvSpPr txBox="1">
            <a:spLocks noGrp="1"/>
          </p:cNvSpPr>
          <p:nvPr>
            <p:ph type="ctrTitle"/>
          </p:nvPr>
        </p:nvSpPr>
        <p:spPr>
          <a:xfrm>
            <a:off x="2147575" y="1686875"/>
            <a:ext cx="4257300" cy="18036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1"/>
              </a:buClr>
              <a:buSzPts val="5200"/>
              <a:buNone/>
              <a:defRPr sz="5500">
                <a:solidFill>
                  <a:schemeClr val="lt1"/>
                </a:solidFill>
                <a:latin typeface="Oswald Medium"/>
                <a:ea typeface="Oswald Medium"/>
                <a:cs typeface="Oswald Medium"/>
                <a:sym typeface="Oswald Medium"/>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39" name="Google Shape;39;p2"/>
          <p:cNvSpPr txBox="1">
            <a:spLocks noGrp="1"/>
          </p:cNvSpPr>
          <p:nvPr>
            <p:ph type="subTitle" idx="1"/>
          </p:nvPr>
        </p:nvSpPr>
        <p:spPr>
          <a:xfrm>
            <a:off x="2147575" y="3543602"/>
            <a:ext cx="4343400" cy="522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800"/>
              <a:buNone/>
              <a:defRPr sz="1800"/>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CUSTOM_4">
    <p:spTree>
      <p:nvGrpSpPr>
        <p:cNvPr id="1" name="Shape 315"/>
        <p:cNvGrpSpPr/>
        <p:nvPr/>
      </p:nvGrpSpPr>
      <p:grpSpPr>
        <a:xfrm>
          <a:off x="0" y="0"/>
          <a:ext cx="0" cy="0"/>
          <a:chOff x="0" y="0"/>
          <a:chExt cx="0" cy="0"/>
        </a:xfrm>
      </p:grpSpPr>
      <p:grpSp>
        <p:nvGrpSpPr>
          <p:cNvPr id="316" name="Google Shape;316;p16"/>
          <p:cNvGrpSpPr/>
          <p:nvPr/>
        </p:nvGrpSpPr>
        <p:grpSpPr>
          <a:xfrm>
            <a:off x="-9300" y="-1650"/>
            <a:ext cx="9153400" cy="5146800"/>
            <a:chOff x="-9300" y="-1650"/>
            <a:chExt cx="9153400" cy="5146800"/>
          </a:xfrm>
        </p:grpSpPr>
        <p:sp>
          <p:nvSpPr>
            <p:cNvPr id="317" name="Google Shape;317;p16"/>
            <p:cNvSpPr/>
            <p:nvPr/>
          </p:nvSpPr>
          <p:spPr>
            <a:xfrm>
              <a:off x="100" y="1927925"/>
              <a:ext cx="9144000" cy="126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 name="Google Shape;318;p16"/>
            <p:cNvGrpSpPr/>
            <p:nvPr/>
          </p:nvGrpSpPr>
          <p:grpSpPr>
            <a:xfrm>
              <a:off x="-9300" y="-1650"/>
              <a:ext cx="9153302" cy="5146800"/>
              <a:chOff x="-9300" y="-1650"/>
              <a:chExt cx="9153302" cy="5146800"/>
            </a:xfrm>
          </p:grpSpPr>
          <p:sp>
            <p:nvSpPr>
              <p:cNvPr id="319" name="Google Shape;319;p16"/>
              <p:cNvSpPr/>
              <p:nvPr/>
            </p:nvSpPr>
            <p:spPr>
              <a:xfrm rot="-5400000">
                <a:off x="-1576950" y="1566000"/>
                <a:ext cx="5146800" cy="2011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 name="Google Shape;320;p16"/>
              <p:cNvGrpSpPr/>
              <p:nvPr/>
            </p:nvGrpSpPr>
            <p:grpSpPr>
              <a:xfrm>
                <a:off x="-249" y="-1650"/>
                <a:ext cx="9144251" cy="5146800"/>
                <a:chOff x="-249" y="-1650"/>
                <a:chExt cx="9144251" cy="5146800"/>
              </a:xfrm>
            </p:grpSpPr>
            <p:sp>
              <p:nvSpPr>
                <p:cNvPr id="321" name="Google Shape;321;p16"/>
                <p:cNvSpPr/>
                <p:nvPr/>
              </p:nvSpPr>
              <p:spPr>
                <a:xfrm rot="5400000">
                  <a:off x="-249" y="99"/>
                  <a:ext cx="2115000" cy="21150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6"/>
                <p:cNvSpPr/>
                <p:nvPr/>
              </p:nvSpPr>
              <p:spPr>
                <a:xfrm>
                  <a:off x="0" y="3028625"/>
                  <a:ext cx="2115000" cy="2115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3" name="Google Shape;323;p16"/>
                <p:cNvGrpSpPr/>
                <p:nvPr/>
              </p:nvGrpSpPr>
              <p:grpSpPr>
                <a:xfrm rot="5400000">
                  <a:off x="68751" y="3452570"/>
                  <a:ext cx="1622284" cy="1606815"/>
                  <a:chOff x="498850" y="3224050"/>
                  <a:chExt cx="1482350" cy="1468350"/>
                </a:xfrm>
              </p:grpSpPr>
              <p:sp>
                <p:nvSpPr>
                  <p:cNvPr id="324" name="Google Shape;324;p16"/>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16"/>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 name="Google Shape;328;p16"/>
                <p:cNvGrpSpPr/>
                <p:nvPr/>
              </p:nvGrpSpPr>
              <p:grpSpPr>
                <a:xfrm rot="5400000" flipH="1">
                  <a:off x="306016" y="269469"/>
                  <a:ext cx="885900" cy="885900"/>
                  <a:chOff x="713388" y="3717894"/>
                  <a:chExt cx="885900" cy="885900"/>
                </a:xfrm>
              </p:grpSpPr>
              <p:grpSp>
                <p:nvGrpSpPr>
                  <p:cNvPr id="329" name="Google Shape;329;p16"/>
                  <p:cNvGrpSpPr/>
                  <p:nvPr/>
                </p:nvGrpSpPr>
                <p:grpSpPr>
                  <a:xfrm>
                    <a:off x="1139136" y="3851384"/>
                    <a:ext cx="454563" cy="703194"/>
                    <a:chOff x="1139136" y="3851384"/>
                    <a:chExt cx="454563" cy="703194"/>
                  </a:xfrm>
                </p:grpSpPr>
                <p:sp>
                  <p:nvSpPr>
                    <p:cNvPr id="330" name="Google Shape;330;p16"/>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6"/>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6" name="Google Shape;336;p16"/>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337" name="Google Shape;337;p16"/>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sp>
              <p:nvSpPr>
                <p:cNvPr id="338" name="Google Shape;338;p16"/>
                <p:cNvSpPr/>
                <p:nvPr/>
              </p:nvSpPr>
              <p:spPr>
                <a:xfrm rot="-5400000">
                  <a:off x="6403675" y="2404950"/>
                  <a:ext cx="5146800" cy="33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39" name="Google Shape;339;p16"/>
          <p:cNvSpPr txBox="1">
            <a:spLocks noGrp="1"/>
          </p:cNvSpPr>
          <p:nvPr>
            <p:ph type="title"/>
          </p:nvPr>
        </p:nvSpPr>
        <p:spPr>
          <a:xfrm>
            <a:off x="4190400" y="1979654"/>
            <a:ext cx="4410900" cy="1209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4200"/>
              <a:buNone/>
              <a:defRPr sz="3800">
                <a:solidFill>
                  <a:schemeClr val="lt1"/>
                </a:solidFill>
              </a:defRPr>
            </a:lvl1pPr>
            <a:lvl2pPr lvl="1" algn="r" rtl="0">
              <a:spcBef>
                <a:spcPts val="0"/>
              </a:spcBef>
              <a:spcAft>
                <a:spcPts val="0"/>
              </a:spcAft>
              <a:buClr>
                <a:schemeClr val="lt1"/>
              </a:buClr>
              <a:buSzPts val="4200"/>
              <a:buNone/>
              <a:defRPr sz="4200">
                <a:solidFill>
                  <a:schemeClr val="lt1"/>
                </a:solidFill>
              </a:defRPr>
            </a:lvl2pPr>
            <a:lvl3pPr lvl="2" algn="r" rtl="0">
              <a:spcBef>
                <a:spcPts val="0"/>
              </a:spcBef>
              <a:spcAft>
                <a:spcPts val="0"/>
              </a:spcAft>
              <a:buClr>
                <a:schemeClr val="lt1"/>
              </a:buClr>
              <a:buSzPts val="4200"/>
              <a:buNone/>
              <a:defRPr sz="4200">
                <a:solidFill>
                  <a:schemeClr val="lt1"/>
                </a:solidFill>
              </a:defRPr>
            </a:lvl3pPr>
            <a:lvl4pPr lvl="3" algn="r" rtl="0">
              <a:spcBef>
                <a:spcPts val="0"/>
              </a:spcBef>
              <a:spcAft>
                <a:spcPts val="0"/>
              </a:spcAft>
              <a:buClr>
                <a:schemeClr val="lt1"/>
              </a:buClr>
              <a:buSzPts val="4200"/>
              <a:buNone/>
              <a:defRPr sz="4200">
                <a:solidFill>
                  <a:schemeClr val="lt1"/>
                </a:solidFill>
              </a:defRPr>
            </a:lvl4pPr>
            <a:lvl5pPr lvl="4" algn="r" rtl="0">
              <a:spcBef>
                <a:spcPts val="0"/>
              </a:spcBef>
              <a:spcAft>
                <a:spcPts val="0"/>
              </a:spcAft>
              <a:buClr>
                <a:schemeClr val="lt1"/>
              </a:buClr>
              <a:buSzPts val="4200"/>
              <a:buNone/>
              <a:defRPr sz="4200">
                <a:solidFill>
                  <a:schemeClr val="lt1"/>
                </a:solidFill>
              </a:defRPr>
            </a:lvl5pPr>
            <a:lvl6pPr lvl="5" algn="r" rtl="0">
              <a:spcBef>
                <a:spcPts val="0"/>
              </a:spcBef>
              <a:spcAft>
                <a:spcPts val="0"/>
              </a:spcAft>
              <a:buClr>
                <a:schemeClr val="lt1"/>
              </a:buClr>
              <a:buSzPts val="4200"/>
              <a:buNone/>
              <a:defRPr sz="4200">
                <a:solidFill>
                  <a:schemeClr val="lt1"/>
                </a:solidFill>
              </a:defRPr>
            </a:lvl6pPr>
            <a:lvl7pPr lvl="6" algn="r" rtl="0">
              <a:spcBef>
                <a:spcPts val="0"/>
              </a:spcBef>
              <a:spcAft>
                <a:spcPts val="0"/>
              </a:spcAft>
              <a:buClr>
                <a:schemeClr val="lt1"/>
              </a:buClr>
              <a:buSzPts val="4200"/>
              <a:buNone/>
              <a:defRPr sz="4200">
                <a:solidFill>
                  <a:schemeClr val="lt1"/>
                </a:solidFill>
              </a:defRPr>
            </a:lvl7pPr>
            <a:lvl8pPr lvl="7" algn="r" rtl="0">
              <a:spcBef>
                <a:spcPts val="0"/>
              </a:spcBef>
              <a:spcAft>
                <a:spcPts val="0"/>
              </a:spcAft>
              <a:buClr>
                <a:schemeClr val="lt1"/>
              </a:buClr>
              <a:buSzPts val="4200"/>
              <a:buNone/>
              <a:defRPr sz="4200">
                <a:solidFill>
                  <a:schemeClr val="lt1"/>
                </a:solidFill>
              </a:defRPr>
            </a:lvl8pPr>
            <a:lvl9pPr lvl="8" algn="r" rtl="0">
              <a:spcBef>
                <a:spcPts val="0"/>
              </a:spcBef>
              <a:spcAft>
                <a:spcPts val="0"/>
              </a:spcAft>
              <a:buClr>
                <a:schemeClr val="lt1"/>
              </a:buClr>
              <a:buSzPts val="4200"/>
              <a:buNone/>
              <a:defRPr sz="4200">
                <a:solidFill>
                  <a:schemeClr val="lt1"/>
                </a:solidFill>
              </a:defRPr>
            </a:lvl9pPr>
          </a:lstStyle>
          <a:p>
            <a:endParaRPr/>
          </a:p>
        </p:txBody>
      </p:sp>
      <p:sp>
        <p:nvSpPr>
          <p:cNvPr id="340" name="Google Shape;340;p16"/>
          <p:cNvSpPr txBox="1">
            <a:spLocks noGrp="1"/>
          </p:cNvSpPr>
          <p:nvPr>
            <p:ph type="subTitle" idx="1"/>
          </p:nvPr>
        </p:nvSpPr>
        <p:spPr>
          <a:xfrm>
            <a:off x="4190400" y="3255421"/>
            <a:ext cx="4240200" cy="70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50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341"/>
        <p:cNvGrpSpPr/>
        <p:nvPr/>
      </p:nvGrpSpPr>
      <p:grpSpPr>
        <a:xfrm>
          <a:off x="0" y="0"/>
          <a:ext cx="0" cy="0"/>
          <a:chOff x="0" y="0"/>
          <a:chExt cx="0" cy="0"/>
        </a:xfrm>
      </p:grpSpPr>
      <p:sp>
        <p:nvSpPr>
          <p:cNvPr id="342" name="Google Shape;342;p17"/>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44" name="Google Shape;344;p17"/>
          <p:cNvSpPr/>
          <p:nvPr/>
        </p:nvSpPr>
        <p:spPr>
          <a:xfrm rot="10800000">
            <a:off x="7473300" y="0"/>
            <a:ext cx="1670700" cy="16707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 name="Google Shape;345;p17"/>
          <p:cNvGrpSpPr/>
          <p:nvPr/>
        </p:nvGrpSpPr>
        <p:grpSpPr>
          <a:xfrm rot="-5400000">
            <a:off x="7935331" y="96836"/>
            <a:ext cx="1107019" cy="1096564"/>
            <a:chOff x="498850" y="3224050"/>
            <a:chExt cx="1482350" cy="1468350"/>
          </a:xfrm>
        </p:grpSpPr>
        <p:sp>
          <p:nvSpPr>
            <p:cNvPr id="346" name="Google Shape;346;p17"/>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17"/>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0" y="3863177"/>
            <a:ext cx="1280100" cy="1280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one column 2">
  <p:cSld name="CUSTOM_1_1_1">
    <p:spTree>
      <p:nvGrpSpPr>
        <p:cNvPr id="1" name="Shape 381"/>
        <p:cNvGrpSpPr/>
        <p:nvPr/>
      </p:nvGrpSpPr>
      <p:grpSpPr>
        <a:xfrm>
          <a:off x="0" y="0"/>
          <a:ext cx="0" cy="0"/>
          <a:chOff x="0" y="0"/>
          <a:chExt cx="0" cy="0"/>
        </a:xfrm>
      </p:grpSpPr>
      <p:grpSp>
        <p:nvGrpSpPr>
          <p:cNvPr id="382" name="Google Shape;382;p19"/>
          <p:cNvGrpSpPr/>
          <p:nvPr/>
        </p:nvGrpSpPr>
        <p:grpSpPr>
          <a:xfrm>
            <a:off x="75" y="-227"/>
            <a:ext cx="9144002" cy="5143727"/>
            <a:chOff x="75" y="-227"/>
            <a:chExt cx="9144002" cy="5143727"/>
          </a:xfrm>
        </p:grpSpPr>
        <p:grpSp>
          <p:nvGrpSpPr>
            <p:cNvPr id="383" name="Google Shape;383;p19"/>
            <p:cNvGrpSpPr/>
            <p:nvPr/>
          </p:nvGrpSpPr>
          <p:grpSpPr>
            <a:xfrm rot="10800000" flipH="1">
              <a:off x="7463462" y="-227"/>
              <a:ext cx="1680392" cy="1664522"/>
              <a:chOff x="498850" y="3224050"/>
              <a:chExt cx="1482350" cy="1468350"/>
            </a:xfrm>
          </p:grpSpPr>
          <p:sp>
            <p:nvSpPr>
              <p:cNvPr id="384" name="Google Shape;384;p19"/>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 name="Google Shape;387;p19"/>
            <p:cNvSpPr/>
            <p:nvPr/>
          </p:nvSpPr>
          <p:spPr>
            <a:xfrm>
              <a:off x="75" y="0"/>
              <a:ext cx="30222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50050" y="3816950"/>
              <a:ext cx="2865900" cy="1257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3787575" y="1570575"/>
              <a:ext cx="5356500" cy="69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 name="Google Shape;390;p19"/>
            <p:cNvGrpSpPr/>
            <p:nvPr/>
          </p:nvGrpSpPr>
          <p:grpSpPr>
            <a:xfrm flipH="1">
              <a:off x="112873" y="2967791"/>
              <a:ext cx="2196102" cy="2175214"/>
              <a:chOff x="498850" y="3224050"/>
              <a:chExt cx="1482350" cy="1468350"/>
            </a:xfrm>
          </p:grpSpPr>
          <p:sp>
            <p:nvSpPr>
              <p:cNvPr id="391" name="Google Shape;391;p19"/>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19"/>
            <p:cNvSpPr/>
            <p:nvPr/>
          </p:nvSpPr>
          <p:spPr>
            <a:xfrm>
              <a:off x="77" y="-75"/>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 name="Google Shape;395;p19"/>
          <p:cNvSpPr txBox="1">
            <a:spLocks noGrp="1"/>
          </p:cNvSpPr>
          <p:nvPr>
            <p:ph type="title"/>
          </p:nvPr>
        </p:nvSpPr>
        <p:spPr>
          <a:xfrm>
            <a:off x="4104725" y="1671843"/>
            <a:ext cx="4045200" cy="605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4200"/>
              <a:buNone/>
              <a:defRPr sz="40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396" name="Google Shape;396;p19"/>
          <p:cNvSpPr txBox="1">
            <a:spLocks noGrp="1"/>
          </p:cNvSpPr>
          <p:nvPr>
            <p:ph type="subTitle" idx="1"/>
          </p:nvPr>
        </p:nvSpPr>
        <p:spPr>
          <a:xfrm>
            <a:off x="4104725" y="2320250"/>
            <a:ext cx="4098600" cy="137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5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1">
  <p:cSld name="CUSTOM_2">
    <p:spTree>
      <p:nvGrpSpPr>
        <p:cNvPr id="1" name="Shape 460"/>
        <p:cNvGrpSpPr/>
        <p:nvPr/>
      </p:nvGrpSpPr>
      <p:grpSpPr>
        <a:xfrm>
          <a:off x="0" y="0"/>
          <a:ext cx="0" cy="0"/>
          <a:chOff x="0" y="0"/>
          <a:chExt cx="0" cy="0"/>
        </a:xfrm>
      </p:grpSpPr>
      <p:grpSp>
        <p:nvGrpSpPr>
          <p:cNvPr id="461" name="Google Shape;461;p23"/>
          <p:cNvGrpSpPr/>
          <p:nvPr/>
        </p:nvGrpSpPr>
        <p:grpSpPr>
          <a:xfrm>
            <a:off x="0" y="0"/>
            <a:ext cx="9144001" cy="5143500"/>
            <a:chOff x="0" y="0"/>
            <a:chExt cx="9144001" cy="5143500"/>
          </a:xfrm>
        </p:grpSpPr>
        <p:sp>
          <p:nvSpPr>
            <p:cNvPr id="462" name="Google Shape;462;p23"/>
            <p:cNvSpPr/>
            <p:nvPr/>
          </p:nvSpPr>
          <p:spPr>
            <a:xfrm rot="10800000">
              <a:off x="7473300" y="0"/>
              <a:ext cx="1670700" cy="16707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23"/>
            <p:cNvGrpSpPr/>
            <p:nvPr/>
          </p:nvGrpSpPr>
          <p:grpSpPr>
            <a:xfrm rot="-5400000">
              <a:off x="7935331" y="96836"/>
              <a:ext cx="1107019" cy="1096564"/>
              <a:chOff x="498850" y="3224050"/>
              <a:chExt cx="1482350" cy="1468350"/>
            </a:xfrm>
          </p:grpSpPr>
          <p:sp>
            <p:nvSpPr>
              <p:cNvPr id="464" name="Google Shape;464;p2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7" name="Google Shape;467;p23"/>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23"/>
            <p:cNvGrpSpPr/>
            <p:nvPr/>
          </p:nvGrpSpPr>
          <p:grpSpPr>
            <a:xfrm rot="10800000" flipH="1">
              <a:off x="570385" y="4053600"/>
              <a:ext cx="834163" cy="834075"/>
              <a:chOff x="713388" y="3717894"/>
              <a:chExt cx="885900" cy="885900"/>
            </a:xfrm>
          </p:grpSpPr>
          <p:grpSp>
            <p:nvGrpSpPr>
              <p:cNvPr id="469" name="Google Shape;469;p23"/>
              <p:cNvGrpSpPr/>
              <p:nvPr/>
            </p:nvGrpSpPr>
            <p:grpSpPr>
              <a:xfrm>
                <a:off x="1139136" y="3851384"/>
                <a:ext cx="454563" cy="703194"/>
                <a:chOff x="1139136" y="3851384"/>
                <a:chExt cx="454563" cy="703194"/>
              </a:xfrm>
            </p:grpSpPr>
            <p:sp>
              <p:nvSpPr>
                <p:cNvPr id="470" name="Google Shape;470;p23"/>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6" name="Google Shape;476;p23"/>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477" name="Google Shape;477;p23"/>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sp>
          <p:nvSpPr>
            <p:cNvPr id="478" name="Google Shape;478;p23"/>
            <p:cNvSpPr/>
            <p:nvPr/>
          </p:nvSpPr>
          <p:spPr>
            <a:xfrm>
              <a:off x="0" y="3863177"/>
              <a:ext cx="1280100" cy="1280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9" name="Google Shape;479;p23"/>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3"/>
          <p:cNvSpPr txBox="1">
            <a:spLocks noGrp="1"/>
          </p:cNvSpPr>
          <p:nvPr>
            <p:ph type="title" hasCustomPrompt="1"/>
          </p:nvPr>
        </p:nvSpPr>
        <p:spPr>
          <a:xfrm>
            <a:off x="3955350" y="1775910"/>
            <a:ext cx="12333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1" name="Google Shape;481;p23"/>
          <p:cNvSpPr txBox="1">
            <a:spLocks noGrp="1"/>
          </p:cNvSpPr>
          <p:nvPr>
            <p:ph type="title" idx="2"/>
          </p:nvPr>
        </p:nvSpPr>
        <p:spPr>
          <a:xfrm>
            <a:off x="3359700" y="2540977"/>
            <a:ext cx="24246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82" name="Google Shape;482;p23"/>
          <p:cNvSpPr txBox="1">
            <a:spLocks noGrp="1"/>
          </p:cNvSpPr>
          <p:nvPr>
            <p:ph type="title" idx="3"/>
          </p:nvPr>
        </p:nvSpPr>
        <p:spPr>
          <a:xfrm>
            <a:off x="3359700" y="2990536"/>
            <a:ext cx="2424600" cy="87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483" name="Google Shape;483;p23"/>
          <p:cNvSpPr txBox="1">
            <a:spLocks noGrp="1"/>
          </p:cNvSpPr>
          <p:nvPr>
            <p:ph type="title" idx="4" hasCustomPrompt="1"/>
          </p:nvPr>
        </p:nvSpPr>
        <p:spPr>
          <a:xfrm>
            <a:off x="1309123" y="1775910"/>
            <a:ext cx="12333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4" name="Google Shape;484;p23"/>
          <p:cNvSpPr txBox="1">
            <a:spLocks noGrp="1"/>
          </p:cNvSpPr>
          <p:nvPr>
            <p:ph type="title" idx="5"/>
          </p:nvPr>
        </p:nvSpPr>
        <p:spPr>
          <a:xfrm>
            <a:off x="713473" y="2540977"/>
            <a:ext cx="24246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85" name="Google Shape;485;p23"/>
          <p:cNvSpPr txBox="1">
            <a:spLocks noGrp="1"/>
          </p:cNvSpPr>
          <p:nvPr>
            <p:ph type="title" idx="6"/>
          </p:nvPr>
        </p:nvSpPr>
        <p:spPr>
          <a:xfrm>
            <a:off x="713473" y="2990536"/>
            <a:ext cx="2424600" cy="87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486" name="Google Shape;486;p23"/>
          <p:cNvSpPr txBox="1">
            <a:spLocks noGrp="1"/>
          </p:cNvSpPr>
          <p:nvPr>
            <p:ph type="title" idx="7" hasCustomPrompt="1"/>
          </p:nvPr>
        </p:nvSpPr>
        <p:spPr>
          <a:xfrm>
            <a:off x="6601606" y="1775910"/>
            <a:ext cx="12333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7" name="Google Shape;487;p23"/>
          <p:cNvSpPr txBox="1">
            <a:spLocks noGrp="1"/>
          </p:cNvSpPr>
          <p:nvPr>
            <p:ph type="title" idx="8"/>
          </p:nvPr>
        </p:nvSpPr>
        <p:spPr>
          <a:xfrm>
            <a:off x="6005956" y="2540977"/>
            <a:ext cx="24246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88" name="Google Shape;488;p23"/>
          <p:cNvSpPr txBox="1">
            <a:spLocks noGrp="1"/>
          </p:cNvSpPr>
          <p:nvPr>
            <p:ph type="title" idx="9"/>
          </p:nvPr>
        </p:nvSpPr>
        <p:spPr>
          <a:xfrm>
            <a:off x="6005956" y="2990536"/>
            <a:ext cx="2424600" cy="87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489" name="Google Shape;489;p23"/>
          <p:cNvSpPr txBox="1">
            <a:spLocks noGrp="1"/>
          </p:cNvSpPr>
          <p:nvPr>
            <p:ph type="title" idx="13"/>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2">
  <p:cSld name="CUSTOM_2_2">
    <p:spTree>
      <p:nvGrpSpPr>
        <p:cNvPr id="1" name="Shape 490"/>
        <p:cNvGrpSpPr/>
        <p:nvPr/>
      </p:nvGrpSpPr>
      <p:grpSpPr>
        <a:xfrm>
          <a:off x="0" y="0"/>
          <a:ext cx="0" cy="0"/>
          <a:chOff x="0" y="0"/>
          <a:chExt cx="0" cy="0"/>
        </a:xfrm>
      </p:grpSpPr>
      <p:sp>
        <p:nvSpPr>
          <p:cNvPr id="491" name="Google Shape;491;p24"/>
          <p:cNvSpPr txBox="1">
            <a:spLocks noGrp="1"/>
          </p:cNvSpPr>
          <p:nvPr>
            <p:ph type="title"/>
          </p:nvPr>
        </p:nvSpPr>
        <p:spPr>
          <a:xfrm>
            <a:off x="3312600" y="2910000"/>
            <a:ext cx="25188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92" name="Google Shape;492;p24"/>
          <p:cNvSpPr txBox="1">
            <a:spLocks noGrp="1"/>
          </p:cNvSpPr>
          <p:nvPr>
            <p:ph type="title" idx="2"/>
          </p:nvPr>
        </p:nvSpPr>
        <p:spPr>
          <a:xfrm>
            <a:off x="3312600" y="3365400"/>
            <a:ext cx="2518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493" name="Google Shape;493;p24"/>
          <p:cNvSpPr txBox="1">
            <a:spLocks noGrp="1"/>
          </p:cNvSpPr>
          <p:nvPr>
            <p:ph type="title" idx="3"/>
          </p:nvPr>
        </p:nvSpPr>
        <p:spPr>
          <a:xfrm>
            <a:off x="716025" y="2910000"/>
            <a:ext cx="25188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94" name="Google Shape;494;p24"/>
          <p:cNvSpPr txBox="1">
            <a:spLocks noGrp="1"/>
          </p:cNvSpPr>
          <p:nvPr>
            <p:ph type="title" idx="4"/>
          </p:nvPr>
        </p:nvSpPr>
        <p:spPr>
          <a:xfrm>
            <a:off x="716000" y="3365400"/>
            <a:ext cx="2518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495" name="Google Shape;495;p24"/>
          <p:cNvSpPr txBox="1">
            <a:spLocks noGrp="1"/>
          </p:cNvSpPr>
          <p:nvPr>
            <p:ph type="title" idx="5"/>
          </p:nvPr>
        </p:nvSpPr>
        <p:spPr>
          <a:xfrm>
            <a:off x="5909225" y="2910000"/>
            <a:ext cx="25188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96" name="Google Shape;496;p24"/>
          <p:cNvSpPr txBox="1">
            <a:spLocks noGrp="1"/>
          </p:cNvSpPr>
          <p:nvPr>
            <p:ph type="title" idx="6"/>
          </p:nvPr>
        </p:nvSpPr>
        <p:spPr>
          <a:xfrm>
            <a:off x="5909225" y="3365400"/>
            <a:ext cx="2518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497" name="Google Shape;497;p24"/>
          <p:cNvSpPr txBox="1">
            <a:spLocks noGrp="1"/>
          </p:cNvSpPr>
          <p:nvPr>
            <p:ph type="title" idx="7" hasCustomPrompt="1"/>
          </p:nvPr>
        </p:nvSpPr>
        <p:spPr>
          <a:xfrm>
            <a:off x="1493275" y="1937815"/>
            <a:ext cx="9642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98" name="Google Shape;498;p24"/>
          <p:cNvSpPr txBox="1">
            <a:spLocks noGrp="1"/>
          </p:cNvSpPr>
          <p:nvPr>
            <p:ph type="title" idx="8" hasCustomPrompt="1"/>
          </p:nvPr>
        </p:nvSpPr>
        <p:spPr>
          <a:xfrm>
            <a:off x="4089900" y="1937815"/>
            <a:ext cx="9642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99" name="Google Shape;499;p24"/>
          <p:cNvSpPr txBox="1">
            <a:spLocks noGrp="1"/>
          </p:cNvSpPr>
          <p:nvPr>
            <p:ph type="title" idx="9" hasCustomPrompt="1"/>
          </p:nvPr>
        </p:nvSpPr>
        <p:spPr>
          <a:xfrm>
            <a:off x="6686525" y="1937815"/>
            <a:ext cx="9642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00" name="Google Shape;500;p24"/>
          <p:cNvSpPr txBox="1">
            <a:spLocks noGrp="1"/>
          </p:cNvSpPr>
          <p:nvPr>
            <p:ph type="title" idx="13"/>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grpSp>
        <p:nvGrpSpPr>
          <p:cNvPr id="501" name="Google Shape;501;p24"/>
          <p:cNvGrpSpPr/>
          <p:nvPr/>
        </p:nvGrpSpPr>
        <p:grpSpPr>
          <a:xfrm>
            <a:off x="0" y="0"/>
            <a:ext cx="9144002" cy="5143500"/>
            <a:chOff x="0" y="0"/>
            <a:chExt cx="9144002" cy="5143500"/>
          </a:xfrm>
        </p:grpSpPr>
        <p:sp>
          <p:nvSpPr>
            <p:cNvPr id="502" name="Google Shape;502;p24"/>
            <p:cNvSpPr/>
            <p:nvPr/>
          </p:nvSpPr>
          <p:spPr>
            <a:xfrm rot="-5400000">
              <a:off x="7791001" y="3790275"/>
              <a:ext cx="1353000" cy="1353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4"/>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4" name="Google Shape;504;p24"/>
            <p:cNvGrpSpPr/>
            <p:nvPr/>
          </p:nvGrpSpPr>
          <p:grpSpPr>
            <a:xfrm rot="-5400000">
              <a:off x="7935331" y="96836"/>
              <a:ext cx="1107019" cy="1096564"/>
              <a:chOff x="498850" y="3224050"/>
              <a:chExt cx="1482350" cy="1468350"/>
            </a:xfrm>
          </p:grpSpPr>
          <p:sp>
            <p:nvSpPr>
              <p:cNvPr id="505" name="Google Shape;505;p24"/>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4"/>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4"/>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8" name="Google Shape;508;p24"/>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4"/>
            <p:cNvSpPr/>
            <p:nvPr/>
          </p:nvSpPr>
          <p:spPr>
            <a:xfrm rot="-5400000">
              <a:off x="8169672" y="4184176"/>
              <a:ext cx="959100" cy="959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24"/>
            <p:cNvGrpSpPr/>
            <p:nvPr/>
          </p:nvGrpSpPr>
          <p:grpSpPr>
            <a:xfrm>
              <a:off x="270392" y="4282054"/>
              <a:ext cx="603122" cy="585781"/>
              <a:chOff x="546392" y="539692"/>
              <a:chExt cx="603122" cy="585781"/>
            </a:xfrm>
          </p:grpSpPr>
          <p:sp>
            <p:nvSpPr>
              <p:cNvPr id="511" name="Google Shape;511;p24"/>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4"/>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2_1">
    <p:spTree>
      <p:nvGrpSpPr>
        <p:cNvPr id="1" name="Shape 531"/>
        <p:cNvGrpSpPr/>
        <p:nvPr/>
      </p:nvGrpSpPr>
      <p:grpSpPr>
        <a:xfrm>
          <a:off x="0" y="0"/>
          <a:ext cx="0" cy="0"/>
          <a:chOff x="0" y="0"/>
          <a:chExt cx="0" cy="0"/>
        </a:xfrm>
      </p:grpSpPr>
      <p:grpSp>
        <p:nvGrpSpPr>
          <p:cNvPr id="532" name="Google Shape;532;p26"/>
          <p:cNvGrpSpPr/>
          <p:nvPr/>
        </p:nvGrpSpPr>
        <p:grpSpPr>
          <a:xfrm>
            <a:off x="0" y="0"/>
            <a:ext cx="9144002" cy="5143500"/>
            <a:chOff x="0" y="0"/>
            <a:chExt cx="9144002" cy="5143500"/>
          </a:xfrm>
        </p:grpSpPr>
        <p:sp>
          <p:nvSpPr>
            <p:cNvPr id="533" name="Google Shape;533;p26"/>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6"/>
            <p:cNvSpPr/>
            <p:nvPr/>
          </p:nvSpPr>
          <p:spPr>
            <a:xfrm>
              <a:off x="2" y="3359675"/>
              <a:ext cx="1783800" cy="178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5" name="Google Shape;535;p26"/>
            <p:cNvGrpSpPr/>
            <p:nvPr/>
          </p:nvGrpSpPr>
          <p:grpSpPr>
            <a:xfrm>
              <a:off x="7346775" y="3359671"/>
              <a:ext cx="1698328" cy="1682289"/>
              <a:chOff x="498850" y="3224050"/>
              <a:chExt cx="1482350" cy="1468350"/>
            </a:xfrm>
          </p:grpSpPr>
          <p:sp>
            <p:nvSpPr>
              <p:cNvPr id="536" name="Google Shape;536;p26"/>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6"/>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6"/>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 name="Google Shape;539;p26"/>
            <p:cNvGrpSpPr/>
            <p:nvPr/>
          </p:nvGrpSpPr>
          <p:grpSpPr>
            <a:xfrm flipH="1">
              <a:off x="182" y="3949846"/>
              <a:ext cx="1205002" cy="1193622"/>
              <a:chOff x="498850" y="3224050"/>
              <a:chExt cx="1482350" cy="1468350"/>
            </a:xfrm>
          </p:grpSpPr>
          <p:sp>
            <p:nvSpPr>
              <p:cNvPr id="540" name="Google Shape;540;p26"/>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6"/>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6"/>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26"/>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6"/>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5" name="Google Shape;545;p26"/>
          <p:cNvSpPr txBox="1">
            <a:spLocks noGrp="1"/>
          </p:cNvSpPr>
          <p:nvPr>
            <p:ph type="title"/>
          </p:nvPr>
        </p:nvSpPr>
        <p:spPr>
          <a:xfrm>
            <a:off x="5813784" y="1539134"/>
            <a:ext cx="21915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46" name="Google Shape;546;p26"/>
          <p:cNvSpPr txBox="1">
            <a:spLocks noGrp="1"/>
          </p:cNvSpPr>
          <p:nvPr>
            <p:ph type="title" idx="2"/>
          </p:nvPr>
        </p:nvSpPr>
        <p:spPr>
          <a:xfrm>
            <a:off x="5813752" y="1918334"/>
            <a:ext cx="21915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547" name="Google Shape;547;p26"/>
          <p:cNvSpPr txBox="1">
            <a:spLocks noGrp="1"/>
          </p:cNvSpPr>
          <p:nvPr>
            <p:ph type="title" idx="3"/>
          </p:nvPr>
        </p:nvSpPr>
        <p:spPr>
          <a:xfrm>
            <a:off x="2254569" y="1539134"/>
            <a:ext cx="21915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48" name="Google Shape;548;p26"/>
          <p:cNvSpPr txBox="1">
            <a:spLocks noGrp="1"/>
          </p:cNvSpPr>
          <p:nvPr>
            <p:ph type="title" idx="4"/>
          </p:nvPr>
        </p:nvSpPr>
        <p:spPr>
          <a:xfrm>
            <a:off x="2254538" y="1918334"/>
            <a:ext cx="21915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549" name="Google Shape;549;p26"/>
          <p:cNvSpPr txBox="1">
            <a:spLocks noGrp="1"/>
          </p:cNvSpPr>
          <p:nvPr>
            <p:ph type="title" idx="5"/>
          </p:nvPr>
        </p:nvSpPr>
        <p:spPr>
          <a:xfrm>
            <a:off x="5813784" y="3114734"/>
            <a:ext cx="21915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50" name="Google Shape;550;p26"/>
          <p:cNvSpPr txBox="1">
            <a:spLocks noGrp="1"/>
          </p:cNvSpPr>
          <p:nvPr>
            <p:ph type="title" idx="6"/>
          </p:nvPr>
        </p:nvSpPr>
        <p:spPr>
          <a:xfrm>
            <a:off x="5813752" y="3493934"/>
            <a:ext cx="21915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551" name="Google Shape;551;p26"/>
          <p:cNvSpPr txBox="1">
            <a:spLocks noGrp="1"/>
          </p:cNvSpPr>
          <p:nvPr>
            <p:ph type="title" idx="7"/>
          </p:nvPr>
        </p:nvSpPr>
        <p:spPr>
          <a:xfrm>
            <a:off x="2254569" y="3114734"/>
            <a:ext cx="21915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52" name="Google Shape;552;p26"/>
          <p:cNvSpPr txBox="1">
            <a:spLocks noGrp="1"/>
          </p:cNvSpPr>
          <p:nvPr>
            <p:ph type="title" idx="8"/>
          </p:nvPr>
        </p:nvSpPr>
        <p:spPr>
          <a:xfrm>
            <a:off x="2254538" y="3493934"/>
            <a:ext cx="21915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553" name="Google Shape;553;p26"/>
          <p:cNvSpPr txBox="1">
            <a:spLocks noGrp="1"/>
          </p:cNvSpPr>
          <p:nvPr>
            <p:ph type="title" idx="9"/>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674"/>
        <p:cNvGrpSpPr/>
        <p:nvPr/>
      </p:nvGrpSpPr>
      <p:grpSpPr>
        <a:xfrm>
          <a:off x="0" y="0"/>
          <a:ext cx="0" cy="0"/>
          <a:chOff x="0" y="0"/>
          <a:chExt cx="0" cy="0"/>
        </a:xfrm>
      </p:grpSpPr>
      <p:grpSp>
        <p:nvGrpSpPr>
          <p:cNvPr id="675" name="Google Shape;675;p32"/>
          <p:cNvGrpSpPr/>
          <p:nvPr/>
        </p:nvGrpSpPr>
        <p:grpSpPr>
          <a:xfrm>
            <a:off x="0" y="200"/>
            <a:ext cx="9143850" cy="5143484"/>
            <a:chOff x="0" y="200"/>
            <a:chExt cx="9143850" cy="5143484"/>
          </a:xfrm>
        </p:grpSpPr>
        <p:sp>
          <p:nvSpPr>
            <p:cNvPr id="676" name="Google Shape;676;p32"/>
            <p:cNvSpPr/>
            <p:nvPr/>
          </p:nvSpPr>
          <p:spPr>
            <a:xfrm>
              <a:off x="0" y="3912625"/>
              <a:ext cx="1230900" cy="1230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32"/>
            <p:cNvGrpSpPr/>
            <p:nvPr/>
          </p:nvGrpSpPr>
          <p:grpSpPr>
            <a:xfrm>
              <a:off x="7814240" y="3822846"/>
              <a:ext cx="1230943" cy="1219318"/>
              <a:chOff x="498850" y="3224050"/>
              <a:chExt cx="1482350" cy="1468350"/>
            </a:xfrm>
          </p:grpSpPr>
          <p:sp>
            <p:nvSpPr>
              <p:cNvPr id="678" name="Google Shape;678;p3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32"/>
            <p:cNvGrpSpPr/>
            <p:nvPr/>
          </p:nvGrpSpPr>
          <p:grpSpPr>
            <a:xfrm flipH="1">
              <a:off x="66" y="3944189"/>
              <a:ext cx="1210932" cy="1199495"/>
              <a:chOff x="498850" y="3224050"/>
              <a:chExt cx="1482350" cy="1468350"/>
            </a:xfrm>
          </p:grpSpPr>
          <p:sp>
            <p:nvSpPr>
              <p:cNvPr id="682" name="Google Shape;682;p3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5" name="Google Shape;685;p32"/>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6" name="Google Shape;686;p32"/>
            <p:cNvGrpSpPr/>
            <p:nvPr/>
          </p:nvGrpSpPr>
          <p:grpSpPr>
            <a:xfrm>
              <a:off x="8084342" y="424954"/>
              <a:ext cx="603122" cy="585781"/>
              <a:chOff x="546392" y="539692"/>
              <a:chExt cx="603122" cy="585781"/>
            </a:xfrm>
          </p:grpSpPr>
          <p:sp>
            <p:nvSpPr>
              <p:cNvPr id="687" name="Google Shape;687;p32"/>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2"/>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32"/>
            <p:cNvGrpSpPr/>
            <p:nvPr/>
          </p:nvGrpSpPr>
          <p:grpSpPr>
            <a:xfrm rot="5400000">
              <a:off x="703213" y="4460863"/>
              <a:ext cx="475817" cy="475817"/>
              <a:chOff x="713388" y="3717894"/>
              <a:chExt cx="885900" cy="885900"/>
            </a:xfrm>
          </p:grpSpPr>
          <p:cxnSp>
            <p:nvCxnSpPr>
              <p:cNvPr id="690" name="Google Shape;690;p3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691" name="Google Shape;691;p32"/>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692"/>
        <p:cNvGrpSpPr/>
        <p:nvPr/>
      </p:nvGrpSpPr>
      <p:grpSpPr>
        <a:xfrm>
          <a:off x="0" y="0"/>
          <a:ext cx="0" cy="0"/>
          <a:chOff x="0" y="0"/>
          <a:chExt cx="0" cy="0"/>
        </a:xfrm>
      </p:grpSpPr>
      <p:grpSp>
        <p:nvGrpSpPr>
          <p:cNvPr id="693" name="Google Shape;693;p33"/>
          <p:cNvGrpSpPr/>
          <p:nvPr/>
        </p:nvGrpSpPr>
        <p:grpSpPr>
          <a:xfrm>
            <a:off x="2" y="0"/>
            <a:ext cx="9144000" cy="5143500"/>
            <a:chOff x="2" y="0"/>
            <a:chExt cx="9144000" cy="5143500"/>
          </a:xfrm>
        </p:grpSpPr>
        <p:sp>
          <p:nvSpPr>
            <p:cNvPr id="694" name="Google Shape;694;p33"/>
            <p:cNvSpPr/>
            <p:nvPr/>
          </p:nvSpPr>
          <p:spPr>
            <a:xfrm rot="-5400000">
              <a:off x="7791001" y="3790275"/>
              <a:ext cx="1353000" cy="1353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33"/>
            <p:cNvGrpSpPr/>
            <p:nvPr/>
          </p:nvGrpSpPr>
          <p:grpSpPr>
            <a:xfrm rot="-5400000">
              <a:off x="7935331" y="96836"/>
              <a:ext cx="1107019" cy="1096564"/>
              <a:chOff x="498850" y="3224050"/>
              <a:chExt cx="1482350" cy="1468350"/>
            </a:xfrm>
          </p:grpSpPr>
          <p:sp>
            <p:nvSpPr>
              <p:cNvPr id="696" name="Google Shape;696;p3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 name="Google Shape;699;p33"/>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rot="-5400000">
              <a:off x="8169672" y="4184176"/>
              <a:ext cx="959100" cy="959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33"/>
            <p:cNvGrpSpPr/>
            <p:nvPr/>
          </p:nvGrpSpPr>
          <p:grpSpPr>
            <a:xfrm>
              <a:off x="270392" y="4282054"/>
              <a:ext cx="603122" cy="585781"/>
              <a:chOff x="546392" y="539692"/>
              <a:chExt cx="603122" cy="585781"/>
            </a:xfrm>
          </p:grpSpPr>
          <p:sp>
            <p:nvSpPr>
              <p:cNvPr id="702" name="Google Shape;702;p33"/>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grpSp>
        <p:nvGrpSpPr>
          <p:cNvPr id="41" name="Google Shape;41;p3"/>
          <p:cNvGrpSpPr/>
          <p:nvPr/>
        </p:nvGrpSpPr>
        <p:grpSpPr>
          <a:xfrm>
            <a:off x="-150" y="-227"/>
            <a:ext cx="9144000" cy="5143727"/>
            <a:chOff x="-150" y="-227"/>
            <a:chExt cx="9144000" cy="5143727"/>
          </a:xfrm>
        </p:grpSpPr>
        <p:grpSp>
          <p:nvGrpSpPr>
            <p:cNvPr id="42" name="Google Shape;42;p3"/>
            <p:cNvGrpSpPr/>
            <p:nvPr/>
          </p:nvGrpSpPr>
          <p:grpSpPr>
            <a:xfrm rot="10800000" flipH="1">
              <a:off x="4506887" y="-227"/>
              <a:ext cx="1680392" cy="1664522"/>
              <a:chOff x="498850" y="3224050"/>
              <a:chExt cx="1482350" cy="1468350"/>
            </a:xfrm>
          </p:grpSpPr>
          <p:sp>
            <p:nvSpPr>
              <p:cNvPr id="43" name="Google Shape;43;p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3"/>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6094600" y="0"/>
              <a:ext cx="30492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3"/>
          <p:cNvSpPr txBox="1">
            <a:spLocks noGrp="1"/>
          </p:cNvSpPr>
          <p:nvPr>
            <p:ph type="title"/>
          </p:nvPr>
        </p:nvSpPr>
        <p:spPr>
          <a:xfrm>
            <a:off x="881575" y="2052401"/>
            <a:ext cx="5308800" cy="11481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1"/>
              </a:buClr>
              <a:buSzPts val="3600"/>
              <a:buNone/>
              <a:defRPr sz="50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49" name="Google Shape;49;p3"/>
          <p:cNvSpPr txBox="1">
            <a:spLocks noGrp="1"/>
          </p:cNvSpPr>
          <p:nvPr>
            <p:ph type="subTitle" idx="1"/>
          </p:nvPr>
        </p:nvSpPr>
        <p:spPr>
          <a:xfrm>
            <a:off x="881575" y="3154950"/>
            <a:ext cx="4276500" cy="522900"/>
          </a:xfrm>
          <a:prstGeom prst="rect">
            <a:avLst/>
          </a:prstGeom>
        </p:spPr>
        <p:txBody>
          <a:bodyPr spcFirstLastPara="1" wrap="square" lIns="91425" tIns="91425" rIns="91425" bIns="91425" anchor="t" anchorCtr="0">
            <a:noAutofit/>
          </a:bodyPr>
          <a:lstStyle>
            <a:lvl1pPr lvl="0">
              <a:spcBef>
                <a:spcPts val="0"/>
              </a:spcBef>
              <a:spcAft>
                <a:spcPts val="0"/>
              </a:spcAft>
              <a:buSzPts val="1500"/>
              <a:buNone/>
              <a:defRPr sz="1500"/>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50" name="Google Shape;50;p3"/>
          <p:cNvSpPr txBox="1">
            <a:spLocks noGrp="1"/>
          </p:cNvSpPr>
          <p:nvPr>
            <p:ph type="title" idx="2" hasCustomPrompt="1"/>
          </p:nvPr>
        </p:nvSpPr>
        <p:spPr>
          <a:xfrm>
            <a:off x="881575" y="719437"/>
            <a:ext cx="1137900" cy="772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6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grpSp>
        <p:nvGrpSpPr>
          <p:cNvPr id="63" name="Google Shape;63;p5"/>
          <p:cNvGrpSpPr/>
          <p:nvPr/>
        </p:nvGrpSpPr>
        <p:grpSpPr>
          <a:xfrm>
            <a:off x="0" y="0"/>
            <a:ext cx="9144002" cy="5143500"/>
            <a:chOff x="0" y="0"/>
            <a:chExt cx="9144002" cy="5143500"/>
          </a:xfrm>
        </p:grpSpPr>
        <p:sp>
          <p:nvSpPr>
            <p:cNvPr id="64" name="Google Shape;64;p5"/>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2" y="3359675"/>
              <a:ext cx="1783800" cy="178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66;p5"/>
            <p:cNvGrpSpPr/>
            <p:nvPr/>
          </p:nvGrpSpPr>
          <p:grpSpPr>
            <a:xfrm>
              <a:off x="7346775" y="3359671"/>
              <a:ext cx="1698328" cy="1682289"/>
              <a:chOff x="498850" y="3224050"/>
              <a:chExt cx="1482350" cy="1468350"/>
            </a:xfrm>
          </p:grpSpPr>
          <p:sp>
            <p:nvSpPr>
              <p:cNvPr id="67" name="Google Shape;67;p5"/>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5"/>
            <p:cNvGrpSpPr/>
            <p:nvPr/>
          </p:nvGrpSpPr>
          <p:grpSpPr>
            <a:xfrm flipH="1">
              <a:off x="182" y="3949846"/>
              <a:ext cx="1205002" cy="1193622"/>
              <a:chOff x="498850" y="3224050"/>
              <a:chExt cx="1482350" cy="1468350"/>
            </a:xfrm>
          </p:grpSpPr>
          <p:sp>
            <p:nvSpPr>
              <p:cNvPr id="71" name="Google Shape;71;p5"/>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5"/>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5"/>
            <p:cNvGrpSpPr/>
            <p:nvPr/>
          </p:nvGrpSpPr>
          <p:grpSpPr>
            <a:xfrm flipH="1">
              <a:off x="8134008" y="244769"/>
              <a:ext cx="753281" cy="753281"/>
              <a:chOff x="713388" y="3717894"/>
              <a:chExt cx="885900" cy="885900"/>
            </a:xfrm>
          </p:grpSpPr>
          <p:grpSp>
            <p:nvGrpSpPr>
              <p:cNvPr id="76" name="Google Shape;76;p5"/>
              <p:cNvGrpSpPr/>
              <p:nvPr/>
            </p:nvGrpSpPr>
            <p:grpSpPr>
              <a:xfrm>
                <a:off x="1139136" y="3851384"/>
                <a:ext cx="454563" cy="703194"/>
                <a:chOff x="1139136" y="3851384"/>
                <a:chExt cx="454563" cy="703194"/>
              </a:xfrm>
            </p:grpSpPr>
            <p:sp>
              <p:nvSpPr>
                <p:cNvPr id="77" name="Google Shape;77;p5"/>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3" name="Google Shape;83;p5"/>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84" name="Google Shape;84;p5"/>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sp>
          <p:nvSpPr>
            <p:cNvPr id="85" name="Google Shape;85;p5"/>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5"/>
          <p:cNvSpPr txBox="1">
            <a:spLocks noGrp="1"/>
          </p:cNvSpPr>
          <p:nvPr>
            <p:ph type="body" idx="1"/>
          </p:nvPr>
        </p:nvSpPr>
        <p:spPr>
          <a:xfrm>
            <a:off x="1243375" y="2991240"/>
            <a:ext cx="3140700" cy="10797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5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7" name="Google Shape;87;p5"/>
          <p:cNvSpPr txBox="1">
            <a:spLocks noGrp="1"/>
          </p:cNvSpPr>
          <p:nvPr>
            <p:ph type="body" idx="2"/>
          </p:nvPr>
        </p:nvSpPr>
        <p:spPr>
          <a:xfrm>
            <a:off x="4759900" y="2991240"/>
            <a:ext cx="3140700" cy="10797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5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8" name="Google Shape;88;p5"/>
          <p:cNvSpPr txBox="1">
            <a:spLocks noGrp="1"/>
          </p:cNvSpPr>
          <p:nvPr>
            <p:ph type="title"/>
          </p:nvPr>
        </p:nvSpPr>
        <p:spPr>
          <a:xfrm>
            <a:off x="1243375" y="2535840"/>
            <a:ext cx="31407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9" name="Google Shape;89;p5"/>
          <p:cNvSpPr txBox="1">
            <a:spLocks noGrp="1"/>
          </p:cNvSpPr>
          <p:nvPr>
            <p:ph type="title" idx="3"/>
          </p:nvPr>
        </p:nvSpPr>
        <p:spPr>
          <a:xfrm>
            <a:off x="4759900" y="2535840"/>
            <a:ext cx="31407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0" name="Google Shape;90;p5"/>
          <p:cNvSpPr txBox="1">
            <a:spLocks noGrp="1"/>
          </p:cNvSpPr>
          <p:nvPr>
            <p:ph type="title" idx="4"/>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grpSp>
        <p:nvGrpSpPr>
          <p:cNvPr id="92" name="Google Shape;92;p6"/>
          <p:cNvGrpSpPr/>
          <p:nvPr/>
        </p:nvGrpSpPr>
        <p:grpSpPr>
          <a:xfrm>
            <a:off x="0" y="200"/>
            <a:ext cx="9143850" cy="5143484"/>
            <a:chOff x="0" y="200"/>
            <a:chExt cx="9143850" cy="5143484"/>
          </a:xfrm>
        </p:grpSpPr>
        <p:grpSp>
          <p:nvGrpSpPr>
            <p:cNvPr id="93" name="Google Shape;93;p6"/>
            <p:cNvGrpSpPr/>
            <p:nvPr/>
          </p:nvGrpSpPr>
          <p:grpSpPr>
            <a:xfrm>
              <a:off x="7814240" y="3822846"/>
              <a:ext cx="1230943" cy="1219318"/>
              <a:chOff x="498850" y="3224050"/>
              <a:chExt cx="1482350" cy="1468350"/>
            </a:xfrm>
          </p:grpSpPr>
          <p:sp>
            <p:nvSpPr>
              <p:cNvPr id="94" name="Google Shape;94;p6"/>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6"/>
            <p:cNvSpPr/>
            <p:nvPr/>
          </p:nvSpPr>
          <p:spPr>
            <a:xfrm>
              <a:off x="0" y="3912625"/>
              <a:ext cx="1230900" cy="1230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6"/>
            <p:cNvGrpSpPr/>
            <p:nvPr/>
          </p:nvGrpSpPr>
          <p:grpSpPr>
            <a:xfrm flipH="1">
              <a:off x="66" y="3944189"/>
              <a:ext cx="1210932" cy="1199495"/>
              <a:chOff x="498850" y="3224050"/>
              <a:chExt cx="1482350" cy="1468350"/>
            </a:xfrm>
          </p:grpSpPr>
          <p:sp>
            <p:nvSpPr>
              <p:cNvPr id="99" name="Google Shape;99;p6"/>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6"/>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6"/>
            <p:cNvGrpSpPr/>
            <p:nvPr/>
          </p:nvGrpSpPr>
          <p:grpSpPr>
            <a:xfrm>
              <a:off x="8084342" y="424954"/>
              <a:ext cx="603122" cy="585781"/>
              <a:chOff x="546392" y="539692"/>
              <a:chExt cx="603122" cy="585781"/>
            </a:xfrm>
          </p:grpSpPr>
          <p:sp>
            <p:nvSpPr>
              <p:cNvPr id="104" name="Google Shape;104;p6"/>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6"/>
            <p:cNvGrpSpPr/>
            <p:nvPr/>
          </p:nvGrpSpPr>
          <p:grpSpPr>
            <a:xfrm rot="5400000">
              <a:off x="703213" y="4460863"/>
              <a:ext cx="475817" cy="475817"/>
              <a:chOff x="713388" y="3717894"/>
              <a:chExt cx="885900" cy="885900"/>
            </a:xfrm>
          </p:grpSpPr>
          <p:cxnSp>
            <p:nvCxnSpPr>
              <p:cNvPr id="107" name="Google Shape;107;p6"/>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108" name="Google Shape;108;p6"/>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grpSp>
        <p:nvGrpSpPr>
          <p:cNvPr id="109" name="Google Shape;109;p6"/>
          <p:cNvGrpSpPr/>
          <p:nvPr/>
        </p:nvGrpSpPr>
        <p:grpSpPr>
          <a:xfrm>
            <a:off x="0" y="0"/>
            <a:ext cx="9144002" cy="5143500"/>
            <a:chOff x="0" y="0"/>
            <a:chExt cx="9144002" cy="5143500"/>
          </a:xfrm>
        </p:grpSpPr>
        <p:sp>
          <p:nvSpPr>
            <p:cNvPr id="110" name="Google Shape;110;p6"/>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6"/>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9"/>
        <p:cNvGrpSpPr/>
        <p:nvPr/>
      </p:nvGrpSpPr>
      <p:grpSpPr>
        <a:xfrm>
          <a:off x="0" y="0"/>
          <a:ext cx="0" cy="0"/>
          <a:chOff x="0" y="0"/>
          <a:chExt cx="0" cy="0"/>
        </a:xfrm>
      </p:grpSpPr>
      <p:grpSp>
        <p:nvGrpSpPr>
          <p:cNvPr id="190" name="Google Shape;190;p11"/>
          <p:cNvGrpSpPr/>
          <p:nvPr/>
        </p:nvGrpSpPr>
        <p:grpSpPr>
          <a:xfrm>
            <a:off x="-150" y="-25"/>
            <a:ext cx="9144224" cy="5143525"/>
            <a:chOff x="-150" y="-25"/>
            <a:chExt cx="9144224" cy="5143525"/>
          </a:xfrm>
        </p:grpSpPr>
        <p:sp>
          <p:nvSpPr>
            <p:cNvPr id="191" name="Google Shape;191;p11"/>
            <p:cNvSpPr/>
            <p:nvPr/>
          </p:nvSpPr>
          <p:spPr>
            <a:xfrm>
              <a:off x="-150" y="1457350"/>
              <a:ext cx="9144000" cy="196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6638700" y="2516275"/>
              <a:ext cx="2505300" cy="25053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74"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rot="10800000" flipH="1">
              <a:off x="75" y="-25"/>
              <a:ext cx="1926300" cy="19263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 name="Google Shape;195;p11"/>
            <p:cNvGrpSpPr/>
            <p:nvPr/>
          </p:nvGrpSpPr>
          <p:grpSpPr>
            <a:xfrm rot="10800000">
              <a:off x="402" y="490"/>
              <a:ext cx="1615317" cy="1600061"/>
              <a:chOff x="498850" y="3224050"/>
              <a:chExt cx="1482350" cy="1468350"/>
            </a:xfrm>
          </p:grpSpPr>
          <p:sp>
            <p:nvSpPr>
              <p:cNvPr id="196" name="Google Shape;196;p11"/>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1"/>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rot="-5400000">
              <a:off x="6592025" y="2470025"/>
              <a:ext cx="4899600" cy="203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11"/>
            <p:cNvGrpSpPr/>
            <p:nvPr/>
          </p:nvGrpSpPr>
          <p:grpSpPr>
            <a:xfrm flipH="1">
              <a:off x="8070686" y="463417"/>
              <a:ext cx="603122" cy="585781"/>
              <a:chOff x="546392" y="539692"/>
              <a:chExt cx="603122" cy="585781"/>
            </a:xfrm>
          </p:grpSpPr>
          <p:sp>
            <p:nvSpPr>
              <p:cNvPr id="202" name="Google Shape;202;p11"/>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11"/>
            <p:cNvGrpSpPr/>
            <p:nvPr/>
          </p:nvGrpSpPr>
          <p:grpSpPr>
            <a:xfrm>
              <a:off x="1290814" y="330648"/>
              <a:ext cx="585757" cy="585757"/>
              <a:chOff x="713388" y="3717894"/>
              <a:chExt cx="885900" cy="885900"/>
            </a:xfrm>
          </p:grpSpPr>
          <p:grpSp>
            <p:nvGrpSpPr>
              <p:cNvPr id="205" name="Google Shape;205;p11"/>
              <p:cNvGrpSpPr/>
              <p:nvPr/>
            </p:nvGrpSpPr>
            <p:grpSpPr>
              <a:xfrm>
                <a:off x="1139136" y="3851384"/>
                <a:ext cx="454563" cy="703194"/>
                <a:chOff x="1139136" y="3851384"/>
                <a:chExt cx="454563" cy="703194"/>
              </a:xfrm>
            </p:grpSpPr>
            <p:sp>
              <p:nvSpPr>
                <p:cNvPr id="206" name="Google Shape;206;p11"/>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2" name="Google Shape;212;p11"/>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213" name="Google Shape;213;p11"/>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nvGrpSpPr>
            <p:cNvPr id="214" name="Google Shape;214;p11"/>
            <p:cNvGrpSpPr/>
            <p:nvPr/>
          </p:nvGrpSpPr>
          <p:grpSpPr>
            <a:xfrm rot="-5400000" flipH="1">
              <a:off x="6698846" y="4308463"/>
              <a:ext cx="475817" cy="475817"/>
              <a:chOff x="713388" y="3717894"/>
              <a:chExt cx="885900" cy="885900"/>
            </a:xfrm>
          </p:grpSpPr>
          <p:cxnSp>
            <p:nvCxnSpPr>
              <p:cNvPr id="215" name="Google Shape;215;p11"/>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216" name="Google Shape;216;p11"/>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nvGrpSpPr>
            <p:cNvPr id="217" name="Google Shape;217;p11"/>
            <p:cNvGrpSpPr/>
            <p:nvPr/>
          </p:nvGrpSpPr>
          <p:grpSpPr>
            <a:xfrm>
              <a:off x="7042727" y="2940050"/>
              <a:ext cx="2100935" cy="2081092"/>
              <a:chOff x="498850" y="3224050"/>
              <a:chExt cx="1482350" cy="1468350"/>
            </a:xfrm>
          </p:grpSpPr>
          <p:sp>
            <p:nvSpPr>
              <p:cNvPr id="218" name="Google Shape;218;p11"/>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1"/>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1"/>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1" name="Google Shape;221;p11"/>
          <p:cNvSpPr txBox="1">
            <a:spLocks noGrp="1"/>
          </p:cNvSpPr>
          <p:nvPr>
            <p:ph type="title" hasCustomPrompt="1"/>
          </p:nvPr>
        </p:nvSpPr>
        <p:spPr>
          <a:xfrm>
            <a:off x="1075475" y="1635050"/>
            <a:ext cx="6993300" cy="1774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2000"/>
              <a:buNone/>
              <a:defRPr sz="11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222" name="Google Shape;222;p11"/>
          <p:cNvSpPr txBox="1">
            <a:spLocks noGrp="1"/>
          </p:cNvSpPr>
          <p:nvPr>
            <p:ph type="body" idx="1"/>
          </p:nvPr>
        </p:nvSpPr>
        <p:spPr>
          <a:xfrm>
            <a:off x="1650150" y="3489250"/>
            <a:ext cx="5843700" cy="496800"/>
          </a:xfrm>
          <a:prstGeom prst="rect">
            <a:avLst/>
          </a:prstGeom>
        </p:spPr>
        <p:txBody>
          <a:bodyPr spcFirstLastPara="1" wrap="square" lIns="91425" tIns="91425" rIns="91425" bIns="91425" anchor="t" anchorCtr="0">
            <a:noAutofit/>
          </a:bodyPr>
          <a:lstStyle>
            <a:lvl1pPr marL="457200" lvl="0" indent="-323850" algn="ctr">
              <a:spcBef>
                <a:spcPts val="0"/>
              </a:spcBef>
              <a:spcAft>
                <a:spcPts val="0"/>
              </a:spcAft>
              <a:buSzPts val="1500"/>
              <a:buChar char="●"/>
              <a:defRPr sz="1800"/>
            </a:lvl1pPr>
            <a:lvl2pPr marL="914400" lvl="1" indent="-323850" algn="ctr">
              <a:spcBef>
                <a:spcPts val="0"/>
              </a:spcBef>
              <a:spcAft>
                <a:spcPts val="0"/>
              </a:spcAft>
              <a:buSzPts val="1500"/>
              <a:buChar char="○"/>
              <a:defRPr/>
            </a:lvl2pPr>
            <a:lvl3pPr marL="1371600" lvl="2" indent="-323850" algn="ctr">
              <a:spcBef>
                <a:spcPts val="0"/>
              </a:spcBef>
              <a:spcAft>
                <a:spcPts val="0"/>
              </a:spcAft>
              <a:buSzPts val="1500"/>
              <a:buChar char="■"/>
              <a:defRPr/>
            </a:lvl3pPr>
            <a:lvl4pPr marL="1828800" lvl="3" indent="-323850" algn="ctr">
              <a:spcBef>
                <a:spcPts val="0"/>
              </a:spcBef>
              <a:spcAft>
                <a:spcPts val="0"/>
              </a:spcAft>
              <a:buSzPts val="1500"/>
              <a:buChar char="●"/>
              <a:defRPr/>
            </a:lvl4pPr>
            <a:lvl5pPr marL="2286000" lvl="4" indent="-323850" algn="ctr">
              <a:spcBef>
                <a:spcPts val="0"/>
              </a:spcBef>
              <a:spcAft>
                <a:spcPts val="0"/>
              </a:spcAft>
              <a:buSzPts val="1500"/>
              <a:buChar char="○"/>
              <a:defRPr/>
            </a:lvl5pPr>
            <a:lvl6pPr marL="2743200" lvl="5" indent="-323850" algn="ctr">
              <a:spcBef>
                <a:spcPts val="0"/>
              </a:spcBef>
              <a:spcAft>
                <a:spcPts val="0"/>
              </a:spcAft>
              <a:buSzPts val="1500"/>
              <a:buChar char="■"/>
              <a:defRPr/>
            </a:lvl6pPr>
            <a:lvl7pPr marL="3200400" lvl="6" indent="-323850" algn="ctr">
              <a:spcBef>
                <a:spcPts val="0"/>
              </a:spcBef>
              <a:spcAft>
                <a:spcPts val="0"/>
              </a:spcAft>
              <a:buSzPts val="1500"/>
              <a:buChar char="●"/>
              <a:defRPr/>
            </a:lvl7pPr>
            <a:lvl8pPr marL="3657600" lvl="7" indent="-323850" algn="ctr">
              <a:spcBef>
                <a:spcPts val="0"/>
              </a:spcBef>
              <a:spcAft>
                <a:spcPts val="0"/>
              </a:spcAft>
              <a:buSzPts val="1500"/>
              <a:buChar char="○"/>
              <a:defRPr/>
            </a:lvl8pPr>
            <a:lvl9pPr marL="4114800" lvl="8" indent="-323850" algn="ctr">
              <a:spcBef>
                <a:spcPts val="0"/>
              </a:spcBef>
              <a:spcAft>
                <a:spcPts val="0"/>
              </a:spcAft>
              <a:buSzPts val="15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24"/>
        <p:cNvGrpSpPr/>
        <p:nvPr/>
      </p:nvGrpSpPr>
      <p:grpSpPr>
        <a:xfrm>
          <a:off x="0" y="0"/>
          <a:ext cx="0" cy="0"/>
          <a:chOff x="0" y="0"/>
          <a:chExt cx="0" cy="0"/>
        </a:xfrm>
      </p:grpSpPr>
      <p:grpSp>
        <p:nvGrpSpPr>
          <p:cNvPr id="225" name="Google Shape;225;p13"/>
          <p:cNvGrpSpPr/>
          <p:nvPr/>
        </p:nvGrpSpPr>
        <p:grpSpPr>
          <a:xfrm>
            <a:off x="0" y="0"/>
            <a:ext cx="9144002" cy="5143500"/>
            <a:chOff x="0" y="0"/>
            <a:chExt cx="9144002" cy="5143500"/>
          </a:xfrm>
        </p:grpSpPr>
        <p:sp>
          <p:nvSpPr>
            <p:cNvPr id="226" name="Google Shape;226;p13"/>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2" y="3359675"/>
              <a:ext cx="1783800" cy="178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13"/>
            <p:cNvGrpSpPr/>
            <p:nvPr/>
          </p:nvGrpSpPr>
          <p:grpSpPr>
            <a:xfrm>
              <a:off x="7346775" y="3359671"/>
              <a:ext cx="1698328" cy="1682289"/>
              <a:chOff x="498850" y="3224050"/>
              <a:chExt cx="1482350" cy="1468350"/>
            </a:xfrm>
          </p:grpSpPr>
          <p:sp>
            <p:nvSpPr>
              <p:cNvPr id="229" name="Google Shape;229;p1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13"/>
            <p:cNvGrpSpPr/>
            <p:nvPr/>
          </p:nvGrpSpPr>
          <p:grpSpPr>
            <a:xfrm flipH="1">
              <a:off x="182" y="3949846"/>
              <a:ext cx="1205002" cy="1193622"/>
              <a:chOff x="498850" y="3224050"/>
              <a:chExt cx="1482350" cy="1468350"/>
            </a:xfrm>
          </p:grpSpPr>
          <p:sp>
            <p:nvSpPr>
              <p:cNvPr id="233" name="Google Shape;233;p1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13"/>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13"/>
            <p:cNvGrpSpPr/>
            <p:nvPr/>
          </p:nvGrpSpPr>
          <p:grpSpPr>
            <a:xfrm flipH="1">
              <a:off x="8134008" y="244769"/>
              <a:ext cx="753281" cy="753281"/>
              <a:chOff x="713388" y="3717894"/>
              <a:chExt cx="885900" cy="885900"/>
            </a:xfrm>
          </p:grpSpPr>
          <p:grpSp>
            <p:nvGrpSpPr>
              <p:cNvPr id="238" name="Google Shape;238;p13"/>
              <p:cNvGrpSpPr/>
              <p:nvPr/>
            </p:nvGrpSpPr>
            <p:grpSpPr>
              <a:xfrm>
                <a:off x="1139136" y="3851384"/>
                <a:ext cx="454563" cy="703194"/>
                <a:chOff x="1139136" y="3851384"/>
                <a:chExt cx="454563" cy="703194"/>
              </a:xfrm>
            </p:grpSpPr>
            <p:sp>
              <p:nvSpPr>
                <p:cNvPr id="239" name="Google Shape;239;p13"/>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5" name="Google Shape;245;p13"/>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246" name="Google Shape;246;p13"/>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sp>
          <p:nvSpPr>
            <p:cNvPr id="247" name="Google Shape;247;p13"/>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13"/>
          <p:cNvSpPr txBox="1">
            <a:spLocks noGrp="1"/>
          </p:cNvSpPr>
          <p:nvPr>
            <p:ph type="title" hasCustomPrompt="1"/>
          </p:nvPr>
        </p:nvSpPr>
        <p:spPr>
          <a:xfrm>
            <a:off x="947727" y="15297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49" name="Google Shape;249;p13"/>
          <p:cNvSpPr txBox="1">
            <a:spLocks noGrp="1"/>
          </p:cNvSpPr>
          <p:nvPr>
            <p:ph type="title" idx="2"/>
          </p:nvPr>
        </p:nvSpPr>
        <p:spPr>
          <a:xfrm>
            <a:off x="1851102" y="15297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0" name="Google Shape;250;p13"/>
          <p:cNvSpPr txBox="1">
            <a:spLocks noGrp="1"/>
          </p:cNvSpPr>
          <p:nvPr>
            <p:ph type="title" idx="3"/>
          </p:nvPr>
        </p:nvSpPr>
        <p:spPr>
          <a:xfrm>
            <a:off x="1851102" y="19224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1" name="Google Shape;251;p13"/>
          <p:cNvSpPr txBox="1">
            <a:spLocks noGrp="1"/>
          </p:cNvSpPr>
          <p:nvPr>
            <p:ph type="title" idx="4" hasCustomPrompt="1"/>
          </p:nvPr>
        </p:nvSpPr>
        <p:spPr>
          <a:xfrm>
            <a:off x="4593402" y="15297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2" name="Google Shape;252;p13"/>
          <p:cNvSpPr txBox="1">
            <a:spLocks noGrp="1"/>
          </p:cNvSpPr>
          <p:nvPr>
            <p:ph type="title" idx="5"/>
          </p:nvPr>
        </p:nvSpPr>
        <p:spPr>
          <a:xfrm>
            <a:off x="5496777" y="15297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3" name="Google Shape;253;p13"/>
          <p:cNvSpPr txBox="1">
            <a:spLocks noGrp="1"/>
          </p:cNvSpPr>
          <p:nvPr>
            <p:ph type="title" idx="6"/>
          </p:nvPr>
        </p:nvSpPr>
        <p:spPr>
          <a:xfrm>
            <a:off x="5496777" y="19224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4" name="Google Shape;254;p13"/>
          <p:cNvSpPr txBox="1">
            <a:spLocks noGrp="1"/>
          </p:cNvSpPr>
          <p:nvPr>
            <p:ph type="title" idx="7" hasCustomPrompt="1"/>
          </p:nvPr>
        </p:nvSpPr>
        <p:spPr>
          <a:xfrm>
            <a:off x="947727" y="30432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5" name="Google Shape;255;p13"/>
          <p:cNvSpPr txBox="1">
            <a:spLocks noGrp="1"/>
          </p:cNvSpPr>
          <p:nvPr>
            <p:ph type="title" idx="8"/>
          </p:nvPr>
        </p:nvSpPr>
        <p:spPr>
          <a:xfrm>
            <a:off x="1851102" y="30432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6" name="Google Shape;256;p13"/>
          <p:cNvSpPr txBox="1">
            <a:spLocks noGrp="1"/>
          </p:cNvSpPr>
          <p:nvPr>
            <p:ph type="title" idx="9"/>
          </p:nvPr>
        </p:nvSpPr>
        <p:spPr>
          <a:xfrm>
            <a:off x="1851102" y="34359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7" name="Google Shape;257;p13"/>
          <p:cNvSpPr txBox="1">
            <a:spLocks noGrp="1"/>
          </p:cNvSpPr>
          <p:nvPr>
            <p:ph type="title" idx="13" hasCustomPrompt="1"/>
          </p:nvPr>
        </p:nvSpPr>
        <p:spPr>
          <a:xfrm>
            <a:off x="4593402" y="30432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8" name="Google Shape;258;p13"/>
          <p:cNvSpPr txBox="1">
            <a:spLocks noGrp="1"/>
          </p:cNvSpPr>
          <p:nvPr>
            <p:ph type="title" idx="14"/>
          </p:nvPr>
        </p:nvSpPr>
        <p:spPr>
          <a:xfrm>
            <a:off x="5496777" y="30432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9" name="Google Shape;259;p13"/>
          <p:cNvSpPr txBox="1">
            <a:spLocks noGrp="1"/>
          </p:cNvSpPr>
          <p:nvPr>
            <p:ph type="title" idx="15"/>
          </p:nvPr>
        </p:nvSpPr>
        <p:spPr>
          <a:xfrm>
            <a:off x="5496777" y="34359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60" name="Google Shape;260;p13"/>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CUSTOM_11">
    <p:spTree>
      <p:nvGrpSpPr>
        <p:cNvPr id="1" name="Shape 261"/>
        <p:cNvGrpSpPr/>
        <p:nvPr/>
      </p:nvGrpSpPr>
      <p:grpSpPr>
        <a:xfrm>
          <a:off x="0" y="0"/>
          <a:ext cx="0" cy="0"/>
          <a:chOff x="0" y="0"/>
          <a:chExt cx="0" cy="0"/>
        </a:xfrm>
      </p:grpSpPr>
      <p:grpSp>
        <p:nvGrpSpPr>
          <p:cNvPr id="262" name="Google Shape;262;p14"/>
          <p:cNvGrpSpPr/>
          <p:nvPr/>
        </p:nvGrpSpPr>
        <p:grpSpPr>
          <a:xfrm>
            <a:off x="2" y="0"/>
            <a:ext cx="9150699" cy="5143500"/>
            <a:chOff x="2" y="0"/>
            <a:chExt cx="9150699" cy="5143500"/>
          </a:xfrm>
        </p:grpSpPr>
        <p:sp>
          <p:nvSpPr>
            <p:cNvPr id="263" name="Google Shape;263;p14"/>
            <p:cNvSpPr/>
            <p:nvPr/>
          </p:nvSpPr>
          <p:spPr>
            <a:xfrm rot="10800000">
              <a:off x="8012296" y="83550"/>
              <a:ext cx="1080300" cy="10803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rot="5400000">
              <a:off x="87514" y="83425"/>
              <a:ext cx="1834200" cy="1834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87629" y="83425"/>
              <a:ext cx="2703900" cy="2703900"/>
            </a:xfrm>
            <a:prstGeom prst="diagStripe">
              <a:avLst>
                <a:gd name="adj" fmla="val 6797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87629" y="83425"/>
              <a:ext cx="2951400" cy="2951400"/>
            </a:xfrm>
            <a:prstGeom prst="diagStripe">
              <a:avLst>
                <a:gd name="adj" fmla="val 9164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14"/>
            <p:cNvGrpSpPr/>
            <p:nvPr/>
          </p:nvGrpSpPr>
          <p:grpSpPr>
            <a:xfrm>
              <a:off x="6814220" y="2822588"/>
              <a:ext cx="2336480" cy="2313973"/>
              <a:chOff x="498850" y="3224050"/>
              <a:chExt cx="1482350" cy="1468350"/>
            </a:xfrm>
          </p:grpSpPr>
          <p:sp>
            <p:nvSpPr>
              <p:cNvPr id="268" name="Google Shape;268;p14"/>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14"/>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14"/>
            <p:cNvGrpSpPr/>
            <p:nvPr/>
          </p:nvGrpSpPr>
          <p:grpSpPr>
            <a:xfrm flipH="1">
              <a:off x="7736273" y="244187"/>
              <a:ext cx="834163" cy="834075"/>
              <a:chOff x="713388" y="3717894"/>
              <a:chExt cx="885900" cy="885900"/>
            </a:xfrm>
          </p:grpSpPr>
          <p:grpSp>
            <p:nvGrpSpPr>
              <p:cNvPr id="273" name="Google Shape;273;p14"/>
              <p:cNvGrpSpPr/>
              <p:nvPr/>
            </p:nvGrpSpPr>
            <p:grpSpPr>
              <a:xfrm>
                <a:off x="1139136" y="3851384"/>
                <a:ext cx="454563" cy="703194"/>
                <a:chOff x="1139136" y="3851384"/>
                <a:chExt cx="454563" cy="703194"/>
              </a:xfrm>
            </p:grpSpPr>
            <p:sp>
              <p:nvSpPr>
                <p:cNvPr id="274" name="Google Shape;274;p14"/>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0" name="Google Shape;280;p14"/>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281" name="Google Shape;281;p14"/>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sp>
        <p:nvSpPr>
          <p:cNvPr id="282" name="Google Shape;282;p14"/>
          <p:cNvSpPr txBox="1">
            <a:spLocks noGrp="1"/>
          </p:cNvSpPr>
          <p:nvPr>
            <p:ph type="title"/>
          </p:nvPr>
        </p:nvSpPr>
        <p:spPr>
          <a:xfrm>
            <a:off x="2295150" y="2106078"/>
            <a:ext cx="4553700" cy="1014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100">
                <a:solidFill>
                  <a:schemeClr val="accent6"/>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83" name="Google Shape;283;p14"/>
          <p:cNvSpPr txBox="1">
            <a:spLocks noGrp="1"/>
          </p:cNvSpPr>
          <p:nvPr>
            <p:ph type="subTitle" idx="1"/>
          </p:nvPr>
        </p:nvSpPr>
        <p:spPr>
          <a:xfrm>
            <a:off x="2295150" y="3192596"/>
            <a:ext cx="4553700" cy="52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284" name="Google Shape;284;p14"/>
          <p:cNvSpPr txBox="1">
            <a:spLocks noGrp="1"/>
          </p:cNvSpPr>
          <p:nvPr>
            <p:ph type="title" idx="2" hasCustomPrompt="1"/>
          </p:nvPr>
        </p:nvSpPr>
        <p:spPr>
          <a:xfrm>
            <a:off x="3785050" y="738641"/>
            <a:ext cx="1573800" cy="77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6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285"/>
        <p:cNvGrpSpPr/>
        <p:nvPr/>
      </p:nvGrpSpPr>
      <p:grpSpPr>
        <a:xfrm>
          <a:off x="0" y="0"/>
          <a:ext cx="0" cy="0"/>
          <a:chOff x="0" y="0"/>
          <a:chExt cx="0" cy="0"/>
        </a:xfrm>
      </p:grpSpPr>
      <p:grpSp>
        <p:nvGrpSpPr>
          <p:cNvPr id="286" name="Google Shape;286;p15"/>
          <p:cNvGrpSpPr/>
          <p:nvPr/>
        </p:nvGrpSpPr>
        <p:grpSpPr>
          <a:xfrm>
            <a:off x="75" y="-75"/>
            <a:ext cx="9144002" cy="5143650"/>
            <a:chOff x="75" y="-75"/>
            <a:chExt cx="9144002" cy="5143650"/>
          </a:xfrm>
        </p:grpSpPr>
        <p:grpSp>
          <p:nvGrpSpPr>
            <p:cNvPr id="287" name="Google Shape;287;p15"/>
            <p:cNvGrpSpPr/>
            <p:nvPr/>
          </p:nvGrpSpPr>
          <p:grpSpPr>
            <a:xfrm rot="10800000" flipH="1">
              <a:off x="7043139" y="-75"/>
              <a:ext cx="2100935" cy="2081092"/>
              <a:chOff x="498850" y="3224050"/>
              <a:chExt cx="1482350" cy="1468350"/>
            </a:xfrm>
          </p:grpSpPr>
          <p:sp>
            <p:nvSpPr>
              <p:cNvPr id="288" name="Google Shape;288;p15"/>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15"/>
            <p:cNvSpPr/>
            <p:nvPr/>
          </p:nvSpPr>
          <p:spPr>
            <a:xfrm>
              <a:off x="75" y="2638275"/>
              <a:ext cx="2505300" cy="25053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 name="Google Shape;292;p15"/>
            <p:cNvGrpSpPr/>
            <p:nvPr/>
          </p:nvGrpSpPr>
          <p:grpSpPr>
            <a:xfrm flipH="1">
              <a:off x="414" y="3062050"/>
              <a:ext cx="2100935" cy="2081092"/>
              <a:chOff x="498850" y="3224050"/>
              <a:chExt cx="1482350" cy="1468350"/>
            </a:xfrm>
          </p:grpSpPr>
          <p:sp>
            <p:nvSpPr>
              <p:cNvPr id="293" name="Google Shape;293;p15"/>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15"/>
            <p:cNvSpPr/>
            <p:nvPr/>
          </p:nvSpPr>
          <p:spPr>
            <a:xfrm>
              <a:off x="77" y="-75"/>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 name="Google Shape;297;p15"/>
            <p:cNvGrpSpPr/>
            <p:nvPr/>
          </p:nvGrpSpPr>
          <p:grpSpPr>
            <a:xfrm>
              <a:off x="470267" y="463417"/>
              <a:ext cx="603122" cy="585781"/>
              <a:chOff x="546392" y="539692"/>
              <a:chExt cx="603122" cy="585781"/>
            </a:xfrm>
          </p:grpSpPr>
          <p:sp>
            <p:nvSpPr>
              <p:cNvPr id="298" name="Google Shape;298;p15"/>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300;p15"/>
            <p:cNvGrpSpPr/>
            <p:nvPr/>
          </p:nvGrpSpPr>
          <p:grpSpPr>
            <a:xfrm flipH="1">
              <a:off x="6901216" y="269469"/>
              <a:ext cx="885900" cy="885900"/>
              <a:chOff x="713388" y="3717894"/>
              <a:chExt cx="885900" cy="885900"/>
            </a:xfrm>
          </p:grpSpPr>
          <p:grpSp>
            <p:nvGrpSpPr>
              <p:cNvPr id="301" name="Google Shape;301;p15"/>
              <p:cNvGrpSpPr/>
              <p:nvPr/>
            </p:nvGrpSpPr>
            <p:grpSpPr>
              <a:xfrm>
                <a:off x="1139136" y="3851384"/>
                <a:ext cx="454563" cy="703194"/>
                <a:chOff x="1139136" y="3851384"/>
                <a:chExt cx="454563" cy="703194"/>
              </a:xfrm>
            </p:grpSpPr>
            <p:sp>
              <p:nvSpPr>
                <p:cNvPr id="302" name="Google Shape;302;p15"/>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5"/>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5"/>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08" name="Google Shape;308;p15"/>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309" name="Google Shape;309;p15"/>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nvGrpSpPr>
            <p:cNvPr id="310" name="Google Shape;310;p15"/>
            <p:cNvGrpSpPr/>
            <p:nvPr/>
          </p:nvGrpSpPr>
          <p:grpSpPr>
            <a:xfrm rot="5400000">
              <a:off x="1969413" y="4384663"/>
              <a:ext cx="475817" cy="475817"/>
              <a:chOff x="713388" y="3717894"/>
              <a:chExt cx="885900" cy="885900"/>
            </a:xfrm>
          </p:grpSpPr>
          <p:cxnSp>
            <p:nvCxnSpPr>
              <p:cNvPr id="311" name="Google Shape;311;p15"/>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312" name="Google Shape;312;p15"/>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sp>
        <p:nvSpPr>
          <p:cNvPr id="313" name="Google Shape;313;p15"/>
          <p:cNvSpPr txBox="1">
            <a:spLocks noGrp="1"/>
          </p:cNvSpPr>
          <p:nvPr>
            <p:ph type="title"/>
          </p:nvPr>
        </p:nvSpPr>
        <p:spPr>
          <a:xfrm>
            <a:off x="5332405" y="3440283"/>
            <a:ext cx="2722500" cy="335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21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14" name="Google Shape;314;p15"/>
          <p:cNvSpPr txBox="1">
            <a:spLocks noGrp="1"/>
          </p:cNvSpPr>
          <p:nvPr>
            <p:ph type="title" idx="2"/>
          </p:nvPr>
        </p:nvSpPr>
        <p:spPr>
          <a:xfrm>
            <a:off x="1741875" y="1748800"/>
            <a:ext cx="5660400" cy="1676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900" b="0">
                <a:solidFill>
                  <a:schemeClr val="dk2"/>
                </a:solidFill>
                <a:latin typeface="Titillium Web"/>
                <a:ea typeface="Titillium Web"/>
                <a:cs typeface="Titillium Web"/>
                <a:sym typeface="Titillium Web"/>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58775" y="425354"/>
            <a:ext cx="76263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58775" y="1434450"/>
            <a:ext cx="7626300" cy="31344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1pPr>
            <a:lvl2pPr marL="914400" lvl="1"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2pPr>
            <a:lvl3pPr marL="1371600" lvl="2"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3pPr>
            <a:lvl4pPr marL="1828800" lvl="3"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4pPr>
            <a:lvl5pPr marL="2286000" lvl="4"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5pPr>
            <a:lvl6pPr marL="2743200" lvl="5"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6pPr>
            <a:lvl7pPr marL="3200400" lvl="6"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7pPr>
            <a:lvl8pPr marL="3657600" lvl="7"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8pPr>
            <a:lvl9pPr marL="4114800" lvl="8"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7" r:id="rId5"/>
    <p:sldLayoutId id="2147483658" r:id="rId6"/>
    <p:sldLayoutId id="2147483659" r:id="rId7"/>
    <p:sldLayoutId id="2147483660" r:id="rId8"/>
    <p:sldLayoutId id="2147483661" r:id="rId9"/>
    <p:sldLayoutId id="2147483662" r:id="rId10"/>
    <p:sldLayoutId id="2147483663" r:id="rId11"/>
    <p:sldLayoutId id="2147483665" r:id="rId12"/>
    <p:sldLayoutId id="2147483669" r:id="rId13"/>
    <p:sldLayoutId id="2147483670" r:id="rId14"/>
    <p:sldLayoutId id="2147483672" r:id="rId15"/>
    <p:sldLayoutId id="2147483678" r:id="rId16"/>
    <p:sldLayoutId id="2147483679"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36"/>
          <p:cNvSpPr/>
          <p:nvPr/>
        </p:nvSpPr>
        <p:spPr>
          <a:xfrm>
            <a:off x="0" y="1569100"/>
            <a:ext cx="6736200" cy="19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txBox="1">
            <a:spLocks noGrp="1"/>
          </p:cNvSpPr>
          <p:nvPr>
            <p:ph type="ctrTitle"/>
          </p:nvPr>
        </p:nvSpPr>
        <p:spPr>
          <a:xfrm>
            <a:off x="2147575" y="1686875"/>
            <a:ext cx="4257300" cy="180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a:t>Predicting Wine Quality</a:t>
            </a:r>
            <a:endParaRPr>
              <a:solidFill>
                <a:schemeClr val="lt1"/>
              </a:solidFill>
            </a:endParaRPr>
          </a:p>
        </p:txBody>
      </p:sp>
      <p:sp>
        <p:nvSpPr>
          <p:cNvPr id="714" name="Google Shape;714;p36"/>
          <p:cNvSpPr/>
          <p:nvPr/>
        </p:nvSpPr>
        <p:spPr>
          <a:xfrm>
            <a:off x="7215876" y="2185211"/>
            <a:ext cx="811035" cy="810978"/>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7290739" y="2110350"/>
            <a:ext cx="811035" cy="810978"/>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6" name="Google Shape;716;p36"/>
          <p:cNvGrpSpPr/>
          <p:nvPr/>
        </p:nvGrpSpPr>
        <p:grpSpPr>
          <a:xfrm>
            <a:off x="5791358" y="1320258"/>
            <a:ext cx="818325" cy="128700"/>
            <a:chOff x="3124650" y="1141300"/>
            <a:chExt cx="818325" cy="128700"/>
          </a:xfrm>
        </p:grpSpPr>
        <p:sp>
          <p:nvSpPr>
            <p:cNvPr id="717" name="Google Shape;717;p36"/>
            <p:cNvSpPr/>
            <p:nvPr/>
          </p:nvSpPr>
          <p:spPr>
            <a:xfrm>
              <a:off x="3124650"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3295406"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3466163"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3636919"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3807675"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36"/>
          <p:cNvGrpSpPr/>
          <p:nvPr/>
        </p:nvGrpSpPr>
        <p:grpSpPr>
          <a:xfrm>
            <a:off x="7505459" y="2266762"/>
            <a:ext cx="381620" cy="498154"/>
            <a:chOff x="5349175" y="2971000"/>
            <a:chExt cx="304225" cy="397125"/>
          </a:xfrm>
        </p:grpSpPr>
        <p:sp>
          <p:nvSpPr>
            <p:cNvPr id="724" name="Google Shape;724;p36"/>
            <p:cNvSpPr/>
            <p:nvPr/>
          </p:nvSpPr>
          <p:spPr>
            <a:xfrm>
              <a:off x="5349175" y="2971000"/>
              <a:ext cx="304225" cy="397125"/>
            </a:xfrm>
            <a:custGeom>
              <a:avLst/>
              <a:gdLst/>
              <a:ahLst/>
              <a:cxnLst/>
              <a:rect l="l" t="t" r="r" b="b"/>
              <a:pathLst>
                <a:path w="12169" h="15885" extrusionOk="0">
                  <a:moveTo>
                    <a:pt x="8799" y="621"/>
                  </a:moveTo>
                  <a:lnTo>
                    <a:pt x="10490" y="5121"/>
                  </a:lnTo>
                  <a:cubicBezTo>
                    <a:pt x="10537" y="5240"/>
                    <a:pt x="10573" y="5348"/>
                    <a:pt x="10609" y="5467"/>
                  </a:cubicBezTo>
                  <a:cubicBezTo>
                    <a:pt x="10275" y="5669"/>
                    <a:pt x="9930" y="5800"/>
                    <a:pt x="9549" y="5871"/>
                  </a:cubicBezTo>
                  <a:cubicBezTo>
                    <a:pt x="9293" y="5926"/>
                    <a:pt x="9031" y="5952"/>
                    <a:pt x="8762" y="5952"/>
                  </a:cubicBezTo>
                  <a:cubicBezTo>
                    <a:pt x="7968" y="5952"/>
                    <a:pt x="7120" y="5718"/>
                    <a:pt x="6239" y="5264"/>
                  </a:cubicBezTo>
                  <a:cubicBezTo>
                    <a:pt x="5158" y="4704"/>
                    <a:pt x="4224" y="4530"/>
                    <a:pt x="3483" y="4530"/>
                  </a:cubicBezTo>
                  <a:cubicBezTo>
                    <a:pt x="3091" y="4530"/>
                    <a:pt x="2753" y="4579"/>
                    <a:pt x="2477" y="4645"/>
                  </a:cubicBezTo>
                  <a:cubicBezTo>
                    <a:pt x="2251" y="4705"/>
                    <a:pt x="2012" y="4776"/>
                    <a:pt x="1798" y="4871"/>
                  </a:cubicBezTo>
                  <a:lnTo>
                    <a:pt x="3394" y="621"/>
                  </a:lnTo>
                  <a:close/>
                  <a:moveTo>
                    <a:pt x="3506" y="5159"/>
                  </a:moveTo>
                  <a:cubicBezTo>
                    <a:pt x="4172" y="5159"/>
                    <a:pt x="4993" y="5324"/>
                    <a:pt x="5953" y="5824"/>
                  </a:cubicBezTo>
                  <a:cubicBezTo>
                    <a:pt x="7061" y="6407"/>
                    <a:pt x="8025" y="6586"/>
                    <a:pt x="8775" y="6586"/>
                  </a:cubicBezTo>
                  <a:cubicBezTo>
                    <a:pt x="9097" y="6586"/>
                    <a:pt x="9406" y="6550"/>
                    <a:pt x="9716" y="6491"/>
                  </a:cubicBezTo>
                  <a:cubicBezTo>
                    <a:pt x="10073" y="6407"/>
                    <a:pt x="10418" y="6288"/>
                    <a:pt x="10740" y="6122"/>
                  </a:cubicBezTo>
                  <a:lnTo>
                    <a:pt x="10740" y="6122"/>
                  </a:lnTo>
                  <a:cubicBezTo>
                    <a:pt x="10835" y="6943"/>
                    <a:pt x="10704" y="7788"/>
                    <a:pt x="10347" y="8538"/>
                  </a:cubicBezTo>
                  <a:cubicBezTo>
                    <a:pt x="9728" y="9836"/>
                    <a:pt x="8513" y="10753"/>
                    <a:pt x="7084" y="10979"/>
                  </a:cubicBezTo>
                  <a:cubicBezTo>
                    <a:pt x="6757" y="11027"/>
                    <a:pt x="6427" y="11051"/>
                    <a:pt x="6096" y="11051"/>
                  </a:cubicBezTo>
                  <a:cubicBezTo>
                    <a:pt x="5766" y="11051"/>
                    <a:pt x="5435" y="11027"/>
                    <a:pt x="5108" y="10979"/>
                  </a:cubicBezTo>
                  <a:cubicBezTo>
                    <a:pt x="2643" y="10586"/>
                    <a:pt x="1012" y="8205"/>
                    <a:pt x="1524" y="5764"/>
                  </a:cubicBezTo>
                  <a:cubicBezTo>
                    <a:pt x="1660" y="5658"/>
                    <a:pt x="2348" y="5159"/>
                    <a:pt x="3506" y="5159"/>
                  </a:cubicBezTo>
                  <a:close/>
                  <a:moveTo>
                    <a:pt x="6406" y="11658"/>
                  </a:moveTo>
                  <a:lnTo>
                    <a:pt x="6406" y="13753"/>
                  </a:lnTo>
                  <a:cubicBezTo>
                    <a:pt x="6406" y="14182"/>
                    <a:pt x="6656" y="14575"/>
                    <a:pt x="7061" y="14742"/>
                  </a:cubicBezTo>
                  <a:lnTo>
                    <a:pt x="8323" y="15277"/>
                  </a:lnTo>
                  <a:lnTo>
                    <a:pt x="3858" y="15277"/>
                  </a:lnTo>
                  <a:lnTo>
                    <a:pt x="5132" y="14742"/>
                  </a:lnTo>
                  <a:cubicBezTo>
                    <a:pt x="5525" y="14575"/>
                    <a:pt x="5787" y="14182"/>
                    <a:pt x="5787" y="13753"/>
                  </a:cubicBezTo>
                  <a:lnTo>
                    <a:pt x="5787" y="11658"/>
                  </a:lnTo>
                  <a:cubicBezTo>
                    <a:pt x="5894" y="11658"/>
                    <a:pt x="5989" y="11670"/>
                    <a:pt x="6096" y="11670"/>
                  </a:cubicBezTo>
                  <a:cubicBezTo>
                    <a:pt x="6203" y="11670"/>
                    <a:pt x="6299" y="11670"/>
                    <a:pt x="6406" y="11658"/>
                  </a:cubicBezTo>
                  <a:close/>
                  <a:moveTo>
                    <a:pt x="3152" y="1"/>
                  </a:moveTo>
                  <a:cubicBezTo>
                    <a:pt x="3022" y="1"/>
                    <a:pt x="2915" y="81"/>
                    <a:pt x="2882" y="204"/>
                  </a:cubicBezTo>
                  <a:lnTo>
                    <a:pt x="1108" y="4907"/>
                  </a:lnTo>
                  <a:cubicBezTo>
                    <a:pt x="0" y="7860"/>
                    <a:pt x="1881" y="11086"/>
                    <a:pt x="5001" y="11586"/>
                  </a:cubicBezTo>
                  <a:lnTo>
                    <a:pt x="5156" y="11598"/>
                  </a:lnTo>
                  <a:lnTo>
                    <a:pt x="5156" y="13753"/>
                  </a:lnTo>
                  <a:cubicBezTo>
                    <a:pt x="5144" y="13932"/>
                    <a:pt x="5037" y="14087"/>
                    <a:pt x="4882" y="14158"/>
                  </a:cubicBezTo>
                  <a:lnTo>
                    <a:pt x="3453" y="14754"/>
                  </a:lnTo>
                  <a:cubicBezTo>
                    <a:pt x="2858" y="15004"/>
                    <a:pt x="3036" y="15885"/>
                    <a:pt x="3679" y="15885"/>
                  </a:cubicBezTo>
                  <a:lnTo>
                    <a:pt x="8489" y="15885"/>
                  </a:lnTo>
                  <a:cubicBezTo>
                    <a:pt x="9120" y="15885"/>
                    <a:pt x="9299" y="15004"/>
                    <a:pt x="8716" y="14754"/>
                  </a:cubicBezTo>
                  <a:lnTo>
                    <a:pt x="7287" y="14158"/>
                  </a:lnTo>
                  <a:cubicBezTo>
                    <a:pt x="7120" y="14087"/>
                    <a:pt x="7013" y="13932"/>
                    <a:pt x="7013" y="13753"/>
                  </a:cubicBezTo>
                  <a:lnTo>
                    <a:pt x="7013" y="11598"/>
                  </a:lnTo>
                  <a:lnTo>
                    <a:pt x="7168" y="11586"/>
                  </a:lnTo>
                  <a:cubicBezTo>
                    <a:pt x="10287" y="11086"/>
                    <a:pt x="12168" y="7860"/>
                    <a:pt x="11061" y="4907"/>
                  </a:cubicBezTo>
                  <a:lnTo>
                    <a:pt x="9311" y="204"/>
                  </a:lnTo>
                  <a:cubicBezTo>
                    <a:pt x="9266" y="81"/>
                    <a:pt x="9159" y="1"/>
                    <a:pt x="9038" y="1"/>
                  </a:cubicBezTo>
                  <a:cubicBezTo>
                    <a:pt x="9030" y="1"/>
                    <a:pt x="9022" y="1"/>
                    <a:pt x="9013" y="2"/>
                  </a:cubicBezTo>
                  <a:lnTo>
                    <a:pt x="3179" y="2"/>
                  </a:lnTo>
                  <a:cubicBezTo>
                    <a:pt x="3170" y="1"/>
                    <a:pt x="3161" y="1"/>
                    <a:pt x="3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5402700" y="3134825"/>
              <a:ext cx="88975" cy="91925"/>
            </a:xfrm>
            <a:custGeom>
              <a:avLst/>
              <a:gdLst/>
              <a:ahLst/>
              <a:cxnLst/>
              <a:rect l="l" t="t" r="r" b="b"/>
              <a:pathLst>
                <a:path w="3559" h="3677" extrusionOk="0">
                  <a:moveTo>
                    <a:pt x="344" y="1"/>
                  </a:moveTo>
                  <a:cubicBezTo>
                    <a:pt x="172" y="1"/>
                    <a:pt x="1" y="124"/>
                    <a:pt x="38" y="354"/>
                  </a:cubicBezTo>
                  <a:cubicBezTo>
                    <a:pt x="145" y="2033"/>
                    <a:pt x="1407" y="3414"/>
                    <a:pt x="3074" y="3676"/>
                  </a:cubicBezTo>
                  <a:lnTo>
                    <a:pt x="3134" y="3676"/>
                  </a:lnTo>
                  <a:cubicBezTo>
                    <a:pt x="3138" y="3676"/>
                    <a:pt x="3142" y="3676"/>
                    <a:pt x="3145" y="3676"/>
                  </a:cubicBezTo>
                  <a:cubicBezTo>
                    <a:pt x="3516" y="3676"/>
                    <a:pt x="3558" y="3116"/>
                    <a:pt x="3181" y="3069"/>
                  </a:cubicBezTo>
                  <a:cubicBezTo>
                    <a:pt x="1800" y="2855"/>
                    <a:pt x="752" y="1712"/>
                    <a:pt x="657" y="319"/>
                  </a:cubicBezTo>
                  <a:cubicBezTo>
                    <a:pt x="657" y="103"/>
                    <a:pt x="500"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5508700" y="3211250"/>
              <a:ext cx="21250" cy="15550"/>
            </a:xfrm>
            <a:custGeom>
              <a:avLst/>
              <a:gdLst/>
              <a:ahLst/>
              <a:cxnLst/>
              <a:rect l="l" t="t" r="r" b="b"/>
              <a:pathLst>
                <a:path w="850" h="622" extrusionOk="0">
                  <a:moveTo>
                    <a:pt x="430" y="0"/>
                  </a:moveTo>
                  <a:cubicBezTo>
                    <a:pt x="84" y="0"/>
                    <a:pt x="1" y="464"/>
                    <a:pt x="311" y="595"/>
                  </a:cubicBezTo>
                  <a:cubicBezTo>
                    <a:pt x="353" y="613"/>
                    <a:pt x="395" y="621"/>
                    <a:pt x="434" y="621"/>
                  </a:cubicBezTo>
                  <a:cubicBezTo>
                    <a:pt x="683" y="621"/>
                    <a:pt x="849" y="301"/>
                    <a:pt x="644" y="95"/>
                  </a:cubicBezTo>
                  <a:cubicBezTo>
                    <a:pt x="584" y="36"/>
                    <a:pt x="513"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7" name="Google Shape;727;p36"/>
          <p:cNvSpPr txBox="1">
            <a:spLocks noGrp="1"/>
          </p:cNvSpPr>
          <p:nvPr>
            <p:ph type="title" idx="4294967295"/>
          </p:nvPr>
        </p:nvSpPr>
        <p:spPr>
          <a:xfrm>
            <a:off x="1989450" y="3740040"/>
            <a:ext cx="2757300" cy="106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sz="1600" dirty="0"/>
              <a:t>Lab Group: ECAD1</a:t>
            </a:r>
            <a:endParaRPr sz="1600" dirty="0"/>
          </a:p>
          <a:p>
            <a:pPr marL="0" lvl="0" indent="0" algn="ctr" rtl="0">
              <a:spcBef>
                <a:spcPts val="0"/>
              </a:spcBef>
              <a:spcAft>
                <a:spcPts val="0"/>
              </a:spcAft>
              <a:buNone/>
            </a:pPr>
            <a:r>
              <a:rPr lang="de" sz="1600" dirty="0"/>
              <a:t>Kimberly Khow Qian Yu</a:t>
            </a:r>
            <a:endParaRPr sz="1600" dirty="0"/>
          </a:p>
          <a:p>
            <a:pPr marL="0" lvl="0" indent="0" algn="ctr" rtl="0">
              <a:spcBef>
                <a:spcPts val="0"/>
              </a:spcBef>
              <a:spcAft>
                <a:spcPts val="0"/>
              </a:spcAft>
              <a:buNone/>
            </a:pPr>
            <a:r>
              <a:rPr lang="de" sz="1600" dirty="0"/>
              <a:t>Heng Yong Ching</a:t>
            </a:r>
            <a:endParaRPr sz="1600" dirty="0"/>
          </a:p>
          <a:p>
            <a:pPr marL="0" lvl="0" indent="0" algn="ctr" rtl="0">
              <a:spcBef>
                <a:spcPts val="0"/>
              </a:spcBef>
              <a:spcAft>
                <a:spcPts val="0"/>
              </a:spcAft>
              <a:buNone/>
            </a:pPr>
            <a:r>
              <a:rPr lang="de" sz="1600" dirty="0"/>
              <a:t>Chung Min Phylicia</a:t>
            </a:r>
            <a:endParaRPr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Google Shape;907;p45"/>
          <p:cNvSpPr txBox="1">
            <a:spLocks noGrp="1"/>
          </p:cNvSpPr>
          <p:nvPr>
            <p:ph type="title" idx="13"/>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a:t>STATISTICAL SUMMARY</a:t>
            </a:r>
            <a:endParaRPr/>
          </a:p>
        </p:txBody>
      </p:sp>
      <p:pic>
        <p:nvPicPr>
          <p:cNvPr id="908" name="Google Shape;908;p45"/>
          <p:cNvPicPr preferRelativeResize="0"/>
          <p:nvPr/>
        </p:nvPicPr>
        <p:blipFill>
          <a:blip r:embed="rId3">
            <a:alphaModFix/>
          </a:blip>
          <a:stretch>
            <a:fillRect/>
          </a:stretch>
        </p:blipFill>
        <p:spPr>
          <a:xfrm>
            <a:off x="4614125" y="1639325"/>
            <a:ext cx="4238327" cy="2205300"/>
          </a:xfrm>
          <a:prstGeom prst="rect">
            <a:avLst/>
          </a:prstGeom>
          <a:noFill/>
          <a:ln>
            <a:noFill/>
          </a:ln>
        </p:spPr>
      </p:pic>
      <p:pic>
        <p:nvPicPr>
          <p:cNvPr id="909" name="Google Shape;909;p45"/>
          <p:cNvPicPr preferRelativeResize="0"/>
          <p:nvPr/>
        </p:nvPicPr>
        <p:blipFill rotWithShape="1">
          <a:blip r:embed="rId4">
            <a:alphaModFix/>
          </a:blip>
          <a:srcRect r="2018"/>
          <a:stretch/>
        </p:blipFill>
        <p:spPr>
          <a:xfrm>
            <a:off x="296350" y="1639325"/>
            <a:ext cx="4152900" cy="2205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6"/>
          <p:cNvSpPr txBox="1">
            <a:spLocks noGrp="1"/>
          </p:cNvSpPr>
          <p:nvPr>
            <p:ph type="title" idx="13"/>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a:t>PLOTS</a:t>
            </a:r>
            <a:endParaRPr/>
          </a:p>
        </p:txBody>
      </p:sp>
      <p:pic>
        <p:nvPicPr>
          <p:cNvPr id="915" name="Google Shape;915;p46"/>
          <p:cNvPicPr preferRelativeResize="0"/>
          <p:nvPr/>
        </p:nvPicPr>
        <p:blipFill rotWithShape="1">
          <a:blip r:embed="rId3">
            <a:alphaModFix/>
          </a:blip>
          <a:srcRect t="3679"/>
          <a:stretch/>
        </p:blipFill>
        <p:spPr>
          <a:xfrm>
            <a:off x="152400" y="1681350"/>
            <a:ext cx="8839201" cy="1780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4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a:t>CORRELATION</a:t>
            </a:r>
            <a:endParaRPr/>
          </a:p>
        </p:txBody>
      </p:sp>
      <p:pic>
        <p:nvPicPr>
          <p:cNvPr id="921" name="Google Shape;921;p47"/>
          <p:cNvPicPr preferRelativeResize="0"/>
          <p:nvPr/>
        </p:nvPicPr>
        <p:blipFill>
          <a:blip r:embed="rId3">
            <a:alphaModFix/>
          </a:blip>
          <a:stretch>
            <a:fillRect/>
          </a:stretch>
        </p:blipFill>
        <p:spPr>
          <a:xfrm>
            <a:off x="2314475" y="1122450"/>
            <a:ext cx="3729606" cy="38345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48"/>
          <p:cNvSpPr/>
          <p:nvPr/>
        </p:nvSpPr>
        <p:spPr>
          <a:xfrm>
            <a:off x="1488914" y="1711163"/>
            <a:ext cx="742512" cy="742454"/>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8"/>
          <p:cNvSpPr/>
          <p:nvPr/>
        </p:nvSpPr>
        <p:spPr>
          <a:xfrm>
            <a:off x="1557450" y="1642627"/>
            <a:ext cx="742512" cy="742454"/>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8"/>
          <p:cNvSpPr txBox="1">
            <a:spLocks noGrp="1"/>
          </p:cNvSpPr>
          <p:nvPr>
            <p:ph type="title" idx="5"/>
          </p:nvPr>
        </p:nvSpPr>
        <p:spPr>
          <a:xfrm>
            <a:off x="713473" y="2540977"/>
            <a:ext cx="2424600" cy="53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
              <a:t>EG. DENSITY</a:t>
            </a:r>
            <a:endParaRPr/>
          </a:p>
        </p:txBody>
      </p:sp>
      <p:sp>
        <p:nvSpPr>
          <p:cNvPr id="929" name="Google Shape;929;p48"/>
          <p:cNvSpPr txBox="1">
            <a:spLocks noGrp="1"/>
          </p:cNvSpPr>
          <p:nvPr>
            <p:ph type="title" idx="13"/>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a:t>CLEANING DATA</a:t>
            </a:r>
            <a:endParaRPr/>
          </a:p>
        </p:txBody>
      </p:sp>
      <p:sp>
        <p:nvSpPr>
          <p:cNvPr id="930" name="Google Shape;930;p48"/>
          <p:cNvSpPr txBox="1">
            <a:spLocks noGrp="1"/>
          </p:cNvSpPr>
          <p:nvPr>
            <p:ph type="title" idx="6"/>
          </p:nvPr>
        </p:nvSpPr>
        <p:spPr>
          <a:xfrm>
            <a:off x="713473" y="2990536"/>
            <a:ext cx="2424600" cy="87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
              <a:t>Remove outliers (points beyond both ends of whiskers)</a:t>
            </a:r>
            <a:endParaRPr/>
          </a:p>
        </p:txBody>
      </p:sp>
      <p:pic>
        <p:nvPicPr>
          <p:cNvPr id="931" name="Google Shape;931;p48"/>
          <p:cNvPicPr preferRelativeResize="0"/>
          <p:nvPr/>
        </p:nvPicPr>
        <p:blipFill>
          <a:blip r:embed="rId3">
            <a:alphaModFix/>
          </a:blip>
          <a:stretch>
            <a:fillRect/>
          </a:stretch>
        </p:blipFill>
        <p:spPr>
          <a:xfrm>
            <a:off x="3536301" y="1559479"/>
            <a:ext cx="3901825" cy="2494600"/>
          </a:xfrm>
          <a:prstGeom prst="rect">
            <a:avLst/>
          </a:prstGeom>
          <a:noFill/>
          <a:ln>
            <a:noFill/>
          </a:ln>
        </p:spPr>
      </p:pic>
      <p:grpSp>
        <p:nvGrpSpPr>
          <p:cNvPr id="932" name="Google Shape;932;p48"/>
          <p:cNvGrpSpPr/>
          <p:nvPr/>
        </p:nvGrpSpPr>
        <p:grpSpPr>
          <a:xfrm>
            <a:off x="1686466" y="1759250"/>
            <a:ext cx="484464" cy="476236"/>
            <a:chOff x="5296475" y="1249100"/>
            <a:chExt cx="403350" cy="396500"/>
          </a:xfrm>
        </p:grpSpPr>
        <p:sp>
          <p:nvSpPr>
            <p:cNvPr id="933" name="Google Shape;933;p48"/>
            <p:cNvSpPr/>
            <p:nvPr/>
          </p:nvSpPr>
          <p:spPr>
            <a:xfrm>
              <a:off x="5553600" y="1420750"/>
              <a:ext cx="35500" cy="84050"/>
            </a:xfrm>
            <a:custGeom>
              <a:avLst/>
              <a:gdLst/>
              <a:ahLst/>
              <a:cxnLst/>
              <a:rect l="l" t="t" r="r" b="b"/>
              <a:pathLst>
                <a:path w="1420" h="3362" extrusionOk="0">
                  <a:moveTo>
                    <a:pt x="467" y="1"/>
                  </a:moveTo>
                  <a:cubicBezTo>
                    <a:pt x="217" y="1"/>
                    <a:pt x="0" y="345"/>
                    <a:pt x="265" y="564"/>
                  </a:cubicBezTo>
                  <a:cubicBezTo>
                    <a:pt x="622" y="897"/>
                    <a:pt x="765" y="1397"/>
                    <a:pt x="634" y="1873"/>
                  </a:cubicBezTo>
                  <a:lnTo>
                    <a:pt x="324" y="2969"/>
                  </a:lnTo>
                  <a:cubicBezTo>
                    <a:pt x="277" y="3124"/>
                    <a:pt x="372" y="3302"/>
                    <a:pt x="539" y="3350"/>
                  </a:cubicBezTo>
                  <a:cubicBezTo>
                    <a:pt x="562" y="3350"/>
                    <a:pt x="586" y="3362"/>
                    <a:pt x="622" y="3362"/>
                  </a:cubicBezTo>
                  <a:cubicBezTo>
                    <a:pt x="753" y="3362"/>
                    <a:pt x="872" y="3266"/>
                    <a:pt x="920" y="3135"/>
                  </a:cubicBezTo>
                  <a:lnTo>
                    <a:pt x="1229" y="2040"/>
                  </a:lnTo>
                  <a:cubicBezTo>
                    <a:pt x="1420" y="1350"/>
                    <a:pt x="1217" y="611"/>
                    <a:pt x="693" y="111"/>
                  </a:cubicBezTo>
                  <a:cubicBezTo>
                    <a:pt x="624" y="33"/>
                    <a:pt x="54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8"/>
            <p:cNvSpPr/>
            <p:nvPr/>
          </p:nvSpPr>
          <p:spPr>
            <a:xfrm>
              <a:off x="5296475" y="1249100"/>
              <a:ext cx="403350" cy="396500"/>
            </a:xfrm>
            <a:custGeom>
              <a:avLst/>
              <a:gdLst/>
              <a:ahLst/>
              <a:cxnLst/>
              <a:rect l="l" t="t" r="r" b="b"/>
              <a:pathLst>
                <a:path w="16134" h="15860" extrusionOk="0">
                  <a:moveTo>
                    <a:pt x="9621" y="631"/>
                  </a:moveTo>
                  <a:lnTo>
                    <a:pt x="9240" y="1250"/>
                  </a:lnTo>
                  <a:lnTo>
                    <a:pt x="6561" y="1250"/>
                  </a:lnTo>
                  <a:lnTo>
                    <a:pt x="6025" y="631"/>
                  </a:lnTo>
                  <a:close/>
                  <a:moveTo>
                    <a:pt x="12562" y="4906"/>
                  </a:moveTo>
                  <a:cubicBezTo>
                    <a:pt x="13014" y="4906"/>
                    <a:pt x="13443" y="5108"/>
                    <a:pt x="13717" y="5465"/>
                  </a:cubicBezTo>
                  <a:cubicBezTo>
                    <a:pt x="13919" y="5727"/>
                    <a:pt x="14026" y="6037"/>
                    <a:pt x="14026" y="6370"/>
                  </a:cubicBezTo>
                  <a:lnTo>
                    <a:pt x="14026" y="8585"/>
                  </a:lnTo>
                  <a:cubicBezTo>
                    <a:pt x="14026" y="9216"/>
                    <a:pt x="13622" y="9775"/>
                    <a:pt x="13014" y="9978"/>
                  </a:cubicBezTo>
                  <a:lnTo>
                    <a:pt x="12812" y="10037"/>
                  </a:lnTo>
                  <a:lnTo>
                    <a:pt x="13086" y="9049"/>
                  </a:lnTo>
                  <a:cubicBezTo>
                    <a:pt x="13372" y="8073"/>
                    <a:pt x="13086" y="7025"/>
                    <a:pt x="12348" y="6334"/>
                  </a:cubicBezTo>
                  <a:lnTo>
                    <a:pt x="10836" y="4906"/>
                  </a:lnTo>
                  <a:close/>
                  <a:moveTo>
                    <a:pt x="12562" y="3405"/>
                  </a:moveTo>
                  <a:cubicBezTo>
                    <a:pt x="14193" y="3405"/>
                    <a:pt x="15515" y="4739"/>
                    <a:pt x="15515" y="6358"/>
                  </a:cubicBezTo>
                  <a:lnTo>
                    <a:pt x="15515" y="8585"/>
                  </a:lnTo>
                  <a:cubicBezTo>
                    <a:pt x="15515" y="9859"/>
                    <a:pt x="14693" y="10990"/>
                    <a:pt x="13479" y="11383"/>
                  </a:cubicBezTo>
                  <a:lnTo>
                    <a:pt x="12324" y="11764"/>
                  </a:lnTo>
                  <a:lnTo>
                    <a:pt x="12610" y="10763"/>
                  </a:lnTo>
                  <a:lnTo>
                    <a:pt x="13217" y="10561"/>
                  </a:lnTo>
                  <a:cubicBezTo>
                    <a:pt x="14062" y="10275"/>
                    <a:pt x="14646" y="9478"/>
                    <a:pt x="14646" y="8585"/>
                  </a:cubicBezTo>
                  <a:lnTo>
                    <a:pt x="14646" y="6358"/>
                  </a:lnTo>
                  <a:cubicBezTo>
                    <a:pt x="14646" y="5894"/>
                    <a:pt x="14491" y="5441"/>
                    <a:pt x="14205" y="5072"/>
                  </a:cubicBezTo>
                  <a:cubicBezTo>
                    <a:pt x="13800" y="4572"/>
                    <a:pt x="13205" y="4275"/>
                    <a:pt x="12562" y="4275"/>
                  </a:cubicBezTo>
                  <a:lnTo>
                    <a:pt x="10193" y="4275"/>
                  </a:lnTo>
                  <a:lnTo>
                    <a:pt x="10097" y="4191"/>
                  </a:lnTo>
                  <a:cubicBezTo>
                    <a:pt x="9883" y="3989"/>
                    <a:pt x="9752" y="3715"/>
                    <a:pt x="9728" y="3405"/>
                  </a:cubicBezTo>
                  <a:close/>
                  <a:moveTo>
                    <a:pt x="3561" y="10442"/>
                  </a:moveTo>
                  <a:cubicBezTo>
                    <a:pt x="4204" y="10442"/>
                    <a:pt x="4489" y="11264"/>
                    <a:pt x="3978" y="11668"/>
                  </a:cubicBezTo>
                  <a:cubicBezTo>
                    <a:pt x="3847" y="11766"/>
                    <a:pt x="3704" y="11810"/>
                    <a:pt x="3565" y="11810"/>
                  </a:cubicBezTo>
                  <a:cubicBezTo>
                    <a:pt x="3148" y="11810"/>
                    <a:pt x="2772" y="11419"/>
                    <a:pt x="2906" y="10954"/>
                  </a:cubicBezTo>
                  <a:cubicBezTo>
                    <a:pt x="2977" y="10644"/>
                    <a:pt x="3251" y="10442"/>
                    <a:pt x="3561" y="10442"/>
                  </a:cubicBezTo>
                  <a:close/>
                  <a:moveTo>
                    <a:pt x="4537" y="12156"/>
                  </a:moveTo>
                  <a:cubicBezTo>
                    <a:pt x="4597" y="12156"/>
                    <a:pt x="4656" y="12168"/>
                    <a:pt x="4716" y="12180"/>
                  </a:cubicBezTo>
                  <a:cubicBezTo>
                    <a:pt x="4894" y="12228"/>
                    <a:pt x="5037" y="12335"/>
                    <a:pt x="5132" y="12490"/>
                  </a:cubicBezTo>
                  <a:cubicBezTo>
                    <a:pt x="5228" y="12657"/>
                    <a:pt x="5251" y="12835"/>
                    <a:pt x="5204" y="13014"/>
                  </a:cubicBezTo>
                  <a:cubicBezTo>
                    <a:pt x="5156" y="13192"/>
                    <a:pt x="5037" y="13335"/>
                    <a:pt x="4882" y="13430"/>
                  </a:cubicBezTo>
                  <a:cubicBezTo>
                    <a:pt x="4778" y="13493"/>
                    <a:pt x="4663" y="13522"/>
                    <a:pt x="4549" y="13522"/>
                  </a:cubicBezTo>
                  <a:cubicBezTo>
                    <a:pt x="4313" y="13522"/>
                    <a:pt x="4082" y="13397"/>
                    <a:pt x="3954" y="13180"/>
                  </a:cubicBezTo>
                  <a:cubicBezTo>
                    <a:pt x="3763" y="12859"/>
                    <a:pt x="3882" y="12442"/>
                    <a:pt x="4204" y="12252"/>
                  </a:cubicBezTo>
                  <a:cubicBezTo>
                    <a:pt x="4299" y="12192"/>
                    <a:pt x="4418" y="12156"/>
                    <a:pt x="4537" y="12156"/>
                  </a:cubicBezTo>
                  <a:close/>
                  <a:moveTo>
                    <a:pt x="2561" y="12156"/>
                  </a:moveTo>
                  <a:cubicBezTo>
                    <a:pt x="2799" y="12156"/>
                    <a:pt x="3037" y="12287"/>
                    <a:pt x="3156" y="12502"/>
                  </a:cubicBezTo>
                  <a:cubicBezTo>
                    <a:pt x="3346" y="12823"/>
                    <a:pt x="3227" y="13240"/>
                    <a:pt x="2906" y="13430"/>
                  </a:cubicBezTo>
                  <a:cubicBezTo>
                    <a:pt x="2799" y="13496"/>
                    <a:pt x="2680" y="13529"/>
                    <a:pt x="2561" y="13529"/>
                  </a:cubicBezTo>
                  <a:cubicBezTo>
                    <a:pt x="2442" y="13529"/>
                    <a:pt x="2323" y="13496"/>
                    <a:pt x="2215" y="13430"/>
                  </a:cubicBezTo>
                  <a:lnTo>
                    <a:pt x="2203" y="13419"/>
                  </a:lnTo>
                  <a:cubicBezTo>
                    <a:pt x="1763" y="13157"/>
                    <a:pt x="1775" y="12514"/>
                    <a:pt x="2227" y="12252"/>
                  </a:cubicBezTo>
                  <a:lnTo>
                    <a:pt x="2215" y="12252"/>
                  </a:lnTo>
                  <a:cubicBezTo>
                    <a:pt x="2323" y="12192"/>
                    <a:pt x="2442" y="12156"/>
                    <a:pt x="2561" y="12156"/>
                  </a:cubicBezTo>
                  <a:close/>
                  <a:moveTo>
                    <a:pt x="3561" y="13871"/>
                  </a:moveTo>
                  <a:cubicBezTo>
                    <a:pt x="3620" y="13871"/>
                    <a:pt x="3680" y="13883"/>
                    <a:pt x="3739" y="13895"/>
                  </a:cubicBezTo>
                  <a:cubicBezTo>
                    <a:pt x="4097" y="13990"/>
                    <a:pt x="4311" y="14371"/>
                    <a:pt x="4216" y="14728"/>
                  </a:cubicBezTo>
                  <a:cubicBezTo>
                    <a:pt x="4136" y="15049"/>
                    <a:pt x="3856" y="15240"/>
                    <a:pt x="3562" y="15240"/>
                  </a:cubicBezTo>
                  <a:cubicBezTo>
                    <a:pt x="3419" y="15240"/>
                    <a:pt x="3273" y="15195"/>
                    <a:pt x="3144" y="15097"/>
                  </a:cubicBezTo>
                  <a:cubicBezTo>
                    <a:pt x="2763" y="14800"/>
                    <a:pt x="2799" y="14216"/>
                    <a:pt x="3216" y="13966"/>
                  </a:cubicBezTo>
                  <a:cubicBezTo>
                    <a:pt x="3323" y="13907"/>
                    <a:pt x="3442" y="13871"/>
                    <a:pt x="3561" y="13871"/>
                  </a:cubicBezTo>
                  <a:close/>
                  <a:moveTo>
                    <a:pt x="1572" y="13883"/>
                  </a:moveTo>
                  <a:cubicBezTo>
                    <a:pt x="1632" y="13883"/>
                    <a:pt x="1692" y="13883"/>
                    <a:pt x="1751" y="13907"/>
                  </a:cubicBezTo>
                  <a:cubicBezTo>
                    <a:pt x="1811" y="13919"/>
                    <a:pt x="1870" y="13942"/>
                    <a:pt x="1930" y="13978"/>
                  </a:cubicBezTo>
                  <a:lnTo>
                    <a:pt x="1942" y="13978"/>
                  </a:lnTo>
                  <a:cubicBezTo>
                    <a:pt x="2037" y="14038"/>
                    <a:pt x="2108" y="14121"/>
                    <a:pt x="2168" y="14216"/>
                  </a:cubicBezTo>
                  <a:cubicBezTo>
                    <a:pt x="2227" y="14311"/>
                    <a:pt x="2251" y="14431"/>
                    <a:pt x="2263" y="14538"/>
                  </a:cubicBezTo>
                  <a:cubicBezTo>
                    <a:pt x="2275" y="14788"/>
                    <a:pt x="2144" y="15026"/>
                    <a:pt x="1918" y="15157"/>
                  </a:cubicBezTo>
                  <a:cubicBezTo>
                    <a:pt x="1800" y="15222"/>
                    <a:pt x="1685" y="15251"/>
                    <a:pt x="1576" y="15251"/>
                  </a:cubicBezTo>
                  <a:cubicBezTo>
                    <a:pt x="971" y="15251"/>
                    <a:pt x="583" y="14362"/>
                    <a:pt x="1239" y="13978"/>
                  </a:cubicBezTo>
                  <a:cubicBezTo>
                    <a:pt x="1334" y="13907"/>
                    <a:pt x="1453" y="13883"/>
                    <a:pt x="1572" y="13883"/>
                  </a:cubicBezTo>
                  <a:close/>
                  <a:moveTo>
                    <a:pt x="9109" y="1881"/>
                  </a:moveTo>
                  <a:lnTo>
                    <a:pt x="9109" y="3334"/>
                  </a:lnTo>
                  <a:cubicBezTo>
                    <a:pt x="9109" y="3834"/>
                    <a:pt x="9312" y="4310"/>
                    <a:pt x="9681" y="4656"/>
                  </a:cubicBezTo>
                  <a:lnTo>
                    <a:pt x="11931" y="6799"/>
                  </a:lnTo>
                  <a:cubicBezTo>
                    <a:pt x="12490" y="7323"/>
                    <a:pt x="12717" y="8132"/>
                    <a:pt x="12502" y="8882"/>
                  </a:cubicBezTo>
                  <a:lnTo>
                    <a:pt x="11574" y="12156"/>
                  </a:lnTo>
                  <a:lnTo>
                    <a:pt x="10764" y="15002"/>
                  </a:lnTo>
                  <a:cubicBezTo>
                    <a:pt x="10716" y="15145"/>
                    <a:pt x="10597" y="15240"/>
                    <a:pt x="10443" y="15252"/>
                  </a:cubicBezTo>
                  <a:lnTo>
                    <a:pt x="6645" y="15252"/>
                  </a:lnTo>
                  <a:cubicBezTo>
                    <a:pt x="7109" y="14502"/>
                    <a:pt x="6728" y="13526"/>
                    <a:pt x="5871" y="13299"/>
                  </a:cubicBezTo>
                  <a:cubicBezTo>
                    <a:pt x="5847" y="13288"/>
                    <a:pt x="5811" y="13288"/>
                    <a:pt x="5775" y="13276"/>
                  </a:cubicBezTo>
                  <a:cubicBezTo>
                    <a:pt x="5787" y="13240"/>
                    <a:pt x="5799" y="13204"/>
                    <a:pt x="5799" y="13180"/>
                  </a:cubicBezTo>
                  <a:cubicBezTo>
                    <a:pt x="5871" y="12942"/>
                    <a:pt x="5871" y="12704"/>
                    <a:pt x="5799" y="12478"/>
                  </a:cubicBezTo>
                  <a:cubicBezTo>
                    <a:pt x="5944" y="12413"/>
                    <a:pt x="6098" y="12383"/>
                    <a:pt x="6253" y="12383"/>
                  </a:cubicBezTo>
                  <a:cubicBezTo>
                    <a:pt x="6352" y="12383"/>
                    <a:pt x="6451" y="12395"/>
                    <a:pt x="6549" y="12418"/>
                  </a:cubicBezTo>
                  <a:lnTo>
                    <a:pt x="6645" y="12442"/>
                  </a:lnTo>
                  <a:cubicBezTo>
                    <a:pt x="6668" y="12447"/>
                    <a:pt x="6691" y="12449"/>
                    <a:pt x="6712" y="12449"/>
                  </a:cubicBezTo>
                  <a:cubicBezTo>
                    <a:pt x="7040" y="12449"/>
                    <a:pt x="7135" y="11970"/>
                    <a:pt x="6811" y="11847"/>
                  </a:cubicBezTo>
                  <a:lnTo>
                    <a:pt x="6704" y="11823"/>
                  </a:lnTo>
                  <a:cubicBezTo>
                    <a:pt x="6560" y="11785"/>
                    <a:pt x="6413" y="11766"/>
                    <a:pt x="6266" y="11766"/>
                  </a:cubicBezTo>
                  <a:cubicBezTo>
                    <a:pt x="6000" y="11766"/>
                    <a:pt x="5735" y="11827"/>
                    <a:pt x="5490" y="11942"/>
                  </a:cubicBezTo>
                  <a:cubicBezTo>
                    <a:pt x="5323" y="11775"/>
                    <a:pt x="5109" y="11645"/>
                    <a:pt x="4882" y="11585"/>
                  </a:cubicBezTo>
                  <a:cubicBezTo>
                    <a:pt x="4847" y="11573"/>
                    <a:pt x="4811" y="11573"/>
                    <a:pt x="4775" y="11561"/>
                  </a:cubicBezTo>
                  <a:cubicBezTo>
                    <a:pt x="5073" y="10740"/>
                    <a:pt x="4478" y="9859"/>
                    <a:pt x="3608" y="9835"/>
                  </a:cubicBezTo>
                  <a:lnTo>
                    <a:pt x="3335" y="8882"/>
                  </a:lnTo>
                  <a:cubicBezTo>
                    <a:pt x="3120" y="8132"/>
                    <a:pt x="3346" y="7334"/>
                    <a:pt x="3906" y="6799"/>
                  </a:cubicBezTo>
                  <a:lnTo>
                    <a:pt x="6156" y="4656"/>
                  </a:lnTo>
                  <a:cubicBezTo>
                    <a:pt x="6525" y="4310"/>
                    <a:pt x="6728" y="3834"/>
                    <a:pt x="6728" y="3334"/>
                  </a:cubicBezTo>
                  <a:lnTo>
                    <a:pt x="6728" y="1881"/>
                  </a:lnTo>
                  <a:close/>
                  <a:moveTo>
                    <a:pt x="5537" y="13871"/>
                  </a:moveTo>
                  <a:cubicBezTo>
                    <a:pt x="5597" y="13871"/>
                    <a:pt x="5656" y="13883"/>
                    <a:pt x="5716" y="13895"/>
                  </a:cubicBezTo>
                  <a:cubicBezTo>
                    <a:pt x="6299" y="14050"/>
                    <a:pt x="6406" y="14835"/>
                    <a:pt x="5883" y="15145"/>
                  </a:cubicBezTo>
                  <a:cubicBezTo>
                    <a:pt x="5756" y="15221"/>
                    <a:pt x="5632" y="15255"/>
                    <a:pt x="5517" y="15255"/>
                  </a:cubicBezTo>
                  <a:cubicBezTo>
                    <a:pt x="4910" y="15255"/>
                    <a:pt x="4524" y="14346"/>
                    <a:pt x="5204" y="13966"/>
                  </a:cubicBezTo>
                  <a:cubicBezTo>
                    <a:pt x="5299" y="13907"/>
                    <a:pt x="5418" y="13871"/>
                    <a:pt x="5537" y="13871"/>
                  </a:cubicBezTo>
                  <a:close/>
                  <a:moveTo>
                    <a:pt x="5359" y="0"/>
                  </a:moveTo>
                  <a:cubicBezTo>
                    <a:pt x="5097" y="12"/>
                    <a:pt x="4954" y="322"/>
                    <a:pt x="5121" y="512"/>
                  </a:cubicBezTo>
                  <a:lnTo>
                    <a:pt x="6109" y="1667"/>
                  </a:lnTo>
                  <a:lnTo>
                    <a:pt x="6109" y="3322"/>
                  </a:lnTo>
                  <a:cubicBezTo>
                    <a:pt x="6109" y="3644"/>
                    <a:pt x="5966" y="3965"/>
                    <a:pt x="5728" y="4191"/>
                  </a:cubicBezTo>
                  <a:lnTo>
                    <a:pt x="3477" y="6334"/>
                  </a:lnTo>
                  <a:cubicBezTo>
                    <a:pt x="2751" y="7025"/>
                    <a:pt x="2454" y="8073"/>
                    <a:pt x="2739" y="9037"/>
                  </a:cubicBezTo>
                  <a:lnTo>
                    <a:pt x="2989" y="9954"/>
                  </a:lnTo>
                  <a:cubicBezTo>
                    <a:pt x="2965" y="9966"/>
                    <a:pt x="2930" y="9978"/>
                    <a:pt x="2894" y="10001"/>
                  </a:cubicBezTo>
                  <a:cubicBezTo>
                    <a:pt x="2358" y="10311"/>
                    <a:pt x="2120" y="10978"/>
                    <a:pt x="2323" y="11561"/>
                  </a:cubicBezTo>
                  <a:cubicBezTo>
                    <a:pt x="2180" y="11585"/>
                    <a:pt x="2037" y="11645"/>
                    <a:pt x="1906" y="11716"/>
                  </a:cubicBezTo>
                  <a:cubicBezTo>
                    <a:pt x="1370" y="12026"/>
                    <a:pt x="1132" y="12692"/>
                    <a:pt x="1346" y="13276"/>
                  </a:cubicBezTo>
                  <a:cubicBezTo>
                    <a:pt x="453" y="13442"/>
                    <a:pt x="1" y="14431"/>
                    <a:pt x="453" y="15204"/>
                  </a:cubicBezTo>
                  <a:cubicBezTo>
                    <a:pt x="701" y="15635"/>
                    <a:pt x="1139" y="15859"/>
                    <a:pt x="1580" y="15859"/>
                  </a:cubicBezTo>
                  <a:cubicBezTo>
                    <a:pt x="1943" y="15859"/>
                    <a:pt x="2309" y="15707"/>
                    <a:pt x="2573" y="15395"/>
                  </a:cubicBezTo>
                  <a:cubicBezTo>
                    <a:pt x="2823" y="15681"/>
                    <a:pt x="3180" y="15847"/>
                    <a:pt x="3561" y="15847"/>
                  </a:cubicBezTo>
                  <a:cubicBezTo>
                    <a:pt x="3787" y="15847"/>
                    <a:pt x="4013" y="15788"/>
                    <a:pt x="4216" y="15681"/>
                  </a:cubicBezTo>
                  <a:cubicBezTo>
                    <a:pt x="4335" y="15597"/>
                    <a:pt x="4454" y="15502"/>
                    <a:pt x="4549" y="15395"/>
                  </a:cubicBezTo>
                  <a:cubicBezTo>
                    <a:pt x="4728" y="15597"/>
                    <a:pt x="4954" y="15740"/>
                    <a:pt x="5204" y="15800"/>
                  </a:cubicBezTo>
                  <a:cubicBezTo>
                    <a:pt x="5263" y="15835"/>
                    <a:pt x="5323" y="15859"/>
                    <a:pt x="5382" y="15859"/>
                  </a:cubicBezTo>
                  <a:lnTo>
                    <a:pt x="10443" y="15859"/>
                  </a:lnTo>
                  <a:cubicBezTo>
                    <a:pt x="10871" y="15847"/>
                    <a:pt x="11240" y="15574"/>
                    <a:pt x="11359" y="15157"/>
                  </a:cubicBezTo>
                  <a:lnTo>
                    <a:pt x="12121" y="12478"/>
                  </a:lnTo>
                  <a:lnTo>
                    <a:pt x="13669" y="11966"/>
                  </a:lnTo>
                  <a:cubicBezTo>
                    <a:pt x="15134" y="11478"/>
                    <a:pt x="16134" y="10109"/>
                    <a:pt x="16134" y="8573"/>
                  </a:cubicBezTo>
                  <a:lnTo>
                    <a:pt x="16134" y="6358"/>
                  </a:lnTo>
                  <a:cubicBezTo>
                    <a:pt x="16122" y="5572"/>
                    <a:pt x="15860" y="4787"/>
                    <a:pt x="15372" y="4167"/>
                  </a:cubicBezTo>
                  <a:cubicBezTo>
                    <a:pt x="14693" y="3298"/>
                    <a:pt x="13657" y="2786"/>
                    <a:pt x="12562" y="2786"/>
                  </a:cubicBezTo>
                  <a:lnTo>
                    <a:pt x="9716" y="2786"/>
                  </a:lnTo>
                  <a:lnTo>
                    <a:pt x="9716" y="1643"/>
                  </a:lnTo>
                  <a:lnTo>
                    <a:pt x="10443" y="476"/>
                  </a:lnTo>
                  <a:cubicBezTo>
                    <a:pt x="10574" y="274"/>
                    <a:pt x="10431" y="0"/>
                    <a:pt x="101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8"/>
            <p:cNvSpPr/>
            <p:nvPr/>
          </p:nvSpPr>
          <p:spPr>
            <a:xfrm>
              <a:off x="5527475" y="1398525"/>
              <a:ext cx="17875" cy="15500"/>
            </a:xfrm>
            <a:custGeom>
              <a:avLst/>
              <a:gdLst/>
              <a:ahLst/>
              <a:cxnLst/>
              <a:rect l="l" t="t" r="r" b="b"/>
              <a:pathLst>
                <a:path w="715" h="620" extrusionOk="0">
                  <a:moveTo>
                    <a:pt x="310" y="0"/>
                  </a:moveTo>
                  <a:cubicBezTo>
                    <a:pt x="131" y="0"/>
                    <a:pt x="0" y="131"/>
                    <a:pt x="0" y="310"/>
                  </a:cubicBezTo>
                  <a:cubicBezTo>
                    <a:pt x="0" y="393"/>
                    <a:pt x="24" y="464"/>
                    <a:pt x="83" y="524"/>
                  </a:cubicBezTo>
                  <a:cubicBezTo>
                    <a:pt x="143" y="584"/>
                    <a:pt x="226" y="619"/>
                    <a:pt x="310" y="619"/>
                  </a:cubicBezTo>
                  <a:cubicBezTo>
                    <a:pt x="714" y="619"/>
                    <a:pt x="714" y="0"/>
                    <a:pt x="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49"/>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a:t>ADDITIONAL COLUMN: NEW QUALITY</a:t>
            </a:r>
            <a:endParaRPr/>
          </a:p>
        </p:txBody>
      </p:sp>
      <p:sp>
        <p:nvSpPr>
          <p:cNvPr id="941" name="Google Shape;941;p49"/>
          <p:cNvSpPr/>
          <p:nvPr/>
        </p:nvSpPr>
        <p:spPr>
          <a:xfrm>
            <a:off x="3909863" y="2427565"/>
            <a:ext cx="11025" cy="134275"/>
          </a:xfrm>
          <a:custGeom>
            <a:avLst/>
            <a:gdLst/>
            <a:ahLst/>
            <a:cxnLst/>
            <a:rect l="l" t="t" r="r" b="b"/>
            <a:pathLst>
              <a:path w="441" h="5371" extrusionOk="0">
                <a:moveTo>
                  <a:pt x="441" y="0"/>
                </a:moveTo>
                <a:lnTo>
                  <a:pt x="441" y="0"/>
                </a:lnTo>
                <a:cubicBezTo>
                  <a:pt x="215" y="1108"/>
                  <a:pt x="84" y="2239"/>
                  <a:pt x="36" y="3370"/>
                </a:cubicBezTo>
                <a:cubicBezTo>
                  <a:pt x="0" y="4037"/>
                  <a:pt x="0" y="4703"/>
                  <a:pt x="24" y="5370"/>
                </a:cubicBezTo>
                <a:cubicBezTo>
                  <a:pt x="84" y="3679"/>
                  <a:pt x="226" y="1870"/>
                  <a:pt x="44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49"/>
          <p:cNvGrpSpPr/>
          <p:nvPr/>
        </p:nvGrpSpPr>
        <p:grpSpPr>
          <a:xfrm>
            <a:off x="3870863" y="1188603"/>
            <a:ext cx="1402275" cy="3414837"/>
            <a:chOff x="3870863" y="1188603"/>
            <a:chExt cx="1402275" cy="3414837"/>
          </a:xfrm>
        </p:grpSpPr>
        <p:sp>
          <p:nvSpPr>
            <p:cNvPr id="943" name="Google Shape;943;p49"/>
            <p:cNvSpPr/>
            <p:nvPr/>
          </p:nvSpPr>
          <p:spPr>
            <a:xfrm>
              <a:off x="4059288" y="2001915"/>
              <a:ext cx="132475" cy="163150"/>
            </a:xfrm>
            <a:custGeom>
              <a:avLst/>
              <a:gdLst/>
              <a:ahLst/>
              <a:cxnLst/>
              <a:rect l="l" t="t" r="r" b="b"/>
              <a:pathLst>
                <a:path w="5299" h="6526" extrusionOk="0">
                  <a:moveTo>
                    <a:pt x="5298" y="0"/>
                  </a:moveTo>
                  <a:cubicBezTo>
                    <a:pt x="5251" y="36"/>
                    <a:pt x="5203" y="72"/>
                    <a:pt x="5156" y="120"/>
                  </a:cubicBezTo>
                  <a:cubicBezTo>
                    <a:pt x="3036" y="1905"/>
                    <a:pt x="1286" y="4072"/>
                    <a:pt x="0" y="6525"/>
                  </a:cubicBezTo>
                  <a:cubicBezTo>
                    <a:pt x="738" y="5846"/>
                    <a:pt x="1560" y="5263"/>
                    <a:pt x="2441" y="4775"/>
                  </a:cubicBezTo>
                  <a:cubicBezTo>
                    <a:pt x="2762" y="4596"/>
                    <a:pt x="3096" y="4441"/>
                    <a:pt x="3417" y="4287"/>
                  </a:cubicBezTo>
                  <a:cubicBezTo>
                    <a:pt x="4144" y="2906"/>
                    <a:pt x="4775" y="1465"/>
                    <a:pt x="5298"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9"/>
            <p:cNvSpPr/>
            <p:nvPr/>
          </p:nvSpPr>
          <p:spPr>
            <a:xfrm>
              <a:off x="4239663" y="1843265"/>
              <a:ext cx="274150" cy="221475"/>
            </a:xfrm>
            <a:custGeom>
              <a:avLst/>
              <a:gdLst/>
              <a:ahLst/>
              <a:cxnLst/>
              <a:rect l="l" t="t" r="r" b="b"/>
              <a:pathLst>
                <a:path w="10966" h="8859" extrusionOk="0">
                  <a:moveTo>
                    <a:pt x="10448" y="0"/>
                  </a:moveTo>
                  <a:cubicBezTo>
                    <a:pt x="10275" y="0"/>
                    <a:pt x="10103" y="12"/>
                    <a:pt x="9930" y="36"/>
                  </a:cubicBezTo>
                  <a:cubicBezTo>
                    <a:pt x="9930" y="36"/>
                    <a:pt x="9525" y="155"/>
                    <a:pt x="8823" y="405"/>
                  </a:cubicBezTo>
                  <a:cubicBezTo>
                    <a:pt x="8132" y="703"/>
                    <a:pt x="7132" y="1048"/>
                    <a:pt x="5953" y="1572"/>
                  </a:cubicBezTo>
                  <a:cubicBezTo>
                    <a:pt x="5120" y="1929"/>
                    <a:pt x="4191" y="2370"/>
                    <a:pt x="3227" y="2894"/>
                  </a:cubicBezTo>
                  <a:cubicBezTo>
                    <a:pt x="2346" y="4977"/>
                    <a:pt x="1262" y="6977"/>
                    <a:pt x="0" y="8859"/>
                  </a:cubicBezTo>
                  <a:cubicBezTo>
                    <a:pt x="2596" y="7608"/>
                    <a:pt x="5370" y="6894"/>
                    <a:pt x="7513" y="6549"/>
                  </a:cubicBezTo>
                  <a:cubicBezTo>
                    <a:pt x="8620" y="6335"/>
                    <a:pt x="9573" y="6251"/>
                    <a:pt x="10216" y="6156"/>
                  </a:cubicBezTo>
                  <a:lnTo>
                    <a:pt x="10966" y="6085"/>
                  </a:lnTo>
                  <a:lnTo>
                    <a:pt x="10966" y="36"/>
                  </a:lnTo>
                  <a:cubicBezTo>
                    <a:pt x="10793" y="12"/>
                    <a:pt x="10621" y="0"/>
                    <a:pt x="10448"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9"/>
            <p:cNvSpPr/>
            <p:nvPr/>
          </p:nvSpPr>
          <p:spPr>
            <a:xfrm>
              <a:off x="3967313" y="1902915"/>
              <a:ext cx="169375" cy="387750"/>
            </a:xfrm>
            <a:custGeom>
              <a:avLst/>
              <a:gdLst/>
              <a:ahLst/>
              <a:cxnLst/>
              <a:rect l="l" t="t" r="r" b="b"/>
              <a:pathLst>
                <a:path w="6775" h="15510" extrusionOk="0">
                  <a:moveTo>
                    <a:pt x="5555" y="0"/>
                  </a:moveTo>
                  <a:cubicBezTo>
                    <a:pt x="5001" y="0"/>
                    <a:pt x="4505" y="584"/>
                    <a:pt x="4358" y="805"/>
                  </a:cubicBezTo>
                  <a:lnTo>
                    <a:pt x="3893" y="1615"/>
                  </a:lnTo>
                  <a:cubicBezTo>
                    <a:pt x="3596" y="2127"/>
                    <a:pt x="3203" y="2889"/>
                    <a:pt x="2774" y="3818"/>
                  </a:cubicBezTo>
                  <a:cubicBezTo>
                    <a:pt x="1750" y="6068"/>
                    <a:pt x="1000" y="8437"/>
                    <a:pt x="536" y="10866"/>
                  </a:cubicBezTo>
                  <a:cubicBezTo>
                    <a:pt x="226" y="12402"/>
                    <a:pt x="48" y="13950"/>
                    <a:pt x="0" y="15509"/>
                  </a:cubicBezTo>
                  <a:lnTo>
                    <a:pt x="167" y="15176"/>
                  </a:lnTo>
                  <a:lnTo>
                    <a:pt x="286" y="14926"/>
                  </a:lnTo>
                  <a:lnTo>
                    <a:pt x="476" y="14605"/>
                  </a:lnTo>
                  <a:lnTo>
                    <a:pt x="679" y="14247"/>
                  </a:lnTo>
                  <a:lnTo>
                    <a:pt x="822" y="14009"/>
                  </a:lnTo>
                  <a:cubicBezTo>
                    <a:pt x="1000" y="13033"/>
                    <a:pt x="1238" y="12057"/>
                    <a:pt x="1524" y="11104"/>
                  </a:cubicBezTo>
                  <a:cubicBezTo>
                    <a:pt x="2203" y="8842"/>
                    <a:pt x="3143" y="6651"/>
                    <a:pt x="4334" y="4603"/>
                  </a:cubicBezTo>
                  <a:cubicBezTo>
                    <a:pt x="4810" y="3782"/>
                    <a:pt x="5239" y="3103"/>
                    <a:pt x="5560" y="2651"/>
                  </a:cubicBezTo>
                  <a:lnTo>
                    <a:pt x="6072" y="1936"/>
                  </a:lnTo>
                  <a:cubicBezTo>
                    <a:pt x="6251" y="1674"/>
                    <a:pt x="6775" y="722"/>
                    <a:pt x="6048" y="174"/>
                  </a:cubicBezTo>
                  <a:cubicBezTo>
                    <a:pt x="5884" y="50"/>
                    <a:pt x="5717" y="0"/>
                    <a:pt x="555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9"/>
            <p:cNvSpPr/>
            <p:nvPr/>
          </p:nvSpPr>
          <p:spPr>
            <a:xfrm>
              <a:off x="4375388" y="2885065"/>
              <a:ext cx="138425" cy="43775"/>
            </a:xfrm>
            <a:custGeom>
              <a:avLst/>
              <a:gdLst/>
              <a:ahLst/>
              <a:cxnLst/>
              <a:rect l="l" t="t" r="r" b="b"/>
              <a:pathLst>
                <a:path w="5537" h="1751" extrusionOk="0">
                  <a:moveTo>
                    <a:pt x="1" y="0"/>
                  </a:moveTo>
                  <a:cubicBezTo>
                    <a:pt x="1406" y="762"/>
                    <a:pt x="2930" y="1310"/>
                    <a:pt x="4513" y="1596"/>
                  </a:cubicBezTo>
                  <a:cubicBezTo>
                    <a:pt x="4775" y="1631"/>
                    <a:pt x="5049" y="1679"/>
                    <a:pt x="5323" y="1727"/>
                  </a:cubicBezTo>
                  <a:cubicBezTo>
                    <a:pt x="5394" y="1739"/>
                    <a:pt x="5466" y="1750"/>
                    <a:pt x="5537" y="1750"/>
                  </a:cubicBezTo>
                  <a:lnTo>
                    <a:pt x="5537" y="1488"/>
                  </a:lnTo>
                  <a:cubicBezTo>
                    <a:pt x="3620" y="1310"/>
                    <a:pt x="1751" y="810"/>
                    <a:pt x="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9"/>
            <p:cNvSpPr/>
            <p:nvPr/>
          </p:nvSpPr>
          <p:spPr>
            <a:xfrm>
              <a:off x="4362388" y="2296515"/>
              <a:ext cx="3800" cy="700"/>
            </a:xfrm>
            <a:custGeom>
              <a:avLst/>
              <a:gdLst/>
              <a:ahLst/>
              <a:cxnLst/>
              <a:rect l="l" t="t" r="r" b="b"/>
              <a:pathLst>
                <a:path w="152" h="28" extrusionOk="0">
                  <a:moveTo>
                    <a:pt x="8" y="0"/>
                  </a:moveTo>
                  <a:cubicBezTo>
                    <a:pt x="1" y="0"/>
                    <a:pt x="75" y="17"/>
                    <a:pt x="83" y="17"/>
                  </a:cubicBezTo>
                  <a:cubicBezTo>
                    <a:pt x="84" y="17"/>
                    <a:pt x="83" y="17"/>
                    <a:pt x="80" y="16"/>
                  </a:cubicBezTo>
                  <a:lnTo>
                    <a:pt x="80" y="16"/>
                  </a:lnTo>
                  <a:lnTo>
                    <a:pt x="128" y="27"/>
                  </a:lnTo>
                  <a:lnTo>
                    <a:pt x="151" y="27"/>
                  </a:lnTo>
                  <a:cubicBezTo>
                    <a:pt x="49" y="7"/>
                    <a:pt x="13" y="0"/>
                    <a:pt x="8"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9"/>
            <p:cNvSpPr/>
            <p:nvPr/>
          </p:nvSpPr>
          <p:spPr>
            <a:xfrm>
              <a:off x="4353263" y="2874515"/>
              <a:ext cx="1275" cy="575"/>
            </a:xfrm>
            <a:custGeom>
              <a:avLst/>
              <a:gdLst/>
              <a:ahLst/>
              <a:cxnLst/>
              <a:rect l="l" t="t" r="r" b="b"/>
              <a:pathLst>
                <a:path w="51" h="23" extrusionOk="0">
                  <a:moveTo>
                    <a:pt x="2" y="1"/>
                  </a:moveTo>
                  <a:cubicBezTo>
                    <a:pt x="0" y="1"/>
                    <a:pt x="7" y="5"/>
                    <a:pt x="28" y="17"/>
                  </a:cubicBezTo>
                  <a:lnTo>
                    <a:pt x="40" y="17"/>
                  </a:lnTo>
                  <a:cubicBezTo>
                    <a:pt x="26" y="11"/>
                    <a:pt x="5" y="1"/>
                    <a:pt x="2" y="1"/>
                  </a:cubicBezTo>
                  <a:close/>
                  <a:moveTo>
                    <a:pt x="40" y="17"/>
                  </a:moveTo>
                  <a:cubicBezTo>
                    <a:pt x="46" y="20"/>
                    <a:pt x="50" y="22"/>
                    <a:pt x="50" y="22"/>
                  </a:cubicBezTo>
                  <a:cubicBezTo>
                    <a:pt x="50" y="22"/>
                    <a:pt x="47" y="21"/>
                    <a:pt x="40" y="17"/>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9"/>
            <p:cNvSpPr/>
            <p:nvPr/>
          </p:nvSpPr>
          <p:spPr>
            <a:xfrm>
              <a:off x="4139363" y="2478165"/>
              <a:ext cx="600" cy="1725"/>
            </a:xfrm>
            <a:custGeom>
              <a:avLst/>
              <a:gdLst/>
              <a:ahLst/>
              <a:cxnLst/>
              <a:rect l="l" t="t" r="r" b="b"/>
              <a:pathLst>
                <a:path w="24" h="69" extrusionOk="0">
                  <a:moveTo>
                    <a:pt x="24" y="0"/>
                  </a:moveTo>
                  <a:lnTo>
                    <a:pt x="22" y="8"/>
                  </a:lnTo>
                  <a:lnTo>
                    <a:pt x="22" y="8"/>
                  </a:lnTo>
                  <a:cubicBezTo>
                    <a:pt x="23" y="4"/>
                    <a:pt x="24" y="2"/>
                    <a:pt x="24" y="0"/>
                  </a:cubicBezTo>
                  <a:close/>
                  <a:moveTo>
                    <a:pt x="22" y="8"/>
                  </a:moveTo>
                  <a:cubicBezTo>
                    <a:pt x="17" y="27"/>
                    <a:pt x="0" y="69"/>
                    <a:pt x="4" y="69"/>
                  </a:cubicBezTo>
                  <a:cubicBezTo>
                    <a:pt x="5" y="69"/>
                    <a:pt x="8" y="66"/>
                    <a:pt x="12" y="60"/>
                  </a:cubicBezTo>
                  <a:lnTo>
                    <a:pt x="22" y="8"/>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9"/>
            <p:cNvSpPr/>
            <p:nvPr/>
          </p:nvSpPr>
          <p:spPr>
            <a:xfrm>
              <a:off x="3970863" y="2140515"/>
              <a:ext cx="542950" cy="927025"/>
            </a:xfrm>
            <a:custGeom>
              <a:avLst/>
              <a:gdLst/>
              <a:ahLst/>
              <a:cxnLst/>
              <a:rect l="l" t="t" r="r" b="b"/>
              <a:pathLst>
                <a:path w="21718" h="37081" extrusionOk="0">
                  <a:moveTo>
                    <a:pt x="14745" y="1"/>
                  </a:moveTo>
                  <a:cubicBezTo>
                    <a:pt x="12414" y="1"/>
                    <a:pt x="10107" y="724"/>
                    <a:pt x="8300" y="1862"/>
                  </a:cubicBezTo>
                  <a:cubicBezTo>
                    <a:pt x="5990" y="3267"/>
                    <a:pt x="4287" y="5172"/>
                    <a:pt x="2978" y="7208"/>
                  </a:cubicBezTo>
                  <a:cubicBezTo>
                    <a:pt x="2323" y="8268"/>
                    <a:pt x="1763" y="9375"/>
                    <a:pt x="1323" y="10530"/>
                  </a:cubicBezTo>
                  <a:cubicBezTo>
                    <a:pt x="1215" y="10804"/>
                    <a:pt x="1156" y="11018"/>
                    <a:pt x="1073" y="11256"/>
                  </a:cubicBezTo>
                  <a:lnTo>
                    <a:pt x="953" y="11613"/>
                  </a:lnTo>
                  <a:cubicBezTo>
                    <a:pt x="870" y="11851"/>
                    <a:pt x="918" y="11744"/>
                    <a:pt x="894" y="11828"/>
                  </a:cubicBezTo>
                  <a:lnTo>
                    <a:pt x="858" y="11935"/>
                  </a:lnTo>
                  <a:lnTo>
                    <a:pt x="811" y="12149"/>
                  </a:lnTo>
                  <a:cubicBezTo>
                    <a:pt x="668" y="12732"/>
                    <a:pt x="501" y="13292"/>
                    <a:pt x="418" y="13887"/>
                  </a:cubicBezTo>
                  <a:cubicBezTo>
                    <a:pt x="1" y="16221"/>
                    <a:pt x="96" y="18614"/>
                    <a:pt x="680" y="20912"/>
                  </a:cubicBezTo>
                  <a:cubicBezTo>
                    <a:pt x="1251" y="23079"/>
                    <a:pt x="2204" y="25139"/>
                    <a:pt x="3513" y="26960"/>
                  </a:cubicBezTo>
                  <a:cubicBezTo>
                    <a:pt x="4728" y="28663"/>
                    <a:pt x="6168" y="30187"/>
                    <a:pt x="7788" y="31497"/>
                  </a:cubicBezTo>
                  <a:cubicBezTo>
                    <a:pt x="8181" y="31830"/>
                    <a:pt x="8585" y="32116"/>
                    <a:pt x="8978" y="32413"/>
                  </a:cubicBezTo>
                  <a:cubicBezTo>
                    <a:pt x="9383" y="32699"/>
                    <a:pt x="9788" y="32985"/>
                    <a:pt x="10240" y="33259"/>
                  </a:cubicBezTo>
                  <a:cubicBezTo>
                    <a:pt x="10669" y="33533"/>
                    <a:pt x="11145" y="33842"/>
                    <a:pt x="11502" y="34021"/>
                  </a:cubicBezTo>
                  <a:lnTo>
                    <a:pt x="12074" y="34342"/>
                  </a:lnTo>
                  <a:lnTo>
                    <a:pt x="12360" y="34485"/>
                  </a:lnTo>
                  <a:lnTo>
                    <a:pt x="12574" y="34604"/>
                  </a:lnTo>
                  <a:lnTo>
                    <a:pt x="12741" y="34688"/>
                  </a:lnTo>
                  <a:cubicBezTo>
                    <a:pt x="15539" y="36093"/>
                    <a:pt x="18587" y="36902"/>
                    <a:pt x="21706" y="37081"/>
                  </a:cubicBezTo>
                  <a:lnTo>
                    <a:pt x="21706" y="31532"/>
                  </a:lnTo>
                  <a:cubicBezTo>
                    <a:pt x="21635" y="31532"/>
                    <a:pt x="21575" y="31521"/>
                    <a:pt x="21504" y="31509"/>
                  </a:cubicBezTo>
                  <a:cubicBezTo>
                    <a:pt x="21230" y="31461"/>
                    <a:pt x="20968" y="31413"/>
                    <a:pt x="20694" y="31390"/>
                  </a:cubicBezTo>
                  <a:cubicBezTo>
                    <a:pt x="19111" y="31092"/>
                    <a:pt x="17587" y="30544"/>
                    <a:pt x="16182" y="29782"/>
                  </a:cubicBezTo>
                  <a:cubicBezTo>
                    <a:pt x="15955" y="29687"/>
                    <a:pt x="15729" y="29580"/>
                    <a:pt x="15515" y="29473"/>
                  </a:cubicBezTo>
                  <a:lnTo>
                    <a:pt x="15384" y="29413"/>
                  </a:lnTo>
                  <a:lnTo>
                    <a:pt x="15324" y="29377"/>
                  </a:lnTo>
                  <a:lnTo>
                    <a:pt x="15329" y="29382"/>
                  </a:lnTo>
                  <a:lnTo>
                    <a:pt x="15329" y="29382"/>
                  </a:lnTo>
                  <a:cubicBezTo>
                    <a:pt x="15314" y="29373"/>
                    <a:pt x="15297" y="29362"/>
                    <a:pt x="15298" y="29362"/>
                  </a:cubicBezTo>
                  <a:lnTo>
                    <a:pt x="15298" y="29362"/>
                  </a:lnTo>
                  <a:cubicBezTo>
                    <a:pt x="15298" y="29362"/>
                    <a:pt x="15305" y="29366"/>
                    <a:pt x="15324" y="29377"/>
                  </a:cubicBezTo>
                  <a:lnTo>
                    <a:pt x="15062" y="29223"/>
                  </a:lnTo>
                  <a:lnTo>
                    <a:pt x="14491" y="28913"/>
                  </a:lnTo>
                  <a:cubicBezTo>
                    <a:pt x="14146" y="28723"/>
                    <a:pt x="13812" y="28520"/>
                    <a:pt x="13503" y="28294"/>
                  </a:cubicBezTo>
                  <a:cubicBezTo>
                    <a:pt x="13181" y="28103"/>
                    <a:pt x="12872" y="27889"/>
                    <a:pt x="12586" y="27663"/>
                  </a:cubicBezTo>
                  <a:cubicBezTo>
                    <a:pt x="12276" y="27425"/>
                    <a:pt x="11955" y="27210"/>
                    <a:pt x="11669" y="26949"/>
                  </a:cubicBezTo>
                  <a:cubicBezTo>
                    <a:pt x="10467" y="25972"/>
                    <a:pt x="9395" y="24841"/>
                    <a:pt x="8502" y="23579"/>
                  </a:cubicBezTo>
                  <a:cubicBezTo>
                    <a:pt x="6728" y="21067"/>
                    <a:pt x="5871" y="18055"/>
                    <a:pt x="6418" y="14995"/>
                  </a:cubicBezTo>
                  <a:cubicBezTo>
                    <a:pt x="6454" y="14602"/>
                    <a:pt x="6609" y="14221"/>
                    <a:pt x="6680" y="13840"/>
                  </a:cubicBezTo>
                  <a:lnTo>
                    <a:pt x="6752" y="13542"/>
                  </a:lnTo>
                  <a:cubicBezTo>
                    <a:pt x="6752" y="13530"/>
                    <a:pt x="6764" y="13518"/>
                    <a:pt x="6764" y="13506"/>
                  </a:cubicBezTo>
                  <a:lnTo>
                    <a:pt x="6764" y="13506"/>
                  </a:lnTo>
                  <a:lnTo>
                    <a:pt x="6743" y="13558"/>
                  </a:lnTo>
                  <a:lnTo>
                    <a:pt x="6743" y="13558"/>
                  </a:lnTo>
                  <a:cubicBezTo>
                    <a:pt x="6749" y="13539"/>
                    <a:pt x="6758" y="13512"/>
                    <a:pt x="6764" y="13506"/>
                  </a:cubicBezTo>
                  <a:lnTo>
                    <a:pt x="6776" y="13483"/>
                  </a:lnTo>
                  <a:lnTo>
                    <a:pt x="6835" y="13304"/>
                  </a:lnTo>
                  <a:lnTo>
                    <a:pt x="7073" y="12602"/>
                  </a:lnTo>
                  <a:cubicBezTo>
                    <a:pt x="7383" y="11875"/>
                    <a:pt x="7740" y="11185"/>
                    <a:pt x="8145" y="10530"/>
                  </a:cubicBezTo>
                  <a:cubicBezTo>
                    <a:pt x="9026" y="9149"/>
                    <a:pt x="10169" y="7910"/>
                    <a:pt x="11467" y="7137"/>
                  </a:cubicBezTo>
                  <a:cubicBezTo>
                    <a:pt x="12086" y="6744"/>
                    <a:pt x="12764" y="6470"/>
                    <a:pt x="13467" y="6315"/>
                  </a:cubicBezTo>
                  <a:cubicBezTo>
                    <a:pt x="13873" y="6215"/>
                    <a:pt x="14287" y="6167"/>
                    <a:pt x="14703" y="6167"/>
                  </a:cubicBezTo>
                  <a:cubicBezTo>
                    <a:pt x="14982" y="6167"/>
                    <a:pt x="15261" y="6189"/>
                    <a:pt x="15539" y="6232"/>
                  </a:cubicBezTo>
                  <a:lnTo>
                    <a:pt x="15789" y="6267"/>
                  </a:lnTo>
                  <a:lnTo>
                    <a:pt x="15741" y="6256"/>
                  </a:lnTo>
                  <a:cubicBezTo>
                    <a:pt x="15755" y="6256"/>
                    <a:pt x="15724" y="6247"/>
                    <a:pt x="15698" y="6240"/>
                  </a:cubicBezTo>
                  <a:lnTo>
                    <a:pt x="15698" y="6240"/>
                  </a:lnTo>
                  <a:cubicBezTo>
                    <a:pt x="15720" y="6245"/>
                    <a:pt x="15757" y="6254"/>
                    <a:pt x="15812" y="6267"/>
                  </a:cubicBezTo>
                  <a:lnTo>
                    <a:pt x="15789" y="6267"/>
                  </a:lnTo>
                  <a:lnTo>
                    <a:pt x="15836" y="6279"/>
                  </a:lnTo>
                  <a:lnTo>
                    <a:pt x="16039" y="6327"/>
                  </a:lnTo>
                  <a:lnTo>
                    <a:pt x="16432" y="6422"/>
                  </a:lnTo>
                  <a:cubicBezTo>
                    <a:pt x="16539" y="6446"/>
                    <a:pt x="16646" y="6482"/>
                    <a:pt x="16753" y="6529"/>
                  </a:cubicBezTo>
                  <a:cubicBezTo>
                    <a:pt x="16884" y="6589"/>
                    <a:pt x="17015" y="6637"/>
                    <a:pt x="17158" y="6684"/>
                  </a:cubicBezTo>
                  <a:lnTo>
                    <a:pt x="17670" y="6934"/>
                  </a:lnTo>
                  <a:cubicBezTo>
                    <a:pt x="18360" y="7303"/>
                    <a:pt x="19003" y="7768"/>
                    <a:pt x="19563" y="8327"/>
                  </a:cubicBezTo>
                  <a:cubicBezTo>
                    <a:pt x="20396" y="9173"/>
                    <a:pt x="21111" y="10101"/>
                    <a:pt x="21718" y="11125"/>
                  </a:cubicBezTo>
                  <a:lnTo>
                    <a:pt x="21718" y="2172"/>
                  </a:lnTo>
                  <a:cubicBezTo>
                    <a:pt x="21325" y="1910"/>
                    <a:pt x="20932" y="1672"/>
                    <a:pt x="20515" y="1457"/>
                  </a:cubicBezTo>
                  <a:cubicBezTo>
                    <a:pt x="20194" y="1303"/>
                    <a:pt x="19884" y="1148"/>
                    <a:pt x="19551" y="993"/>
                  </a:cubicBezTo>
                  <a:cubicBezTo>
                    <a:pt x="19182" y="850"/>
                    <a:pt x="18801" y="719"/>
                    <a:pt x="18420" y="588"/>
                  </a:cubicBezTo>
                  <a:lnTo>
                    <a:pt x="18146" y="493"/>
                  </a:lnTo>
                  <a:lnTo>
                    <a:pt x="17944" y="445"/>
                  </a:lnTo>
                  <a:lnTo>
                    <a:pt x="17551" y="350"/>
                  </a:lnTo>
                  <a:lnTo>
                    <a:pt x="17158" y="255"/>
                  </a:lnTo>
                  <a:cubicBezTo>
                    <a:pt x="17063" y="219"/>
                    <a:pt x="16967" y="207"/>
                    <a:pt x="16860" y="195"/>
                  </a:cubicBezTo>
                  <a:lnTo>
                    <a:pt x="16729" y="171"/>
                  </a:lnTo>
                  <a:lnTo>
                    <a:pt x="16455" y="136"/>
                  </a:lnTo>
                  <a:cubicBezTo>
                    <a:pt x="15888" y="44"/>
                    <a:pt x="15316" y="1"/>
                    <a:pt x="14745"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9"/>
            <p:cNvSpPr/>
            <p:nvPr/>
          </p:nvSpPr>
          <p:spPr>
            <a:xfrm>
              <a:off x="4373313" y="1678965"/>
              <a:ext cx="140500" cy="35150"/>
            </a:xfrm>
            <a:custGeom>
              <a:avLst/>
              <a:gdLst/>
              <a:ahLst/>
              <a:cxnLst/>
              <a:rect l="l" t="t" r="r" b="b"/>
              <a:pathLst>
                <a:path w="5620" h="1406" extrusionOk="0">
                  <a:moveTo>
                    <a:pt x="2762" y="0"/>
                  </a:moveTo>
                  <a:cubicBezTo>
                    <a:pt x="2262" y="0"/>
                    <a:pt x="1774" y="12"/>
                    <a:pt x="1286" y="36"/>
                  </a:cubicBezTo>
                  <a:lnTo>
                    <a:pt x="72" y="60"/>
                  </a:lnTo>
                  <a:cubicBezTo>
                    <a:pt x="72" y="512"/>
                    <a:pt x="36" y="965"/>
                    <a:pt x="0" y="1405"/>
                  </a:cubicBezTo>
                  <a:lnTo>
                    <a:pt x="1310" y="1381"/>
                  </a:lnTo>
                  <a:cubicBezTo>
                    <a:pt x="1834" y="1357"/>
                    <a:pt x="2298" y="1346"/>
                    <a:pt x="2762" y="1346"/>
                  </a:cubicBezTo>
                  <a:lnTo>
                    <a:pt x="5620" y="1346"/>
                  </a:lnTo>
                  <a:lnTo>
                    <a:pt x="5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9"/>
            <p:cNvSpPr/>
            <p:nvPr/>
          </p:nvSpPr>
          <p:spPr>
            <a:xfrm>
              <a:off x="3870863" y="1683415"/>
              <a:ext cx="642950" cy="2920025"/>
            </a:xfrm>
            <a:custGeom>
              <a:avLst/>
              <a:gdLst/>
              <a:ahLst/>
              <a:cxnLst/>
              <a:rect l="l" t="t" r="r" b="b"/>
              <a:pathLst>
                <a:path w="25718" h="116801" extrusionOk="0">
                  <a:moveTo>
                    <a:pt x="14633" y="1"/>
                  </a:moveTo>
                  <a:lnTo>
                    <a:pt x="9359" y="108"/>
                  </a:lnTo>
                  <a:cubicBezTo>
                    <a:pt x="7811" y="108"/>
                    <a:pt x="6466" y="1144"/>
                    <a:pt x="6073" y="2632"/>
                  </a:cubicBezTo>
                  <a:cubicBezTo>
                    <a:pt x="4346" y="9157"/>
                    <a:pt x="0" y="26742"/>
                    <a:pt x="215" y="37553"/>
                  </a:cubicBezTo>
                  <a:cubicBezTo>
                    <a:pt x="489" y="51019"/>
                    <a:pt x="5525" y="51721"/>
                    <a:pt x="15443" y="58317"/>
                  </a:cubicBezTo>
                  <a:cubicBezTo>
                    <a:pt x="24182" y="64116"/>
                    <a:pt x="22789" y="66723"/>
                    <a:pt x="23003" y="69164"/>
                  </a:cubicBezTo>
                  <a:cubicBezTo>
                    <a:pt x="23706" y="77177"/>
                    <a:pt x="22694" y="99406"/>
                    <a:pt x="22587" y="101942"/>
                  </a:cubicBezTo>
                  <a:cubicBezTo>
                    <a:pt x="22551" y="102692"/>
                    <a:pt x="22491" y="103383"/>
                    <a:pt x="22122" y="104883"/>
                  </a:cubicBezTo>
                  <a:cubicBezTo>
                    <a:pt x="21789" y="106288"/>
                    <a:pt x="20884" y="110264"/>
                    <a:pt x="10311" y="112241"/>
                  </a:cubicBezTo>
                  <a:cubicBezTo>
                    <a:pt x="5704" y="112717"/>
                    <a:pt x="2810" y="113408"/>
                    <a:pt x="2810" y="114170"/>
                  </a:cubicBezTo>
                  <a:cubicBezTo>
                    <a:pt x="2810" y="115622"/>
                    <a:pt x="13026" y="116801"/>
                    <a:pt x="25623" y="116801"/>
                  </a:cubicBezTo>
                  <a:lnTo>
                    <a:pt x="25718" y="116801"/>
                  </a:lnTo>
                  <a:lnTo>
                    <a:pt x="25718" y="63187"/>
                  </a:lnTo>
                  <a:cubicBezTo>
                    <a:pt x="24170" y="63044"/>
                    <a:pt x="22694" y="62235"/>
                    <a:pt x="21444" y="61330"/>
                  </a:cubicBezTo>
                  <a:cubicBezTo>
                    <a:pt x="19622" y="60008"/>
                    <a:pt x="18074" y="58437"/>
                    <a:pt x="16193" y="57186"/>
                  </a:cubicBezTo>
                  <a:cubicBezTo>
                    <a:pt x="15562" y="56770"/>
                    <a:pt x="14955" y="56377"/>
                    <a:pt x="14359" y="55996"/>
                  </a:cubicBezTo>
                  <a:cubicBezTo>
                    <a:pt x="13859" y="55710"/>
                    <a:pt x="13383" y="55412"/>
                    <a:pt x="12907" y="55091"/>
                  </a:cubicBezTo>
                  <a:lnTo>
                    <a:pt x="11919" y="54472"/>
                  </a:lnTo>
                  <a:cubicBezTo>
                    <a:pt x="4953" y="50150"/>
                    <a:pt x="1775" y="48185"/>
                    <a:pt x="1572" y="37529"/>
                  </a:cubicBezTo>
                  <a:cubicBezTo>
                    <a:pt x="1548" y="36767"/>
                    <a:pt x="1572" y="35969"/>
                    <a:pt x="1584" y="35148"/>
                  </a:cubicBezTo>
                  <a:cubicBezTo>
                    <a:pt x="1560" y="34481"/>
                    <a:pt x="1560" y="33803"/>
                    <a:pt x="1596" y="33136"/>
                  </a:cubicBezTo>
                  <a:cubicBezTo>
                    <a:pt x="1644" y="32005"/>
                    <a:pt x="1775" y="30886"/>
                    <a:pt x="2001" y="29766"/>
                  </a:cubicBezTo>
                  <a:cubicBezTo>
                    <a:pt x="3096" y="19920"/>
                    <a:pt x="5954" y="8335"/>
                    <a:pt x="7370" y="2977"/>
                  </a:cubicBezTo>
                  <a:cubicBezTo>
                    <a:pt x="7609" y="2084"/>
                    <a:pt x="8430" y="1453"/>
                    <a:pt x="9359" y="1453"/>
                  </a:cubicBezTo>
                  <a:lnTo>
                    <a:pt x="15002" y="1334"/>
                  </a:lnTo>
                  <a:cubicBezTo>
                    <a:pt x="14919" y="882"/>
                    <a:pt x="14800" y="429"/>
                    <a:pt x="146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9"/>
            <p:cNvSpPr/>
            <p:nvPr/>
          </p:nvSpPr>
          <p:spPr>
            <a:xfrm>
              <a:off x="4193513" y="3060665"/>
              <a:ext cx="36350" cy="22650"/>
            </a:xfrm>
            <a:custGeom>
              <a:avLst/>
              <a:gdLst/>
              <a:ahLst/>
              <a:cxnLst/>
              <a:rect l="l" t="t" r="r" b="b"/>
              <a:pathLst>
                <a:path w="1454" h="906" extrusionOk="0">
                  <a:moveTo>
                    <a:pt x="1" y="1"/>
                  </a:moveTo>
                  <a:lnTo>
                    <a:pt x="1" y="1"/>
                  </a:lnTo>
                  <a:cubicBezTo>
                    <a:pt x="477" y="322"/>
                    <a:pt x="965" y="620"/>
                    <a:pt x="1453" y="906"/>
                  </a:cubicBezTo>
                  <a:cubicBezTo>
                    <a:pt x="953" y="596"/>
                    <a:pt x="465" y="287"/>
                    <a:pt x="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9"/>
            <p:cNvSpPr/>
            <p:nvPr/>
          </p:nvSpPr>
          <p:spPr>
            <a:xfrm>
              <a:off x="4117613" y="2294740"/>
              <a:ext cx="396200" cy="590350"/>
            </a:xfrm>
            <a:custGeom>
              <a:avLst/>
              <a:gdLst/>
              <a:ahLst/>
              <a:cxnLst/>
              <a:rect l="l" t="t" r="r" b="b"/>
              <a:pathLst>
                <a:path w="15848" h="23614" extrusionOk="0">
                  <a:moveTo>
                    <a:pt x="8802" y="0"/>
                  </a:moveTo>
                  <a:cubicBezTo>
                    <a:pt x="8397" y="0"/>
                    <a:pt x="7993" y="49"/>
                    <a:pt x="7597" y="146"/>
                  </a:cubicBezTo>
                  <a:cubicBezTo>
                    <a:pt x="6894" y="301"/>
                    <a:pt x="6216" y="587"/>
                    <a:pt x="5597" y="979"/>
                  </a:cubicBezTo>
                  <a:cubicBezTo>
                    <a:pt x="4299" y="1753"/>
                    <a:pt x="3156" y="2992"/>
                    <a:pt x="2275" y="4361"/>
                  </a:cubicBezTo>
                  <a:cubicBezTo>
                    <a:pt x="1870" y="5016"/>
                    <a:pt x="1513" y="5706"/>
                    <a:pt x="1215" y="6421"/>
                  </a:cubicBezTo>
                  <a:lnTo>
                    <a:pt x="965" y="7135"/>
                  </a:lnTo>
                  <a:lnTo>
                    <a:pt x="906" y="7314"/>
                  </a:lnTo>
                  <a:lnTo>
                    <a:pt x="894" y="7337"/>
                  </a:lnTo>
                  <a:cubicBezTo>
                    <a:pt x="894" y="7349"/>
                    <a:pt x="894" y="7361"/>
                    <a:pt x="894" y="7373"/>
                  </a:cubicBezTo>
                  <a:lnTo>
                    <a:pt x="822" y="7659"/>
                  </a:lnTo>
                  <a:cubicBezTo>
                    <a:pt x="739" y="8052"/>
                    <a:pt x="596" y="8433"/>
                    <a:pt x="560" y="8814"/>
                  </a:cubicBezTo>
                  <a:cubicBezTo>
                    <a:pt x="1" y="11886"/>
                    <a:pt x="858" y="14898"/>
                    <a:pt x="2632" y="17410"/>
                  </a:cubicBezTo>
                  <a:cubicBezTo>
                    <a:pt x="3525" y="18672"/>
                    <a:pt x="4585" y="19803"/>
                    <a:pt x="5799" y="20780"/>
                  </a:cubicBezTo>
                  <a:cubicBezTo>
                    <a:pt x="6073" y="21041"/>
                    <a:pt x="6406" y="21256"/>
                    <a:pt x="6716" y="21494"/>
                  </a:cubicBezTo>
                  <a:cubicBezTo>
                    <a:pt x="7002" y="21720"/>
                    <a:pt x="7311" y="21923"/>
                    <a:pt x="7633" y="22125"/>
                  </a:cubicBezTo>
                  <a:cubicBezTo>
                    <a:pt x="7942" y="22339"/>
                    <a:pt x="8276" y="22542"/>
                    <a:pt x="8621" y="22732"/>
                  </a:cubicBezTo>
                  <a:lnTo>
                    <a:pt x="9192" y="23054"/>
                  </a:lnTo>
                  <a:lnTo>
                    <a:pt x="9454" y="23208"/>
                  </a:lnTo>
                  <a:lnTo>
                    <a:pt x="9514" y="23232"/>
                  </a:lnTo>
                  <a:lnTo>
                    <a:pt x="9645" y="23292"/>
                  </a:lnTo>
                  <a:cubicBezTo>
                    <a:pt x="9859" y="23411"/>
                    <a:pt x="10085" y="23506"/>
                    <a:pt x="10312" y="23613"/>
                  </a:cubicBezTo>
                  <a:cubicBezTo>
                    <a:pt x="9192" y="23018"/>
                    <a:pt x="8145" y="22304"/>
                    <a:pt x="7192" y="21470"/>
                  </a:cubicBezTo>
                  <a:cubicBezTo>
                    <a:pt x="4930" y="19494"/>
                    <a:pt x="3180" y="16886"/>
                    <a:pt x="2346" y="13910"/>
                  </a:cubicBezTo>
                  <a:cubicBezTo>
                    <a:pt x="1513" y="10921"/>
                    <a:pt x="1620" y="7516"/>
                    <a:pt x="2882" y="4801"/>
                  </a:cubicBezTo>
                  <a:cubicBezTo>
                    <a:pt x="2954" y="4635"/>
                    <a:pt x="3049" y="4468"/>
                    <a:pt x="3132" y="4301"/>
                  </a:cubicBezTo>
                  <a:lnTo>
                    <a:pt x="3192" y="4182"/>
                  </a:lnTo>
                  <a:lnTo>
                    <a:pt x="3215" y="4147"/>
                  </a:lnTo>
                  <a:lnTo>
                    <a:pt x="3418" y="3801"/>
                  </a:lnTo>
                  <a:lnTo>
                    <a:pt x="3632" y="3444"/>
                  </a:lnTo>
                  <a:cubicBezTo>
                    <a:pt x="3692" y="3337"/>
                    <a:pt x="3716" y="3325"/>
                    <a:pt x="3763" y="3265"/>
                  </a:cubicBezTo>
                  <a:cubicBezTo>
                    <a:pt x="3835" y="3158"/>
                    <a:pt x="3906" y="3051"/>
                    <a:pt x="3989" y="2944"/>
                  </a:cubicBezTo>
                  <a:cubicBezTo>
                    <a:pt x="4251" y="2587"/>
                    <a:pt x="4585" y="2277"/>
                    <a:pt x="4978" y="2051"/>
                  </a:cubicBezTo>
                  <a:cubicBezTo>
                    <a:pt x="5275" y="1872"/>
                    <a:pt x="5775" y="1718"/>
                    <a:pt x="6561" y="1611"/>
                  </a:cubicBezTo>
                  <a:cubicBezTo>
                    <a:pt x="7514" y="1480"/>
                    <a:pt x="8478" y="1408"/>
                    <a:pt x="9442" y="1396"/>
                  </a:cubicBezTo>
                  <a:lnTo>
                    <a:pt x="9847" y="1384"/>
                  </a:lnTo>
                  <a:lnTo>
                    <a:pt x="10014" y="1384"/>
                  </a:lnTo>
                  <a:cubicBezTo>
                    <a:pt x="10276" y="1396"/>
                    <a:pt x="10752" y="1396"/>
                    <a:pt x="10609" y="1420"/>
                  </a:cubicBezTo>
                  <a:cubicBezTo>
                    <a:pt x="10621" y="1420"/>
                    <a:pt x="10681" y="1444"/>
                    <a:pt x="10704" y="1456"/>
                  </a:cubicBezTo>
                  <a:cubicBezTo>
                    <a:pt x="10788" y="1468"/>
                    <a:pt x="10871" y="1491"/>
                    <a:pt x="10943" y="1527"/>
                  </a:cubicBezTo>
                  <a:cubicBezTo>
                    <a:pt x="11264" y="1646"/>
                    <a:pt x="11562" y="1872"/>
                    <a:pt x="11776" y="2146"/>
                  </a:cubicBezTo>
                  <a:cubicBezTo>
                    <a:pt x="12371" y="2789"/>
                    <a:pt x="12848" y="4194"/>
                    <a:pt x="12800" y="5575"/>
                  </a:cubicBezTo>
                  <a:cubicBezTo>
                    <a:pt x="12788" y="5956"/>
                    <a:pt x="12764" y="6528"/>
                    <a:pt x="12705" y="7183"/>
                  </a:cubicBezTo>
                  <a:cubicBezTo>
                    <a:pt x="12645" y="7897"/>
                    <a:pt x="12538" y="8599"/>
                    <a:pt x="12395" y="9290"/>
                  </a:cubicBezTo>
                  <a:cubicBezTo>
                    <a:pt x="12252" y="10052"/>
                    <a:pt x="12026" y="10862"/>
                    <a:pt x="11836" y="11778"/>
                  </a:cubicBezTo>
                  <a:cubicBezTo>
                    <a:pt x="11669" y="12683"/>
                    <a:pt x="11526" y="13672"/>
                    <a:pt x="11943" y="14743"/>
                  </a:cubicBezTo>
                  <a:cubicBezTo>
                    <a:pt x="12121" y="15231"/>
                    <a:pt x="12467" y="15660"/>
                    <a:pt x="12907" y="15969"/>
                  </a:cubicBezTo>
                  <a:cubicBezTo>
                    <a:pt x="13395" y="16279"/>
                    <a:pt x="13967" y="16458"/>
                    <a:pt x="14562" y="16458"/>
                  </a:cubicBezTo>
                  <a:cubicBezTo>
                    <a:pt x="14605" y="16459"/>
                    <a:pt x="14648" y="16459"/>
                    <a:pt x="14691" y="16459"/>
                  </a:cubicBezTo>
                  <a:cubicBezTo>
                    <a:pt x="15076" y="16459"/>
                    <a:pt x="15462" y="16411"/>
                    <a:pt x="15848" y="16315"/>
                  </a:cubicBezTo>
                  <a:lnTo>
                    <a:pt x="15848" y="4956"/>
                  </a:lnTo>
                  <a:cubicBezTo>
                    <a:pt x="15241" y="3932"/>
                    <a:pt x="14526" y="3004"/>
                    <a:pt x="13693" y="2158"/>
                  </a:cubicBezTo>
                  <a:cubicBezTo>
                    <a:pt x="13133" y="1599"/>
                    <a:pt x="12490" y="1134"/>
                    <a:pt x="11800" y="765"/>
                  </a:cubicBezTo>
                  <a:lnTo>
                    <a:pt x="11288" y="515"/>
                  </a:lnTo>
                  <a:cubicBezTo>
                    <a:pt x="11145" y="468"/>
                    <a:pt x="11014" y="420"/>
                    <a:pt x="10883" y="360"/>
                  </a:cubicBezTo>
                  <a:cubicBezTo>
                    <a:pt x="10776" y="313"/>
                    <a:pt x="10669" y="277"/>
                    <a:pt x="10562" y="265"/>
                  </a:cubicBezTo>
                  <a:lnTo>
                    <a:pt x="10169" y="158"/>
                  </a:lnTo>
                  <a:lnTo>
                    <a:pt x="9966" y="110"/>
                  </a:lnTo>
                  <a:lnTo>
                    <a:pt x="9919" y="98"/>
                  </a:lnTo>
                  <a:lnTo>
                    <a:pt x="9669" y="75"/>
                  </a:lnTo>
                  <a:cubicBezTo>
                    <a:pt x="9381" y="25"/>
                    <a:pt x="9091" y="0"/>
                    <a:pt x="8802"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9"/>
            <p:cNvSpPr/>
            <p:nvPr/>
          </p:nvSpPr>
          <p:spPr>
            <a:xfrm>
              <a:off x="3910463" y="1409915"/>
              <a:ext cx="603650" cy="1758250"/>
            </a:xfrm>
            <a:custGeom>
              <a:avLst/>
              <a:gdLst/>
              <a:ahLst/>
              <a:cxnLst/>
              <a:rect l="l" t="t" r="r" b="b"/>
              <a:pathLst>
                <a:path w="24146" h="70330" extrusionOk="0">
                  <a:moveTo>
                    <a:pt x="9065" y="0"/>
                  </a:moveTo>
                  <a:cubicBezTo>
                    <a:pt x="6303" y="0"/>
                    <a:pt x="3485" y="968"/>
                    <a:pt x="3203" y="3702"/>
                  </a:cubicBezTo>
                  <a:cubicBezTo>
                    <a:pt x="3096" y="5119"/>
                    <a:pt x="3929" y="6452"/>
                    <a:pt x="5263" y="6976"/>
                  </a:cubicBezTo>
                  <a:cubicBezTo>
                    <a:pt x="5840" y="7180"/>
                    <a:pt x="6448" y="7211"/>
                    <a:pt x="7062" y="7211"/>
                  </a:cubicBezTo>
                  <a:cubicBezTo>
                    <a:pt x="7336" y="7211"/>
                    <a:pt x="7611" y="7205"/>
                    <a:pt x="7885" y="7205"/>
                  </a:cubicBezTo>
                  <a:cubicBezTo>
                    <a:pt x="8288" y="7205"/>
                    <a:pt x="8690" y="7219"/>
                    <a:pt x="9084" y="7286"/>
                  </a:cubicBezTo>
                  <a:cubicBezTo>
                    <a:pt x="9323" y="7321"/>
                    <a:pt x="9549" y="7381"/>
                    <a:pt x="9775" y="7452"/>
                  </a:cubicBezTo>
                  <a:cubicBezTo>
                    <a:pt x="11299" y="7988"/>
                    <a:pt x="12454" y="9357"/>
                    <a:pt x="13049" y="10929"/>
                  </a:cubicBezTo>
                  <a:cubicBezTo>
                    <a:pt x="13216" y="11369"/>
                    <a:pt x="13335" y="11810"/>
                    <a:pt x="13418" y="12274"/>
                  </a:cubicBezTo>
                  <a:cubicBezTo>
                    <a:pt x="13442" y="12453"/>
                    <a:pt x="13466" y="12620"/>
                    <a:pt x="13490" y="12798"/>
                  </a:cubicBezTo>
                  <a:cubicBezTo>
                    <a:pt x="13668" y="14667"/>
                    <a:pt x="13228" y="16489"/>
                    <a:pt x="12680" y="18263"/>
                  </a:cubicBezTo>
                  <a:cubicBezTo>
                    <a:pt x="12228" y="19692"/>
                    <a:pt x="12097" y="21109"/>
                    <a:pt x="11632" y="22537"/>
                  </a:cubicBezTo>
                  <a:cubicBezTo>
                    <a:pt x="11513" y="22918"/>
                    <a:pt x="11382" y="23299"/>
                    <a:pt x="11251" y="23680"/>
                  </a:cubicBezTo>
                  <a:cubicBezTo>
                    <a:pt x="10716" y="25145"/>
                    <a:pt x="10085" y="26586"/>
                    <a:pt x="9358" y="27967"/>
                  </a:cubicBezTo>
                  <a:cubicBezTo>
                    <a:pt x="9037" y="28121"/>
                    <a:pt x="8703" y="28264"/>
                    <a:pt x="8382" y="28455"/>
                  </a:cubicBezTo>
                  <a:cubicBezTo>
                    <a:pt x="7501" y="28931"/>
                    <a:pt x="6679" y="29526"/>
                    <a:pt x="5941" y="30193"/>
                  </a:cubicBezTo>
                  <a:cubicBezTo>
                    <a:pt x="5334" y="30753"/>
                    <a:pt x="4774" y="31360"/>
                    <a:pt x="4274" y="32015"/>
                  </a:cubicBezTo>
                  <a:cubicBezTo>
                    <a:pt x="4012" y="32348"/>
                    <a:pt x="3762" y="32693"/>
                    <a:pt x="3536" y="33051"/>
                  </a:cubicBezTo>
                  <a:lnTo>
                    <a:pt x="3179" y="33598"/>
                  </a:lnTo>
                  <a:lnTo>
                    <a:pt x="3096" y="33729"/>
                  </a:lnTo>
                  <a:lnTo>
                    <a:pt x="2965" y="33967"/>
                  </a:lnTo>
                  <a:lnTo>
                    <a:pt x="2750" y="34325"/>
                  </a:lnTo>
                  <a:lnTo>
                    <a:pt x="2572" y="34658"/>
                  </a:lnTo>
                  <a:lnTo>
                    <a:pt x="2441" y="34896"/>
                  </a:lnTo>
                  <a:lnTo>
                    <a:pt x="2262" y="35229"/>
                  </a:lnTo>
                  <a:cubicBezTo>
                    <a:pt x="2155" y="35444"/>
                    <a:pt x="2048" y="35670"/>
                    <a:pt x="1941" y="35884"/>
                  </a:cubicBezTo>
                  <a:cubicBezTo>
                    <a:pt x="1250" y="37432"/>
                    <a:pt x="738" y="39051"/>
                    <a:pt x="417" y="40706"/>
                  </a:cubicBezTo>
                  <a:cubicBezTo>
                    <a:pt x="202" y="42576"/>
                    <a:pt x="60" y="44385"/>
                    <a:pt x="0" y="46076"/>
                  </a:cubicBezTo>
                  <a:cubicBezTo>
                    <a:pt x="24" y="46755"/>
                    <a:pt x="83" y="47421"/>
                    <a:pt x="167" y="48088"/>
                  </a:cubicBezTo>
                  <a:cubicBezTo>
                    <a:pt x="321" y="49386"/>
                    <a:pt x="583" y="50672"/>
                    <a:pt x="953" y="51922"/>
                  </a:cubicBezTo>
                  <a:cubicBezTo>
                    <a:pt x="1095" y="52505"/>
                    <a:pt x="1369" y="53267"/>
                    <a:pt x="1584" y="53875"/>
                  </a:cubicBezTo>
                  <a:lnTo>
                    <a:pt x="1869" y="54577"/>
                  </a:lnTo>
                  <a:lnTo>
                    <a:pt x="1941" y="54756"/>
                  </a:lnTo>
                  <a:cubicBezTo>
                    <a:pt x="2060" y="55041"/>
                    <a:pt x="2000" y="54899"/>
                    <a:pt x="2048" y="54994"/>
                  </a:cubicBezTo>
                  <a:lnTo>
                    <a:pt x="2096" y="55101"/>
                  </a:lnTo>
                  <a:lnTo>
                    <a:pt x="2298" y="55530"/>
                  </a:lnTo>
                  <a:cubicBezTo>
                    <a:pt x="2560" y="56113"/>
                    <a:pt x="2846" y="56673"/>
                    <a:pt x="3167" y="57232"/>
                  </a:cubicBezTo>
                  <a:cubicBezTo>
                    <a:pt x="3465" y="57780"/>
                    <a:pt x="3798" y="58316"/>
                    <a:pt x="4143" y="58828"/>
                  </a:cubicBezTo>
                  <a:cubicBezTo>
                    <a:pt x="5501" y="60852"/>
                    <a:pt x="7120" y="62673"/>
                    <a:pt x="8977" y="64245"/>
                  </a:cubicBezTo>
                  <a:cubicBezTo>
                    <a:pt x="9727" y="64888"/>
                    <a:pt x="10513" y="65483"/>
                    <a:pt x="11323" y="66031"/>
                  </a:cubicBezTo>
                  <a:cubicBezTo>
                    <a:pt x="11787" y="66317"/>
                    <a:pt x="12275" y="66626"/>
                    <a:pt x="12775" y="66936"/>
                  </a:cubicBezTo>
                  <a:cubicBezTo>
                    <a:pt x="15419" y="68495"/>
                    <a:pt x="18336" y="69555"/>
                    <a:pt x="21372" y="70055"/>
                  </a:cubicBezTo>
                  <a:cubicBezTo>
                    <a:pt x="21943" y="70150"/>
                    <a:pt x="22598" y="70210"/>
                    <a:pt x="23205" y="70269"/>
                  </a:cubicBezTo>
                  <a:cubicBezTo>
                    <a:pt x="23348" y="70293"/>
                    <a:pt x="23527" y="70305"/>
                    <a:pt x="23646" y="70317"/>
                  </a:cubicBezTo>
                  <a:lnTo>
                    <a:pt x="23979" y="70329"/>
                  </a:lnTo>
                  <a:lnTo>
                    <a:pt x="24134" y="70329"/>
                  </a:lnTo>
                  <a:lnTo>
                    <a:pt x="24134" y="66305"/>
                  </a:lnTo>
                  <a:cubicBezTo>
                    <a:pt x="21015" y="66126"/>
                    <a:pt x="17967" y="65317"/>
                    <a:pt x="15169" y="63912"/>
                  </a:cubicBezTo>
                  <a:lnTo>
                    <a:pt x="15002" y="63828"/>
                  </a:lnTo>
                  <a:lnTo>
                    <a:pt x="14788" y="63709"/>
                  </a:lnTo>
                  <a:lnTo>
                    <a:pt x="14502" y="63566"/>
                  </a:lnTo>
                  <a:lnTo>
                    <a:pt x="13930" y="63245"/>
                  </a:lnTo>
                  <a:cubicBezTo>
                    <a:pt x="13573" y="63066"/>
                    <a:pt x="13097" y="62757"/>
                    <a:pt x="12668" y="62483"/>
                  </a:cubicBezTo>
                  <a:cubicBezTo>
                    <a:pt x="12216" y="62221"/>
                    <a:pt x="11799" y="61935"/>
                    <a:pt x="11406" y="61637"/>
                  </a:cubicBezTo>
                  <a:cubicBezTo>
                    <a:pt x="11013" y="61340"/>
                    <a:pt x="10597" y="61054"/>
                    <a:pt x="10216" y="60721"/>
                  </a:cubicBezTo>
                  <a:cubicBezTo>
                    <a:pt x="8596" y="59411"/>
                    <a:pt x="7156" y="57887"/>
                    <a:pt x="5941" y="56184"/>
                  </a:cubicBezTo>
                  <a:cubicBezTo>
                    <a:pt x="4632" y="54363"/>
                    <a:pt x="3679" y="52315"/>
                    <a:pt x="3108" y="50136"/>
                  </a:cubicBezTo>
                  <a:cubicBezTo>
                    <a:pt x="2524" y="47838"/>
                    <a:pt x="2429" y="45445"/>
                    <a:pt x="2846" y="43111"/>
                  </a:cubicBezTo>
                  <a:cubicBezTo>
                    <a:pt x="2929" y="42516"/>
                    <a:pt x="3096" y="41956"/>
                    <a:pt x="3239" y="41373"/>
                  </a:cubicBezTo>
                  <a:lnTo>
                    <a:pt x="3286" y="41159"/>
                  </a:lnTo>
                  <a:lnTo>
                    <a:pt x="3310" y="41052"/>
                  </a:lnTo>
                  <a:cubicBezTo>
                    <a:pt x="3334" y="40968"/>
                    <a:pt x="3298" y="41075"/>
                    <a:pt x="3381" y="40837"/>
                  </a:cubicBezTo>
                  <a:lnTo>
                    <a:pt x="3500" y="40480"/>
                  </a:lnTo>
                  <a:cubicBezTo>
                    <a:pt x="3584" y="40242"/>
                    <a:pt x="3643" y="40040"/>
                    <a:pt x="3750" y="39754"/>
                  </a:cubicBezTo>
                  <a:cubicBezTo>
                    <a:pt x="4191" y="38599"/>
                    <a:pt x="4751" y="37492"/>
                    <a:pt x="5405" y="36432"/>
                  </a:cubicBezTo>
                  <a:cubicBezTo>
                    <a:pt x="6715" y="34396"/>
                    <a:pt x="8418" y="32491"/>
                    <a:pt x="10728" y="31086"/>
                  </a:cubicBezTo>
                  <a:cubicBezTo>
                    <a:pt x="12535" y="29948"/>
                    <a:pt x="14834" y="29225"/>
                    <a:pt x="17168" y="29225"/>
                  </a:cubicBezTo>
                  <a:cubicBezTo>
                    <a:pt x="17740" y="29225"/>
                    <a:pt x="18314" y="29268"/>
                    <a:pt x="18883" y="29360"/>
                  </a:cubicBezTo>
                  <a:lnTo>
                    <a:pt x="19157" y="29395"/>
                  </a:lnTo>
                  <a:lnTo>
                    <a:pt x="19288" y="29419"/>
                  </a:lnTo>
                  <a:cubicBezTo>
                    <a:pt x="19383" y="29431"/>
                    <a:pt x="19491" y="29455"/>
                    <a:pt x="19586" y="29479"/>
                  </a:cubicBezTo>
                  <a:lnTo>
                    <a:pt x="19979" y="29574"/>
                  </a:lnTo>
                  <a:lnTo>
                    <a:pt x="20372" y="29669"/>
                  </a:lnTo>
                  <a:lnTo>
                    <a:pt x="20574" y="29717"/>
                  </a:lnTo>
                  <a:lnTo>
                    <a:pt x="20848" y="29812"/>
                  </a:lnTo>
                  <a:cubicBezTo>
                    <a:pt x="21229" y="29943"/>
                    <a:pt x="21598" y="30074"/>
                    <a:pt x="21979" y="30217"/>
                  </a:cubicBezTo>
                  <a:cubicBezTo>
                    <a:pt x="22312" y="30372"/>
                    <a:pt x="22622" y="30527"/>
                    <a:pt x="22943" y="30681"/>
                  </a:cubicBezTo>
                  <a:cubicBezTo>
                    <a:pt x="23360" y="30896"/>
                    <a:pt x="23753" y="31134"/>
                    <a:pt x="24146" y="31396"/>
                  </a:cubicBezTo>
                  <a:lnTo>
                    <a:pt x="24146" y="27871"/>
                  </a:lnTo>
                  <a:cubicBezTo>
                    <a:pt x="23765" y="27669"/>
                    <a:pt x="23360" y="27502"/>
                    <a:pt x="22955" y="27348"/>
                  </a:cubicBezTo>
                  <a:cubicBezTo>
                    <a:pt x="22479" y="27157"/>
                    <a:pt x="21991" y="27002"/>
                    <a:pt x="21479" y="26883"/>
                  </a:cubicBezTo>
                  <a:cubicBezTo>
                    <a:pt x="21229" y="26824"/>
                    <a:pt x="20991" y="26764"/>
                    <a:pt x="20729" y="26705"/>
                  </a:cubicBezTo>
                  <a:cubicBezTo>
                    <a:pt x="20431" y="26657"/>
                    <a:pt x="20133" y="26621"/>
                    <a:pt x="19836" y="26586"/>
                  </a:cubicBezTo>
                  <a:lnTo>
                    <a:pt x="19383" y="26550"/>
                  </a:lnTo>
                  <a:lnTo>
                    <a:pt x="19169" y="26526"/>
                  </a:lnTo>
                  <a:lnTo>
                    <a:pt x="19062" y="26526"/>
                  </a:lnTo>
                  <a:lnTo>
                    <a:pt x="18609" y="26514"/>
                  </a:lnTo>
                  <a:lnTo>
                    <a:pt x="17895" y="26514"/>
                  </a:lnTo>
                  <a:lnTo>
                    <a:pt x="17419" y="26526"/>
                  </a:lnTo>
                  <a:cubicBezTo>
                    <a:pt x="16050" y="26562"/>
                    <a:pt x="14680" y="26669"/>
                    <a:pt x="13323" y="26871"/>
                  </a:cubicBezTo>
                  <a:cubicBezTo>
                    <a:pt x="13097" y="26907"/>
                    <a:pt x="12859" y="26943"/>
                    <a:pt x="12621" y="26990"/>
                  </a:cubicBezTo>
                  <a:cubicBezTo>
                    <a:pt x="12799" y="26728"/>
                    <a:pt x="12978" y="26466"/>
                    <a:pt x="13156" y="26205"/>
                  </a:cubicBezTo>
                  <a:cubicBezTo>
                    <a:pt x="14418" y="24311"/>
                    <a:pt x="15502" y="22323"/>
                    <a:pt x="16383" y="20228"/>
                  </a:cubicBezTo>
                  <a:cubicBezTo>
                    <a:pt x="17109" y="18537"/>
                    <a:pt x="17669" y="16787"/>
                    <a:pt x="18074" y="14989"/>
                  </a:cubicBezTo>
                  <a:cubicBezTo>
                    <a:pt x="18288" y="14060"/>
                    <a:pt x="18431" y="13120"/>
                    <a:pt x="18502" y="12179"/>
                  </a:cubicBezTo>
                  <a:cubicBezTo>
                    <a:pt x="18538" y="11727"/>
                    <a:pt x="18562" y="11274"/>
                    <a:pt x="18574" y="10834"/>
                  </a:cubicBezTo>
                  <a:cubicBezTo>
                    <a:pt x="18621" y="6809"/>
                    <a:pt x="17312" y="2833"/>
                    <a:pt x="13430" y="880"/>
                  </a:cubicBezTo>
                  <a:cubicBezTo>
                    <a:pt x="12374" y="352"/>
                    <a:pt x="10729" y="0"/>
                    <a:pt x="906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9"/>
            <p:cNvSpPr/>
            <p:nvPr/>
          </p:nvSpPr>
          <p:spPr>
            <a:xfrm>
              <a:off x="4541988" y="2930465"/>
              <a:ext cx="6075" cy="150"/>
            </a:xfrm>
            <a:custGeom>
              <a:avLst/>
              <a:gdLst/>
              <a:ahLst/>
              <a:cxnLst/>
              <a:rect l="l" t="t" r="r" b="b"/>
              <a:pathLst>
                <a:path w="243" h="6" extrusionOk="0">
                  <a:moveTo>
                    <a:pt x="29" y="1"/>
                  </a:moveTo>
                  <a:cubicBezTo>
                    <a:pt x="1" y="1"/>
                    <a:pt x="0" y="2"/>
                    <a:pt x="64" y="6"/>
                  </a:cubicBezTo>
                  <a:lnTo>
                    <a:pt x="195" y="6"/>
                  </a:lnTo>
                  <a:cubicBezTo>
                    <a:pt x="242" y="6"/>
                    <a:pt x="83" y="1"/>
                    <a:pt x="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9"/>
            <p:cNvSpPr/>
            <p:nvPr/>
          </p:nvSpPr>
          <p:spPr>
            <a:xfrm>
              <a:off x="4588513" y="1222553"/>
              <a:ext cx="386675" cy="319500"/>
            </a:xfrm>
            <a:custGeom>
              <a:avLst/>
              <a:gdLst/>
              <a:ahLst/>
              <a:cxnLst/>
              <a:rect l="l" t="t" r="r" b="b"/>
              <a:pathLst>
                <a:path w="15467" h="12780" extrusionOk="0">
                  <a:moveTo>
                    <a:pt x="15359" y="1"/>
                  </a:moveTo>
                  <a:cubicBezTo>
                    <a:pt x="13598" y="1"/>
                    <a:pt x="11861" y="286"/>
                    <a:pt x="10204" y="846"/>
                  </a:cubicBezTo>
                  <a:lnTo>
                    <a:pt x="9585" y="1085"/>
                  </a:lnTo>
                  <a:cubicBezTo>
                    <a:pt x="9478" y="1120"/>
                    <a:pt x="9406" y="1144"/>
                    <a:pt x="9252" y="1216"/>
                  </a:cubicBezTo>
                  <a:lnTo>
                    <a:pt x="8978" y="1335"/>
                  </a:lnTo>
                  <a:lnTo>
                    <a:pt x="8418" y="1585"/>
                  </a:lnTo>
                  <a:lnTo>
                    <a:pt x="7823" y="1882"/>
                  </a:lnTo>
                  <a:cubicBezTo>
                    <a:pt x="7073" y="2287"/>
                    <a:pt x="6358" y="2740"/>
                    <a:pt x="5680" y="3251"/>
                  </a:cubicBezTo>
                  <a:cubicBezTo>
                    <a:pt x="3584" y="4823"/>
                    <a:pt x="1882" y="6847"/>
                    <a:pt x="667" y="9181"/>
                  </a:cubicBezTo>
                  <a:cubicBezTo>
                    <a:pt x="477" y="9526"/>
                    <a:pt x="358" y="9824"/>
                    <a:pt x="262" y="10014"/>
                  </a:cubicBezTo>
                  <a:lnTo>
                    <a:pt x="120" y="10312"/>
                  </a:lnTo>
                  <a:cubicBezTo>
                    <a:pt x="0" y="10705"/>
                    <a:pt x="0" y="11133"/>
                    <a:pt x="120" y="11538"/>
                  </a:cubicBezTo>
                  <a:cubicBezTo>
                    <a:pt x="286" y="12050"/>
                    <a:pt x="691" y="12515"/>
                    <a:pt x="1584" y="12705"/>
                  </a:cubicBezTo>
                  <a:cubicBezTo>
                    <a:pt x="1826" y="12757"/>
                    <a:pt x="2044" y="12780"/>
                    <a:pt x="2241" y="12780"/>
                  </a:cubicBezTo>
                  <a:cubicBezTo>
                    <a:pt x="2763" y="12780"/>
                    <a:pt x="3138" y="12621"/>
                    <a:pt x="3406" y="12431"/>
                  </a:cubicBezTo>
                  <a:cubicBezTo>
                    <a:pt x="3679" y="12241"/>
                    <a:pt x="3894" y="11979"/>
                    <a:pt x="4013" y="11669"/>
                  </a:cubicBezTo>
                  <a:cubicBezTo>
                    <a:pt x="4013" y="11669"/>
                    <a:pt x="4037" y="11586"/>
                    <a:pt x="4072" y="11431"/>
                  </a:cubicBezTo>
                  <a:cubicBezTo>
                    <a:pt x="4120" y="11264"/>
                    <a:pt x="4180" y="11026"/>
                    <a:pt x="4287" y="10741"/>
                  </a:cubicBezTo>
                  <a:cubicBezTo>
                    <a:pt x="4549" y="9919"/>
                    <a:pt x="4906" y="9121"/>
                    <a:pt x="5323" y="8371"/>
                  </a:cubicBezTo>
                  <a:cubicBezTo>
                    <a:pt x="6644" y="5990"/>
                    <a:pt x="8609" y="4037"/>
                    <a:pt x="11002" y="2740"/>
                  </a:cubicBezTo>
                  <a:cubicBezTo>
                    <a:pt x="11335" y="2573"/>
                    <a:pt x="11669" y="2406"/>
                    <a:pt x="12014" y="2263"/>
                  </a:cubicBezTo>
                  <a:cubicBezTo>
                    <a:pt x="13050" y="1347"/>
                    <a:pt x="14217" y="585"/>
                    <a:pt x="15467" y="1"/>
                  </a:cubicBezTo>
                  <a:cubicBezTo>
                    <a:pt x="15431" y="1"/>
                    <a:pt x="15395" y="1"/>
                    <a:pt x="15359"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9"/>
            <p:cNvSpPr/>
            <p:nvPr/>
          </p:nvSpPr>
          <p:spPr>
            <a:xfrm>
              <a:off x="5104938" y="1249953"/>
              <a:ext cx="18775" cy="5675"/>
            </a:xfrm>
            <a:custGeom>
              <a:avLst/>
              <a:gdLst/>
              <a:ahLst/>
              <a:cxnLst/>
              <a:rect l="l" t="t" r="r" b="b"/>
              <a:pathLst>
                <a:path w="751" h="227" extrusionOk="0">
                  <a:moveTo>
                    <a:pt x="668" y="0"/>
                  </a:moveTo>
                  <a:cubicBezTo>
                    <a:pt x="453" y="60"/>
                    <a:pt x="227" y="120"/>
                    <a:pt x="1" y="191"/>
                  </a:cubicBezTo>
                  <a:lnTo>
                    <a:pt x="215" y="227"/>
                  </a:lnTo>
                  <a:cubicBezTo>
                    <a:pt x="394" y="155"/>
                    <a:pt x="572" y="96"/>
                    <a:pt x="751" y="36"/>
                  </a:cubicBezTo>
                  <a:lnTo>
                    <a:pt x="668"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9"/>
            <p:cNvSpPr/>
            <p:nvPr/>
          </p:nvSpPr>
          <p:spPr>
            <a:xfrm>
              <a:off x="4570063" y="1842578"/>
              <a:ext cx="103000" cy="152425"/>
            </a:xfrm>
            <a:custGeom>
              <a:avLst/>
              <a:gdLst/>
              <a:ahLst/>
              <a:cxnLst/>
              <a:rect l="l" t="t" r="r" b="b"/>
              <a:pathLst>
                <a:path w="4120" h="6097" extrusionOk="0">
                  <a:moveTo>
                    <a:pt x="0" y="1"/>
                  </a:moveTo>
                  <a:lnTo>
                    <a:pt x="0" y="6097"/>
                  </a:lnTo>
                  <a:lnTo>
                    <a:pt x="596" y="6049"/>
                  </a:lnTo>
                  <a:cubicBezTo>
                    <a:pt x="965" y="5966"/>
                    <a:pt x="4120" y="5216"/>
                    <a:pt x="3632" y="2549"/>
                  </a:cubicBezTo>
                  <a:cubicBezTo>
                    <a:pt x="3263" y="525"/>
                    <a:pt x="1167" y="60"/>
                    <a:pt x="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9"/>
            <p:cNvSpPr/>
            <p:nvPr/>
          </p:nvSpPr>
          <p:spPr>
            <a:xfrm>
              <a:off x="4570063" y="1715178"/>
              <a:ext cx="612300" cy="1452600"/>
            </a:xfrm>
            <a:custGeom>
              <a:avLst/>
              <a:gdLst/>
              <a:ahLst/>
              <a:cxnLst/>
              <a:rect l="l" t="t" r="r" b="b"/>
              <a:pathLst>
                <a:path w="24492" h="58104" extrusionOk="0">
                  <a:moveTo>
                    <a:pt x="9359" y="1"/>
                  </a:moveTo>
                  <a:cubicBezTo>
                    <a:pt x="8739" y="2942"/>
                    <a:pt x="8739" y="5978"/>
                    <a:pt x="9359" y="8919"/>
                  </a:cubicBezTo>
                  <a:cubicBezTo>
                    <a:pt x="10037" y="12145"/>
                    <a:pt x="11656" y="15539"/>
                    <a:pt x="13692" y="19337"/>
                  </a:cubicBezTo>
                  <a:cubicBezTo>
                    <a:pt x="14704" y="21242"/>
                    <a:pt x="15824" y="23278"/>
                    <a:pt x="16824" y="25540"/>
                  </a:cubicBezTo>
                  <a:cubicBezTo>
                    <a:pt x="17872" y="27850"/>
                    <a:pt x="18753" y="30338"/>
                    <a:pt x="19265" y="33172"/>
                  </a:cubicBezTo>
                  <a:cubicBezTo>
                    <a:pt x="19753" y="35970"/>
                    <a:pt x="19788" y="39184"/>
                    <a:pt x="18717" y="42363"/>
                  </a:cubicBezTo>
                  <a:cubicBezTo>
                    <a:pt x="17657" y="45542"/>
                    <a:pt x="15478" y="48435"/>
                    <a:pt x="12633" y="50507"/>
                  </a:cubicBezTo>
                  <a:cubicBezTo>
                    <a:pt x="11180" y="51579"/>
                    <a:pt x="9585" y="52424"/>
                    <a:pt x="7882" y="53019"/>
                  </a:cubicBezTo>
                  <a:cubicBezTo>
                    <a:pt x="7442" y="53174"/>
                    <a:pt x="7037" y="53305"/>
                    <a:pt x="6525" y="53436"/>
                  </a:cubicBezTo>
                  <a:lnTo>
                    <a:pt x="5953" y="53579"/>
                  </a:lnTo>
                  <a:lnTo>
                    <a:pt x="5239" y="53734"/>
                  </a:lnTo>
                  <a:cubicBezTo>
                    <a:pt x="4322" y="53912"/>
                    <a:pt x="3382" y="54031"/>
                    <a:pt x="2441" y="54067"/>
                  </a:cubicBezTo>
                  <a:cubicBezTo>
                    <a:pt x="2088" y="54083"/>
                    <a:pt x="1732" y="54091"/>
                    <a:pt x="1376" y="54091"/>
                  </a:cubicBezTo>
                  <a:cubicBezTo>
                    <a:pt x="916" y="54091"/>
                    <a:pt x="456" y="54077"/>
                    <a:pt x="0" y="54043"/>
                  </a:cubicBezTo>
                  <a:lnTo>
                    <a:pt x="0" y="58068"/>
                  </a:lnTo>
                  <a:lnTo>
                    <a:pt x="155" y="58068"/>
                  </a:lnTo>
                  <a:lnTo>
                    <a:pt x="822" y="58091"/>
                  </a:lnTo>
                  <a:lnTo>
                    <a:pt x="1155" y="58103"/>
                  </a:lnTo>
                  <a:lnTo>
                    <a:pt x="1536" y="58103"/>
                  </a:lnTo>
                  <a:lnTo>
                    <a:pt x="1739" y="58091"/>
                  </a:lnTo>
                  <a:lnTo>
                    <a:pt x="2584" y="58056"/>
                  </a:lnTo>
                  <a:cubicBezTo>
                    <a:pt x="3132" y="58032"/>
                    <a:pt x="3679" y="57972"/>
                    <a:pt x="4227" y="57889"/>
                  </a:cubicBezTo>
                  <a:cubicBezTo>
                    <a:pt x="5608" y="57710"/>
                    <a:pt x="6954" y="57401"/>
                    <a:pt x="8275" y="56984"/>
                  </a:cubicBezTo>
                  <a:cubicBezTo>
                    <a:pt x="8787" y="56603"/>
                    <a:pt x="9299" y="56234"/>
                    <a:pt x="9835" y="55889"/>
                  </a:cubicBezTo>
                  <a:cubicBezTo>
                    <a:pt x="11323" y="54924"/>
                    <a:pt x="12704" y="54067"/>
                    <a:pt x="13942" y="53305"/>
                  </a:cubicBezTo>
                  <a:cubicBezTo>
                    <a:pt x="15955" y="52067"/>
                    <a:pt x="17657" y="51019"/>
                    <a:pt x="19062" y="49912"/>
                  </a:cubicBezTo>
                  <a:cubicBezTo>
                    <a:pt x="19312" y="49614"/>
                    <a:pt x="19562" y="49328"/>
                    <a:pt x="19800" y="49019"/>
                  </a:cubicBezTo>
                  <a:cubicBezTo>
                    <a:pt x="20408" y="48269"/>
                    <a:pt x="20955" y="47483"/>
                    <a:pt x="21467" y="46673"/>
                  </a:cubicBezTo>
                  <a:cubicBezTo>
                    <a:pt x="21932" y="45828"/>
                    <a:pt x="22396" y="45066"/>
                    <a:pt x="22813" y="44054"/>
                  </a:cubicBezTo>
                  <a:cubicBezTo>
                    <a:pt x="23003" y="43637"/>
                    <a:pt x="23182" y="43197"/>
                    <a:pt x="23337" y="42756"/>
                  </a:cubicBezTo>
                  <a:lnTo>
                    <a:pt x="23753" y="41518"/>
                  </a:lnTo>
                  <a:lnTo>
                    <a:pt x="24087" y="40208"/>
                  </a:lnTo>
                  <a:cubicBezTo>
                    <a:pt x="24170" y="39815"/>
                    <a:pt x="24241" y="39434"/>
                    <a:pt x="24313" y="39041"/>
                  </a:cubicBezTo>
                  <a:cubicBezTo>
                    <a:pt x="24396" y="38172"/>
                    <a:pt x="24444" y="37244"/>
                    <a:pt x="24468" y="36220"/>
                  </a:cubicBezTo>
                  <a:cubicBezTo>
                    <a:pt x="24491" y="33696"/>
                    <a:pt x="24349" y="31183"/>
                    <a:pt x="24063" y="28683"/>
                  </a:cubicBezTo>
                  <a:cubicBezTo>
                    <a:pt x="23527" y="26111"/>
                    <a:pt x="22765" y="23587"/>
                    <a:pt x="21777" y="21134"/>
                  </a:cubicBezTo>
                  <a:cubicBezTo>
                    <a:pt x="19848" y="16289"/>
                    <a:pt x="17717" y="12395"/>
                    <a:pt x="16121" y="8812"/>
                  </a:cubicBezTo>
                  <a:cubicBezTo>
                    <a:pt x="15728" y="7919"/>
                    <a:pt x="15347" y="7049"/>
                    <a:pt x="15014" y="6204"/>
                  </a:cubicBezTo>
                  <a:cubicBezTo>
                    <a:pt x="14835" y="5775"/>
                    <a:pt x="14704" y="5383"/>
                    <a:pt x="14550" y="4990"/>
                  </a:cubicBezTo>
                  <a:cubicBezTo>
                    <a:pt x="14395" y="4561"/>
                    <a:pt x="14252" y="4144"/>
                    <a:pt x="14097" y="3728"/>
                  </a:cubicBezTo>
                  <a:cubicBezTo>
                    <a:pt x="13704" y="2525"/>
                    <a:pt x="13371" y="1311"/>
                    <a:pt x="13109" y="72"/>
                  </a:cubicBezTo>
                  <a:lnTo>
                    <a:pt x="9359"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9"/>
            <p:cNvSpPr/>
            <p:nvPr/>
          </p:nvSpPr>
          <p:spPr>
            <a:xfrm>
              <a:off x="4812338" y="1513678"/>
              <a:ext cx="79500" cy="169675"/>
            </a:xfrm>
            <a:custGeom>
              <a:avLst/>
              <a:gdLst/>
              <a:ahLst/>
              <a:cxnLst/>
              <a:rect l="l" t="t" r="r" b="b"/>
              <a:pathLst>
                <a:path w="3180" h="6787" extrusionOk="0">
                  <a:moveTo>
                    <a:pt x="3132" y="0"/>
                  </a:moveTo>
                  <a:lnTo>
                    <a:pt x="3132" y="0"/>
                  </a:lnTo>
                  <a:cubicBezTo>
                    <a:pt x="2894" y="358"/>
                    <a:pt x="2644" y="750"/>
                    <a:pt x="2394" y="1131"/>
                  </a:cubicBezTo>
                  <a:cubicBezTo>
                    <a:pt x="1334" y="2870"/>
                    <a:pt x="525" y="4751"/>
                    <a:pt x="1" y="6715"/>
                  </a:cubicBezTo>
                  <a:lnTo>
                    <a:pt x="3180" y="6787"/>
                  </a:lnTo>
                  <a:cubicBezTo>
                    <a:pt x="2787" y="4275"/>
                    <a:pt x="2799" y="1989"/>
                    <a:pt x="313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9"/>
            <p:cNvSpPr/>
            <p:nvPr/>
          </p:nvSpPr>
          <p:spPr>
            <a:xfrm>
              <a:off x="4740313" y="1188603"/>
              <a:ext cx="532825" cy="431350"/>
            </a:xfrm>
            <a:custGeom>
              <a:avLst/>
              <a:gdLst/>
              <a:ahLst/>
              <a:cxnLst/>
              <a:rect l="l" t="t" r="r" b="b"/>
              <a:pathLst>
                <a:path w="21313" h="17254" extrusionOk="0">
                  <a:moveTo>
                    <a:pt x="15140" y="0"/>
                  </a:moveTo>
                  <a:cubicBezTo>
                    <a:pt x="13706" y="0"/>
                    <a:pt x="12286" y="250"/>
                    <a:pt x="10942" y="728"/>
                  </a:cubicBezTo>
                  <a:cubicBezTo>
                    <a:pt x="9097" y="1359"/>
                    <a:pt x="7394" y="2335"/>
                    <a:pt x="5930" y="3633"/>
                  </a:cubicBezTo>
                  <a:lnTo>
                    <a:pt x="5668" y="3871"/>
                  </a:lnTo>
                  <a:cubicBezTo>
                    <a:pt x="4692" y="4740"/>
                    <a:pt x="3834" y="5752"/>
                    <a:pt x="3132" y="6860"/>
                  </a:cubicBezTo>
                  <a:cubicBezTo>
                    <a:pt x="2977" y="7122"/>
                    <a:pt x="2822" y="7336"/>
                    <a:pt x="2644" y="7646"/>
                  </a:cubicBezTo>
                  <a:lnTo>
                    <a:pt x="2120" y="8646"/>
                  </a:lnTo>
                  <a:cubicBezTo>
                    <a:pt x="1787" y="9324"/>
                    <a:pt x="1501" y="10015"/>
                    <a:pt x="1251" y="10717"/>
                  </a:cubicBezTo>
                  <a:cubicBezTo>
                    <a:pt x="525" y="12825"/>
                    <a:pt x="96" y="15016"/>
                    <a:pt x="1" y="17254"/>
                  </a:cubicBezTo>
                  <a:cubicBezTo>
                    <a:pt x="727" y="15492"/>
                    <a:pt x="1668" y="13825"/>
                    <a:pt x="2799" y="12289"/>
                  </a:cubicBezTo>
                  <a:cubicBezTo>
                    <a:pt x="5478" y="8741"/>
                    <a:pt x="8133" y="6491"/>
                    <a:pt x="10419" y="4979"/>
                  </a:cubicBezTo>
                  <a:cubicBezTo>
                    <a:pt x="10954" y="4514"/>
                    <a:pt x="11538" y="4109"/>
                    <a:pt x="12157" y="3752"/>
                  </a:cubicBezTo>
                  <a:cubicBezTo>
                    <a:pt x="12919" y="3300"/>
                    <a:pt x="13740" y="2931"/>
                    <a:pt x="14586" y="2657"/>
                  </a:cubicBezTo>
                  <a:cubicBezTo>
                    <a:pt x="14812" y="2574"/>
                    <a:pt x="15038" y="2514"/>
                    <a:pt x="15253" y="2454"/>
                  </a:cubicBezTo>
                  <a:lnTo>
                    <a:pt x="15467" y="2395"/>
                  </a:lnTo>
                  <a:cubicBezTo>
                    <a:pt x="15657" y="2347"/>
                    <a:pt x="15848" y="2300"/>
                    <a:pt x="16038" y="2264"/>
                  </a:cubicBezTo>
                  <a:cubicBezTo>
                    <a:pt x="16396" y="2169"/>
                    <a:pt x="16729" y="2085"/>
                    <a:pt x="17027" y="2014"/>
                  </a:cubicBezTo>
                  <a:cubicBezTo>
                    <a:pt x="18085" y="1782"/>
                    <a:pt x="18781" y="1731"/>
                    <a:pt x="19228" y="1731"/>
                  </a:cubicBezTo>
                  <a:cubicBezTo>
                    <a:pt x="19355" y="1731"/>
                    <a:pt x="19461" y="1735"/>
                    <a:pt x="19551" y="1740"/>
                  </a:cubicBezTo>
                  <a:cubicBezTo>
                    <a:pt x="19578" y="1738"/>
                    <a:pt x="19606" y="1737"/>
                    <a:pt x="19634" y="1737"/>
                  </a:cubicBezTo>
                  <a:cubicBezTo>
                    <a:pt x="19765" y="1737"/>
                    <a:pt x="19902" y="1758"/>
                    <a:pt x="20039" y="1788"/>
                  </a:cubicBezTo>
                  <a:cubicBezTo>
                    <a:pt x="19896" y="1871"/>
                    <a:pt x="19741" y="1943"/>
                    <a:pt x="19575" y="1990"/>
                  </a:cubicBezTo>
                  <a:lnTo>
                    <a:pt x="19253" y="2109"/>
                  </a:lnTo>
                  <a:cubicBezTo>
                    <a:pt x="19408" y="2133"/>
                    <a:pt x="19563" y="2157"/>
                    <a:pt x="19694" y="2169"/>
                  </a:cubicBezTo>
                  <a:cubicBezTo>
                    <a:pt x="20039" y="2204"/>
                    <a:pt x="20372" y="2252"/>
                    <a:pt x="20718" y="2324"/>
                  </a:cubicBezTo>
                  <a:cubicBezTo>
                    <a:pt x="20974" y="2368"/>
                    <a:pt x="21127" y="2379"/>
                    <a:pt x="21213" y="2379"/>
                  </a:cubicBezTo>
                  <a:cubicBezTo>
                    <a:pt x="21287" y="2379"/>
                    <a:pt x="21313" y="2371"/>
                    <a:pt x="21313" y="2371"/>
                  </a:cubicBezTo>
                  <a:cubicBezTo>
                    <a:pt x="21313" y="2371"/>
                    <a:pt x="21265" y="2276"/>
                    <a:pt x="20920" y="1943"/>
                  </a:cubicBezTo>
                  <a:cubicBezTo>
                    <a:pt x="20682" y="1704"/>
                    <a:pt x="20408" y="1478"/>
                    <a:pt x="20098" y="1311"/>
                  </a:cubicBezTo>
                  <a:cubicBezTo>
                    <a:pt x="19896" y="1181"/>
                    <a:pt x="19646" y="1038"/>
                    <a:pt x="19360" y="883"/>
                  </a:cubicBezTo>
                  <a:cubicBezTo>
                    <a:pt x="19063" y="764"/>
                    <a:pt x="18729" y="633"/>
                    <a:pt x="18348" y="490"/>
                  </a:cubicBezTo>
                  <a:cubicBezTo>
                    <a:pt x="17955" y="347"/>
                    <a:pt x="17515" y="264"/>
                    <a:pt x="17015" y="157"/>
                  </a:cubicBezTo>
                  <a:cubicBezTo>
                    <a:pt x="16538" y="111"/>
                    <a:pt x="16008" y="1"/>
                    <a:pt x="15423" y="1"/>
                  </a:cubicBezTo>
                  <a:cubicBezTo>
                    <a:pt x="15394" y="1"/>
                    <a:pt x="15365" y="1"/>
                    <a:pt x="15336" y="2"/>
                  </a:cubicBezTo>
                  <a:cubicBezTo>
                    <a:pt x="15271" y="1"/>
                    <a:pt x="15205" y="0"/>
                    <a:pt x="15140"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9"/>
            <p:cNvSpPr/>
            <p:nvPr/>
          </p:nvSpPr>
          <p:spPr>
            <a:xfrm>
              <a:off x="4570063" y="2101853"/>
              <a:ext cx="189925" cy="601275"/>
            </a:xfrm>
            <a:custGeom>
              <a:avLst/>
              <a:gdLst/>
              <a:ahLst/>
              <a:cxnLst/>
              <a:rect l="l" t="t" r="r" b="b"/>
              <a:pathLst>
                <a:path w="7597" h="24051" extrusionOk="0">
                  <a:moveTo>
                    <a:pt x="0" y="0"/>
                  </a:moveTo>
                  <a:lnTo>
                    <a:pt x="0" y="3477"/>
                  </a:lnTo>
                  <a:cubicBezTo>
                    <a:pt x="917" y="4048"/>
                    <a:pt x="1774" y="4727"/>
                    <a:pt x="2548" y="5489"/>
                  </a:cubicBezTo>
                  <a:cubicBezTo>
                    <a:pt x="3322" y="6287"/>
                    <a:pt x="3989" y="7191"/>
                    <a:pt x="4513" y="8180"/>
                  </a:cubicBezTo>
                  <a:cubicBezTo>
                    <a:pt x="5191" y="9442"/>
                    <a:pt x="5608" y="10835"/>
                    <a:pt x="5751" y="12263"/>
                  </a:cubicBezTo>
                  <a:cubicBezTo>
                    <a:pt x="5858" y="13680"/>
                    <a:pt x="5620" y="14990"/>
                    <a:pt x="5156" y="15859"/>
                  </a:cubicBezTo>
                  <a:cubicBezTo>
                    <a:pt x="4737" y="16623"/>
                    <a:pt x="4199" y="17038"/>
                    <a:pt x="3630" y="17038"/>
                  </a:cubicBezTo>
                  <a:cubicBezTo>
                    <a:pt x="3551" y="17038"/>
                    <a:pt x="3473" y="17030"/>
                    <a:pt x="3394" y="17014"/>
                  </a:cubicBezTo>
                  <a:cubicBezTo>
                    <a:pt x="2739" y="16895"/>
                    <a:pt x="2286" y="16347"/>
                    <a:pt x="1905" y="15692"/>
                  </a:cubicBezTo>
                  <a:cubicBezTo>
                    <a:pt x="1524" y="15038"/>
                    <a:pt x="1167" y="14240"/>
                    <a:pt x="774" y="13454"/>
                  </a:cubicBezTo>
                  <a:cubicBezTo>
                    <a:pt x="536" y="13002"/>
                    <a:pt x="286" y="12561"/>
                    <a:pt x="0" y="12133"/>
                  </a:cubicBezTo>
                  <a:lnTo>
                    <a:pt x="0" y="24051"/>
                  </a:lnTo>
                  <a:cubicBezTo>
                    <a:pt x="1108" y="23860"/>
                    <a:pt x="2358" y="23277"/>
                    <a:pt x="3465" y="22348"/>
                  </a:cubicBezTo>
                  <a:cubicBezTo>
                    <a:pt x="4906" y="21110"/>
                    <a:pt x="6013" y="19526"/>
                    <a:pt x="6692" y="17752"/>
                  </a:cubicBezTo>
                  <a:cubicBezTo>
                    <a:pt x="7204" y="16407"/>
                    <a:pt x="7489" y="14978"/>
                    <a:pt x="7537" y="13537"/>
                  </a:cubicBezTo>
                  <a:cubicBezTo>
                    <a:pt x="7596" y="11728"/>
                    <a:pt x="7346" y="9906"/>
                    <a:pt x="6799" y="8180"/>
                  </a:cubicBezTo>
                  <a:cubicBezTo>
                    <a:pt x="6239" y="6346"/>
                    <a:pt x="5322" y="4655"/>
                    <a:pt x="4084" y="3191"/>
                  </a:cubicBezTo>
                  <a:cubicBezTo>
                    <a:pt x="2965" y="1857"/>
                    <a:pt x="1572" y="762"/>
                    <a:pt x="0"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9"/>
            <p:cNvSpPr/>
            <p:nvPr/>
          </p:nvSpPr>
          <p:spPr>
            <a:xfrm>
              <a:off x="4718888" y="1231678"/>
              <a:ext cx="522400" cy="449900"/>
            </a:xfrm>
            <a:custGeom>
              <a:avLst/>
              <a:gdLst/>
              <a:ahLst/>
              <a:cxnLst/>
              <a:rect l="l" t="t" r="r" b="b"/>
              <a:pathLst>
                <a:path w="20896" h="17996" extrusionOk="0">
                  <a:moveTo>
                    <a:pt x="20127" y="1"/>
                  </a:moveTo>
                  <a:cubicBezTo>
                    <a:pt x="19681" y="1"/>
                    <a:pt x="18975" y="40"/>
                    <a:pt x="17884" y="279"/>
                  </a:cubicBezTo>
                  <a:cubicBezTo>
                    <a:pt x="17586" y="350"/>
                    <a:pt x="17253" y="434"/>
                    <a:pt x="16895" y="541"/>
                  </a:cubicBezTo>
                  <a:cubicBezTo>
                    <a:pt x="16669" y="601"/>
                    <a:pt x="16443" y="684"/>
                    <a:pt x="16193" y="767"/>
                  </a:cubicBezTo>
                  <a:cubicBezTo>
                    <a:pt x="16014" y="827"/>
                    <a:pt x="15836" y="886"/>
                    <a:pt x="15645" y="958"/>
                  </a:cubicBezTo>
                  <a:cubicBezTo>
                    <a:pt x="14431" y="1422"/>
                    <a:pt x="13252" y="2005"/>
                    <a:pt x="12145" y="2696"/>
                  </a:cubicBezTo>
                  <a:cubicBezTo>
                    <a:pt x="11859" y="2863"/>
                    <a:pt x="11573" y="3053"/>
                    <a:pt x="11276" y="3244"/>
                  </a:cubicBezTo>
                  <a:cubicBezTo>
                    <a:pt x="8990" y="4768"/>
                    <a:pt x="6335" y="7018"/>
                    <a:pt x="3656" y="10566"/>
                  </a:cubicBezTo>
                  <a:cubicBezTo>
                    <a:pt x="2525" y="12102"/>
                    <a:pt x="1584" y="13757"/>
                    <a:pt x="858" y="15519"/>
                  </a:cubicBezTo>
                  <a:cubicBezTo>
                    <a:pt x="548" y="16281"/>
                    <a:pt x="262" y="17079"/>
                    <a:pt x="0" y="17912"/>
                  </a:cubicBezTo>
                  <a:lnTo>
                    <a:pt x="846" y="17936"/>
                  </a:lnTo>
                  <a:lnTo>
                    <a:pt x="3739" y="17995"/>
                  </a:lnTo>
                  <a:cubicBezTo>
                    <a:pt x="4263" y="16031"/>
                    <a:pt x="5072" y="14150"/>
                    <a:pt x="6132" y="12411"/>
                  </a:cubicBezTo>
                  <a:cubicBezTo>
                    <a:pt x="6370" y="12019"/>
                    <a:pt x="6620" y="11638"/>
                    <a:pt x="6870" y="11280"/>
                  </a:cubicBezTo>
                  <a:cubicBezTo>
                    <a:pt x="8621" y="8673"/>
                    <a:pt x="10752" y="6339"/>
                    <a:pt x="13181" y="4351"/>
                  </a:cubicBezTo>
                  <a:cubicBezTo>
                    <a:pt x="14538" y="3232"/>
                    <a:pt x="16026" y="2267"/>
                    <a:pt x="17610" y="1482"/>
                  </a:cubicBezTo>
                  <a:lnTo>
                    <a:pt x="17669" y="1446"/>
                  </a:lnTo>
                  <a:cubicBezTo>
                    <a:pt x="17836" y="1362"/>
                    <a:pt x="17991" y="1291"/>
                    <a:pt x="18146" y="1220"/>
                  </a:cubicBezTo>
                  <a:cubicBezTo>
                    <a:pt x="19050" y="791"/>
                    <a:pt x="19681" y="553"/>
                    <a:pt x="20110" y="398"/>
                  </a:cubicBezTo>
                  <a:lnTo>
                    <a:pt x="20432" y="279"/>
                  </a:lnTo>
                  <a:cubicBezTo>
                    <a:pt x="20598" y="220"/>
                    <a:pt x="20753" y="148"/>
                    <a:pt x="20896" y="53"/>
                  </a:cubicBezTo>
                  <a:cubicBezTo>
                    <a:pt x="20729" y="17"/>
                    <a:pt x="20562" y="5"/>
                    <a:pt x="20408" y="5"/>
                  </a:cubicBezTo>
                  <a:cubicBezTo>
                    <a:pt x="20328" y="3"/>
                    <a:pt x="20235" y="1"/>
                    <a:pt x="20127"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9"/>
            <p:cNvSpPr/>
            <p:nvPr/>
          </p:nvSpPr>
          <p:spPr>
            <a:xfrm>
              <a:off x="4570363" y="1712803"/>
              <a:ext cx="494425" cy="1354675"/>
            </a:xfrm>
            <a:custGeom>
              <a:avLst/>
              <a:gdLst/>
              <a:ahLst/>
              <a:cxnLst/>
              <a:rect l="l" t="t" r="r" b="b"/>
              <a:pathLst>
                <a:path w="19777" h="54187" extrusionOk="0">
                  <a:moveTo>
                    <a:pt x="5596" y="1"/>
                  </a:moveTo>
                  <a:cubicBezTo>
                    <a:pt x="4822" y="3144"/>
                    <a:pt x="4691" y="6406"/>
                    <a:pt x="5179" y="9597"/>
                  </a:cubicBezTo>
                  <a:cubicBezTo>
                    <a:pt x="5763" y="13550"/>
                    <a:pt x="7477" y="17491"/>
                    <a:pt x="9382" y="21408"/>
                  </a:cubicBezTo>
                  <a:cubicBezTo>
                    <a:pt x="10335" y="23384"/>
                    <a:pt x="11323" y="25361"/>
                    <a:pt x="12192" y="27468"/>
                  </a:cubicBezTo>
                  <a:cubicBezTo>
                    <a:pt x="13014" y="29480"/>
                    <a:pt x="13740" y="31695"/>
                    <a:pt x="14085" y="33933"/>
                  </a:cubicBezTo>
                  <a:cubicBezTo>
                    <a:pt x="14431" y="36172"/>
                    <a:pt x="14359" y="38470"/>
                    <a:pt x="13621" y="40565"/>
                  </a:cubicBezTo>
                  <a:lnTo>
                    <a:pt x="13561" y="40768"/>
                  </a:lnTo>
                  <a:lnTo>
                    <a:pt x="13549" y="40803"/>
                  </a:lnTo>
                  <a:lnTo>
                    <a:pt x="13502" y="40899"/>
                  </a:lnTo>
                  <a:lnTo>
                    <a:pt x="13311" y="41387"/>
                  </a:lnTo>
                  <a:cubicBezTo>
                    <a:pt x="13252" y="41518"/>
                    <a:pt x="13192" y="41637"/>
                    <a:pt x="13121" y="41756"/>
                  </a:cubicBezTo>
                  <a:lnTo>
                    <a:pt x="12966" y="42089"/>
                  </a:lnTo>
                  <a:cubicBezTo>
                    <a:pt x="12680" y="42577"/>
                    <a:pt x="12371" y="43065"/>
                    <a:pt x="12025" y="43518"/>
                  </a:cubicBezTo>
                  <a:cubicBezTo>
                    <a:pt x="11299" y="44458"/>
                    <a:pt x="10430" y="45292"/>
                    <a:pt x="9454" y="45982"/>
                  </a:cubicBezTo>
                  <a:cubicBezTo>
                    <a:pt x="8442" y="46721"/>
                    <a:pt x="7323" y="47292"/>
                    <a:pt x="6144" y="47697"/>
                  </a:cubicBezTo>
                  <a:cubicBezTo>
                    <a:pt x="5989" y="47757"/>
                    <a:pt x="5846" y="47792"/>
                    <a:pt x="5691" y="47852"/>
                  </a:cubicBezTo>
                  <a:lnTo>
                    <a:pt x="5465" y="47911"/>
                  </a:lnTo>
                  <a:lnTo>
                    <a:pt x="5346" y="47947"/>
                  </a:lnTo>
                  <a:lnTo>
                    <a:pt x="5322" y="47947"/>
                  </a:lnTo>
                  <a:lnTo>
                    <a:pt x="5287" y="47959"/>
                  </a:lnTo>
                  <a:cubicBezTo>
                    <a:pt x="4917" y="48042"/>
                    <a:pt x="4489" y="48161"/>
                    <a:pt x="4239" y="48185"/>
                  </a:cubicBezTo>
                  <a:cubicBezTo>
                    <a:pt x="3608" y="48304"/>
                    <a:pt x="2953" y="48376"/>
                    <a:pt x="2310" y="48399"/>
                  </a:cubicBezTo>
                  <a:cubicBezTo>
                    <a:pt x="2122" y="48405"/>
                    <a:pt x="1934" y="48408"/>
                    <a:pt x="1747" y="48408"/>
                  </a:cubicBezTo>
                  <a:cubicBezTo>
                    <a:pt x="1161" y="48408"/>
                    <a:pt x="577" y="48379"/>
                    <a:pt x="0" y="48316"/>
                  </a:cubicBezTo>
                  <a:lnTo>
                    <a:pt x="0" y="54138"/>
                  </a:lnTo>
                  <a:cubicBezTo>
                    <a:pt x="456" y="54172"/>
                    <a:pt x="913" y="54186"/>
                    <a:pt x="1371" y="54186"/>
                  </a:cubicBezTo>
                  <a:cubicBezTo>
                    <a:pt x="1726" y="54186"/>
                    <a:pt x="2082" y="54178"/>
                    <a:pt x="2441" y="54162"/>
                  </a:cubicBezTo>
                  <a:cubicBezTo>
                    <a:pt x="3370" y="54126"/>
                    <a:pt x="4310" y="54007"/>
                    <a:pt x="5239" y="53829"/>
                  </a:cubicBezTo>
                  <a:lnTo>
                    <a:pt x="5953" y="53674"/>
                  </a:lnTo>
                  <a:lnTo>
                    <a:pt x="6525" y="53531"/>
                  </a:lnTo>
                  <a:cubicBezTo>
                    <a:pt x="7037" y="53400"/>
                    <a:pt x="7430" y="53257"/>
                    <a:pt x="7882" y="53114"/>
                  </a:cubicBezTo>
                  <a:cubicBezTo>
                    <a:pt x="9573" y="52519"/>
                    <a:pt x="11180" y="51674"/>
                    <a:pt x="12633" y="50602"/>
                  </a:cubicBezTo>
                  <a:cubicBezTo>
                    <a:pt x="15478" y="48530"/>
                    <a:pt x="17645" y="45661"/>
                    <a:pt x="18717" y="42458"/>
                  </a:cubicBezTo>
                  <a:cubicBezTo>
                    <a:pt x="19776" y="39255"/>
                    <a:pt x="19753" y="36065"/>
                    <a:pt x="19253" y="33255"/>
                  </a:cubicBezTo>
                  <a:cubicBezTo>
                    <a:pt x="18741" y="30433"/>
                    <a:pt x="17860" y="27945"/>
                    <a:pt x="16824" y="25623"/>
                  </a:cubicBezTo>
                  <a:cubicBezTo>
                    <a:pt x="15812" y="23373"/>
                    <a:pt x="14704" y="21337"/>
                    <a:pt x="13704" y="19432"/>
                  </a:cubicBezTo>
                  <a:cubicBezTo>
                    <a:pt x="11656" y="15634"/>
                    <a:pt x="10037" y="12240"/>
                    <a:pt x="9370" y="9014"/>
                  </a:cubicBezTo>
                  <a:cubicBezTo>
                    <a:pt x="8739" y="6061"/>
                    <a:pt x="8739" y="3025"/>
                    <a:pt x="9370" y="84"/>
                  </a:cubicBezTo>
                  <a:lnTo>
                    <a:pt x="6870" y="36"/>
                  </a:lnTo>
                  <a:lnTo>
                    <a:pt x="5596"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9"/>
            <p:cNvSpPr/>
            <p:nvPr/>
          </p:nvSpPr>
          <p:spPr>
            <a:xfrm>
              <a:off x="4570063" y="2188753"/>
              <a:ext cx="146475" cy="339075"/>
            </a:xfrm>
            <a:custGeom>
              <a:avLst/>
              <a:gdLst/>
              <a:ahLst/>
              <a:cxnLst/>
              <a:rect l="l" t="t" r="r" b="b"/>
              <a:pathLst>
                <a:path w="5859" h="13563" extrusionOk="0">
                  <a:moveTo>
                    <a:pt x="0" y="1"/>
                  </a:moveTo>
                  <a:lnTo>
                    <a:pt x="0" y="8657"/>
                  </a:lnTo>
                  <a:cubicBezTo>
                    <a:pt x="286" y="9085"/>
                    <a:pt x="536" y="9526"/>
                    <a:pt x="774" y="9978"/>
                  </a:cubicBezTo>
                  <a:cubicBezTo>
                    <a:pt x="1167" y="10764"/>
                    <a:pt x="1536" y="11550"/>
                    <a:pt x="1905" y="12216"/>
                  </a:cubicBezTo>
                  <a:cubicBezTo>
                    <a:pt x="2286" y="12871"/>
                    <a:pt x="2727" y="13419"/>
                    <a:pt x="3394" y="13538"/>
                  </a:cubicBezTo>
                  <a:cubicBezTo>
                    <a:pt x="3477" y="13554"/>
                    <a:pt x="3559" y="13562"/>
                    <a:pt x="3641" y="13562"/>
                  </a:cubicBezTo>
                  <a:cubicBezTo>
                    <a:pt x="4220" y="13562"/>
                    <a:pt x="4738" y="13156"/>
                    <a:pt x="5156" y="12383"/>
                  </a:cubicBezTo>
                  <a:cubicBezTo>
                    <a:pt x="5632" y="11514"/>
                    <a:pt x="5858" y="10204"/>
                    <a:pt x="5751" y="8787"/>
                  </a:cubicBezTo>
                  <a:cubicBezTo>
                    <a:pt x="5620" y="7359"/>
                    <a:pt x="5191" y="5966"/>
                    <a:pt x="4513" y="4704"/>
                  </a:cubicBezTo>
                  <a:cubicBezTo>
                    <a:pt x="3989" y="3715"/>
                    <a:pt x="3322" y="2811"/>
                    <a:pt x="2548" y="2013"/>
                  </a:cubicBezTo>
                  <a:cubicBezTo>
                    <a:pt x="1774" y="1251"/>
                    <a:pt x="917" y="572"/>
                    <a:pt x="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9"/>
            <p:cNvSpPr/>
            <p:nvPr/>
          </p:nvSpPr>
          <p:spPr>
            <a:xfrm>
              <a:off x="4570063" y="1677978"/>
              <a:ext cx="149150" cy="35150"/>
            </a:xfrm>
            <a:custGeom>
              <a:avLst/>
              <a:gdLst/>
              <a:ahLst/>
              <a:cxnLst/>
              <a:rect l="l" t="t" r="r" b="b"/>
              <a:pathLst>
                <a:path w="5966" h="1406" extrusionOk="0">
                  <a:moveTo>
                    <a:pt x="0" y="1"/>
                  </a:moveTo>
                  <a:lnTo>
                    <a:pt x="0" y="1334"/>
                  </a:lnTo>
                  <a:lnTo>
                    <a:pt x="3191" y="1346"/>
                  </a:lnTo>
                  <a:cubicBezTo>
                    <a:pt x="3655" y="1346"/>
                    <a:pt x="4120" y="1358"/>
                    <a:pt x="4584" y="1382"/>
                  </a:cubicBezTo>
                  <a:lnTo>
                    <a:pt x="5596" y="1406"/>
                  </a:lnTo>
                  <a:cubicBezTo>
                    <a:pt x="5680" y="1060"/>
                    <a:pt x="5763" y="715"/>
                    <a:pt x="5870" y="382"/>
                  </a:cubicBezTo>
                  <a:cubicBezTo>
                    <a:pt x="5894" y="274"/>
                    <a:pt x="5930" y="167"/>
                    <a:pt x="5965" y="60"/>
                  </a:cubicBezTo>
                  <a:lnTo>
                    <a:pt x="4668" y="36"/>
                  </a:lnTo>
                  <a:cubicBezTo>
                    <a:pt x="4167" y="13"/>
                    <a:pt x="3679" y="1"/>
                    <a:pt x="3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9"/>
            <p:cNvSpPr/>
            <p:nvPr/>
          </p:nvSpPr>
          <p:spPr>
            <a:xfrm>
              <a:off x="4570063" y="1683328"/>
              <a:ext cx="650700" cy="2919450"/>
            </a:xfrm>
            <a:custGeom>
              <a:avLst/>
              <a:gdLst/>
              <a:ahLst/>
              <a:cxnLst/>
              <a:rect l="l" t="t" r="r" b="b"/>
              <a:pathLst>
                <a:path w="26028" h="116778" extrusionOk="0">
                  <a:moveTo>
                    <a:pt x="12871" y="1"/>
                  </a:moveTo>
                  <a:lnTo>
                    <a:pt x="12871" y="1"/>
                  </a:lnTo>
                  <a:cubicBezTo>
                    <a:pt x="12895" y="132"/>
                    <a:pt x="12907" y="263"/>
                    <a:pt x="12930" y="394"/>
                  </a:cubicBezTo>
                  <a:cubicBezTo>
                    <a:pt x="12990" y="703"/>
                    <a:pt x="13050" y="1025"/>
                    <a:pt x="13121" y="1346"/>
                  </a:cubicBezTo>
                  <a:lnTo>
                    <a:pt x="16657" y="1430"/>
                  </a:lnTo>
                  <a:cubicBezTo>
                    <a:pt x="16666" y="1430"/>
                    <a:pt x="16675" y="1430"/>
                    <a:pt x="16683" y="1430"/>
                  </a:cubicBezTo>
                  <a:cubicBezTo>
                    <a:pt x="17613" y="1430"/>
                    <a:pt x="18433" y="2057"/>
                    <a:pt x="18669" y="2954"/>
                  </a:cubicBezTo>
                  <a:cubicBezTo>
                    <a:pt x="20098" y="8347"/>
                    <a:pt x="22991" y="20075"/>
                    <a:pt x="24063" y="29969"/>
                  </a:cubicBezTo>
                  <a:cubicBezTo>
                    <a:pt x="24087" y="30136"/>
                    <a:pt x="24122" y="30302"/>
                    <a:pt x="24158" y="30457"/>
                  </a:cubicBezTo>
                  <a:cubicBezTo>
                    <a:pt x="24694" y="33410"/>
                    <a:pt x="24920" y="36696"/>
                    <a:pt x="24349" y="40184"/>
                  </a:cubicBezTo>
                  <a:cubicBezTo>
                    <a:pt x="24337" y="40232"/>
                    <a:pt x="24325" y="40280"/>
                    <a:pt x="24313" y="40327"/>
                  </a:cubicBezTo>
                  <a:cubicBezTo>
                    <a:pt x="23825" y="46042"/>
                    <a:pt x="22134" y="48769"/>
                    <a:pt x="19062" y="51198"/>
                  </a:cubicBezTo>
                  <a:cubicBezTo>
                    <a:pt x="16669" y="53900"/>
                    <a:pt x="13704" y="56044"/>
                    <a:pt x="10383" y="57472"/>
                  </a:cubicBezTo>
                  <a:cubicBezTo>
                    <a:pt x="9704" y="57770"/>
                    <a:pt x="9001" y="58032"/>
                    <a:pt x="8275" y="58258"/>
                  </a:cubicBezTo>
                  <a:cubicBezTo>
                    <a:pt x="7442" y="58889"/>
                    <a:pt x="6632" y="59544"/>
                    <a:pt x="5834" y="60223"/>
                  </a:cubicBezTo>
                  <a:cubicBezTo>
                    <a:pt x="4703" y="61175"/>
                    <a:pt x="3679" y="62473"/>
                    <a:pt x="2215" y="62949"/>
                  </a:cubicBezTo>
                  <a:cubicBezTo>
                    <a:pt x="1741" y="63099"/>
                    <a:pt x="1252" y="63176"/>
                    <a:pt x="758" y="63176"/>
                  </a:cubicBezTo>
                  <a:cubicBezTo>
                    <a:pt x="506" y="63176"/>
                    <a:pt x="253" y="63156"/>
                    <a:pt x="0" y="63116"/>
                  </a:cubicBezTo>
                  <a:lnTo>
                    <a:pt x="0" y="116777"/>
                  </a:lnTo>
                  <a:lnTo>
                    <a:pt x="215" y="116777"/>
                  </a:lnTo>
                  <a:cubicBezTo>
                    <a:pt x="12799" y="116777"/>
                    <a:pt x="23015" y="115598"/>
                    <a:pt x="23015" y="114158"/>
                  </a:cubicBezTo>
                  <a:cubicBezTo>
                    <a:pt x="23015" y="113384"/>
                    <a:pt x="20122" y="112693"/>
                    <a:pt x="15514" y="112205"/>
                  </a:cubicBezTo>
                  <a:cubicBezTo>
                    <a:pt x="4941" y="110241"/>
                    <a:pt x="4048" y="106252"/>
                    <a:pt x="3703" y="104859"/>
                  </a:cubicBezTo>
                  <a:cubicBezTo>
                    <a:pt x="3489" y="103954"/>
                    <a:pt x="3370" y="103049"/>
                    <a:pt x="3346" y="102121"/>
                  </a:cubicBezTo>
                  <a:cubicBezTo>
                    <a:pt x="3346" y="101156"/>
                    <a:pt x="3108" y="77487"/>
                    <a:pt x="3108" y="69140"/>
                  </a:cubicBezTo>
                  <a:cubicBezTo>
                    <a:pt x="3108" y="66676"/>
                    <a:pt x="2131" y="63818"/>
                    <a:pt x="10573" y="58294"/>
                  </a:cubicBezTo>
                  <a:cubicBezTo>
                    <a:pt x="20539" y="51769"/>
                    <a:pt x="25527" y="51007"/>
                    <a:pt x="25813" y="37529"/>
                  </a:cubicBezTo>
                  <a:cubicBezTo>
                    <a:pt x="26027" y="26719"/>
                    <a:pt x="21693" y="9133"/>
                    <a:pt x="19979" y="2608"/>
                  </a:cubicBezTo>
                  <a:cubicBezTo>
                    <a:pt x="19574" y="1120"/>
                    <a:pt x="18229" y="84"/>
                    <a:pt x="16693" y="84"/>
                  </a:cubicBezTo>
                  <a:lnTo>
                    <a:pt x="128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9"/>
            <p:cNvSpPr/>
            <p:nvPr/>
          </p:nvSpPr>
          <p:spPr>
            <a:xfrm>
              <a:off x="4777238" y="2963253"/>
              <a:ext cx="269400" cy="176550"/>
            </a:xfrm>
            <a:custGeom>
              <a:avLst/>
              <a:gdLst/>
              <a:ahLst/>
              <a:cxnLst/>
              <a:rect l="l" t="t" r="r" b="b"/>
              <a:pathLst>
                <a:path w="10776" h="7062" extrusionOk="0">
                  <a:moveTo>
                    <a:pt x="10775" y="1"/>
                  </a:moveTo>
                  <a:lnTo>
                    <a:pt x="10775" y="1"/>
                  </a:lnTo>
                  <a:cubicBezTo>
                    <a:pt x="9370" y="1108"/>
                    <a:pt x="7668" y="2156"/>
                    <a:pt x="5655" y="3394"/>
                  </a:cubicBezTo>
                  <a:cubicBezTo>
                    <a:pt x="4417" y="4144"/>
                    <a:pt x="3024" y="5001"/>
                    <a:pt x="1548" y="5978"/>
                  </a:cubicBezTo>
                  <a:cubicBezTo>
                    <a:pt x="1024" y="6323"/>
                    <a:pt x="512" y="6692"/>
                    <a:pt x="0" y="7061"/>
                  </a:cubicBezTo>
                  <a:cubicBezTo>
                    <a:pt x="714" y="6835"/>
                    <a:pt x="1417" y="6573"/>
                    <a:pt x="2107" y="6275"/>
                  </a:cubicBezTo>
                  <a:cubicBezTo>
                    <a:pt x="5417" y="4847"/>
                    <a:pt x="8382" y="2703"/>
                    <a:pt x="10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9"/>
            <p:cNvSpPr/>
            <p:nvPr/>
          </p:nvSpPr>
          <p:spPr>
            <a:xfrm>
              <a:off x="4804313" y="1681553"/>
              <a:ext cx="93775" cy="35450"/>
            </a:xfrm>
            <a:custGeom>
              <a:avLst/>
              <a:gdLst/>
              <a:ahLst/>
              <a:cxnLst/>
              <a:rect l="l" t="t" r="r" b="b"/>
              <a:pathLst>
                <a:path w="3751" h="1418" extrusionOk="0">
                  <a:moveTo>
                    <a:pt x="322" y="0"/>
                  </a:moveTo>
                  <a:cubicBezTo>
                    <a:pt x="203" y="429"/>
                    <a:pt x="108" y="858"/>
                    <a:pt x="12" y="1298"/>
                  </a:cubicBezTo>
                  <a:lnTo>
                    <a:pt x="0" y="1346"/>
                  </a:lnTo>
                  <a:lnTo>
                    <a:pt x="3751" y="1417"/>
                  </a:lnTo>
                  <a:cubicBezTo>
                    <a:pt x="3680" y="1096"/>
                    <a:pt x="3620" y="774"/>
                    <a:pt x="3560" y="453"/>
                  </a:cubicBezTo>
                  <a:cubicBezTo>
                    <a:pt x="3549" y="322"/>
                    <a:pt x="3525" y="203"/>
                    <a:pt x="3501" y="72"/>
                  </a:cubicBezTo>
                  <a:lnTo>
                    <a:pt x="3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9"/>
            <p:cNvSpPr/>
            <p:nvPr/>
          </p:nvSpPr>
          <p:spPr>
            <a:xfrm>
              <a:off x="5171313" y="2432528"/>
              <a:ext cx="21775" cy="259300"/>
            </a:xfrm>
            <a:custGeom>
              <a:avLst/>
              <a:gdLst/>
              <a:ahLst/>
              <a:cxnLst/>
              <a:rect l="l" t="t" r="r" b="b"/>
              <a:pathLst>
                <a:path w="871" h="10372" extrusionOk="0">
                  <a:moveTo>
                    <a:pt x="1" y="1"/>
                  </a:moveTo>
                  <a:lnTo>
                    <a:pt x="1" y="1"/>
                  </a:lnTo>
                  <a:cubicBezTo>
                    <a:pt x="299" y="2501"/>
                    <a:pt x="430" y="5025"/>
                    <a:pt x="406" y="7538"/>
                  </a:cubicBezTo>
                  <a:cubicBezTo>
                    <a:pt x="394" y="8561"/>
                    <a:pt x="346" y="9490"/>
                    <a:pt x="263" y="10371"/>
                  </a:cubicBezTo>
                  <a:cubicBezTo>
                    <a:pt x="275" y="10312"/>
                    <a:pt x="275" y="10264"/>
                    <a:pt x="287" y="10216"/>
                  </a:cubicBezTo>
                  <a:cubicBezTo>
                    <a:pt x="870" y="6728"/>
                    <a:pt x="632" y="3442"/>
                    <a:pt x="96" y="489"/>
                  </a:cubicBezTo>
                  <a:cubicBezTo>
                    <a:pt x="72" y="334"/>
                    <a:pt x="37" y="16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9"/>
            <p:cNvSpPr/>
            <p:nvPr/>
          </p:nvSpPr>
          <p:spPr>
            <a:xfrm>
              <a:off x="4709963" y="1679478"/>
              <a:ext cx="31875" cy="34250"/>
            </a:xfrm>
            <a:custGeom>
              <a:avLst/>
              <a:gdLst/>
              <a:ahLst/>
              <a:cxnLst/>
              <a:rect l="l" t="t" r="r" b="b"/>
              <a:pathLst>
                <a:path w="1275" h="1370" extrusionOk="0">
                  <a:moveTo>
                    <a:pt x="369" y="0"/>
                  </a:moveTo>
                  <a:cubicBezTo>
                    <a:pt x="334" y="107"/>
                    <a:pt x="298" y="214"/>
                    <a:pt x="274" y="322"/>
                  </a:cubicBezTo>
                  <a:cubicBezTo>
                    <a:pt x="167" y="667"/>
                    <a:pt x="84" y="1000"/>
                    <a:pt x="0" y="1346"/>
                  </a:cubicBezTo>
                  <a:lnTo>
                    <a:pt x="1274" y="1369"/>
                  </a:lnTo>
                  <a:cubicBezTo>
                    <a:pt x="1274" y="1262"/>
                    <a:pt x="1262" y="1155"/>
                    <a:pt x="1250" y="1036"/>
                  </a:cubicBezTo>
                  <a:cubicBezTo>
                    <a:pt x="1227" y="703"/>
                    <a:pt x="1215" y="357"/>
                    <a:pt x="1203" y="24"/>
                  </a:cubicBezTo>
                  <a:lnTo>
                    <a:pt x="3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9"/>
            <p:cNvSpPr/>
            <p:nvPr/>
          </p:nvSpPr>
          <p:spPr>
            <a:xfrm>
              <a:off x="4740013" y="1680053"/>
              <a:ext cx="72350" cy="35150"/>
            </a:xfrm>
            <a:custGeom>
              <a:avLst/>
              <a:gdLst/>
              <a:ahLst/>
              <a:cxnLst/>
              <a:rect l="l" t="t" r="r" b="b"/>
              <a:pathLst>
                <a:path w="2894" h="1406" extrusionOk="0">
                  <a:moveTo>
                    <a:pt x="1" y="1"/>
                  </a:moveTo>
                  <a:lnTo>
                    <a:pt x="1" y="1"/>
                  </a:lnTo>
                  <a:cubicBezTo>
                    <a:pt x="13" y="334"/>
                    <a:pt x="25" y="680"/>
                    <a:pt x="48" y="1013"/>
                  </a:cubicBezTo>
                  <a:cubicBezTo>
                    <a:pt x="60" y="1132"/>
                    <a:pt x="72" y="1239"/>
                    <a:pt x="72" y="1346"/>
                  </a:cubicBezTo>
                  <a:lnTo>
                    <a:pt x="2572" y="1406"/>
                  </a:lnTo>
                  <a:lnTo>
                    <a:pt x="2584" y="1358"/>
                  </a:lnTo>
                  <a:cubicBezTo>
                    <a:pt x="2680" y="906"/>
                    <a:pt x="2775" y="477"/>
                    <a:pt x="2894" y="60"/>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9"/>
            <p:cNvSpPr/>
            <p:nvPr/>
          </p:nvSpPr>
          <p:spPr>
            <a:xfrm>
              <a:off x="4446838" y="2322490"/>
              <a:ext cx="25" cy="25"/>
            </a:xfrm>
            <a:custGeom>
              <a:avLst/>
              <a:gdLst/>
              <a:ahLst/>
              <a:cxnLst/>
              <a:rect l="l" t="t" r="r" b="b"/>
              <a:pathLst>
                <a:path w="1" h="1" extrusionOk="0">
                  <a:moveTo>
                    <a:pt x="0" y="0"/>
                  </a:moveTo>
                  <a:lnTo>
                    <a:pt x="0" y="0"/>
                  </a:lnTo>
                  <a:cubicBezTo>
                    <a:pt x="0" y="0"/>
                    <a:pt x="0" y="0"/>
                    <a:pt x="0"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5" name="Google Shape;975;p49"/>
          <p:cNvSpPr txBox="1"/>
          <p:nvPr/>
        </p:nvSpPr>
        <p:spPr>
          <a:xfrm>
            <a:off x="731552" y="2063223"/>
            <a:ext cx="2757300" cy="53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 sz="2100">
                <a:solidFill>
                  <a:srgbClr val="020304"/>
                </a:solidFill>
                <a:latin typeface="Oswald"/>
                <a:ea typeface="Oswald"/>
                <a:cs typeface="Oswald"/>
                <a:sym typeface="Oswald"/>
              </a:rPr>
              <a:t>“Bad” Wine</a:t>
            </a:r>
            <a:endParaRPr sz="2100">
              <a:solidFill>
                <a:srgbClr val="020304"/>
              </a:solidFill>
              <a:latin typeface="Oswald"/>
              <a:ea typeface="Oswald"/>
              <a:cs typeface="Oswald"/>
              <a:sym typeface="Oswald"/>
            </a:endParaRPr>
          </a:p>
        </p:txBody>
      </p:sp>
      <p:sp>
        <p:nvSpPr>
          <p:cNvPr id="976" name="Google Shape;976;p49"/>
          <p:cNvSpPr txBox="1"/>
          <p:nvPr/>
        </p:nvSpPr>
        <p:spPr>
          <a:xfrm>
            <a:off x="691926" y="2469475"/>
            <a:ext cx="2757300" cy="1611300"/>
          </a:xfrm>
          <a:prstGeom prst="rect">
            <a:avLst/>
          </a:prstGeom>
          <a:noFill/>
          <a:ln>
            <a:noFill/>
          </a:ln>
        </p:spPr>
        <p:txBody>
          <a:bodyPr spcFirstLastPara="1" wrap="square" lIns="91425" tIns="91425" rIns="91425" bIns="91425" anchor="t" anchorCtr="0">
            <a:noAutofit/>
          </a:bodyPr>
          <a:lstStyle/>
          <a:p>
            <a:pPr marL="244800" lvl="0" indent="-217650" algn="l" rtl="0">
              <a:spcBef>
                <a:spcPts val="0"/>
              </a:spcBef>
              <a:spcAft>
                <a:spcPts val="0"/>
              </a:spcAft>
              <a:buClr>
                <a:schemeClr val="accent3"/>
              </a:buClr>
              <a:buSzPts val="1500"/>
              <a:buFont typeface="Titillium Web"/>
              <a:buChar char="●"/>
            </a:pPr>
            <a:r>
              <a:rPr lang="de" sz="1500">
                <a:solidFill>
                  <a:srgbClr val="666056"/>
                </a:solidFill>
                <a:latin typeface="Titillium Web"/>
                <a:ea typeface="Titillium Web"/>
                <a:cs typeface="Titillium Web"/>
                <a:sym typeface="Titillium Web"/>
              </a:rPr>
              <a:t>Quality: 0 to 5</a:t>
            </a:r>
            <a:endParaRPr sz="1500">
              <a:solidFill>
                <a:srgbClr val="666056"/>
              </a:solidFill>
              <a:latin typeface="Titillium Web"/>
              <a:ea typeface="Titillium Web"/>
              <a:cs typeface="Titillium Web"/>
              <a:sym typeface="Titillium Web"/>
            </a:endParaRPr>
          </a:p>
        </p:txBody>
      </p:sp>
      <p:sp>
        <p:nvSpPr>
          <p:cNvPr id="977" name="Google Shape;977;p49"/>
          <p:cNvSpPr txBox="1"/>
          <p:nvPr/>
        </p:nvSpPr>
        <p:spPr>
          <a:xfrm>
            <a:off x="5673302" y="2528410"/>
            <a:ext cx="2757300" cy="53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 sz="2100">
                <a:solidFill>
                  <a:srgbClr val="020304"/>
                </a:solidFill>
                <a:latin typeface="Oswald"/>
                <a:ea typeface="Oswald"/>
                <a:cs typeface="Oswald"/>
                <a:sym typeface="Oswald"/>
              </a:rPr>
              <a:t>“Good” Wine</a:t>
            </a:r>
            <a:endParaRPr sz="2100">
              <a:solidFill>
                <a:srgbClr val="020304"/>
              </a:solidFill>
              <a:latin typeface="Oswald"/>
              <a:ea typeface="Oswald"/>
              <a:cs typeface="Oswald"/>
              <a:sym typeface="Oswald"/>
            </a:endParaRPr>
          </a:p>
        </p:txBody>
      </p:sp>
      <p:sp>
        <p:nvSpPr>
          <p:cNvPr id="978" name="Google Shape;978;p49"/>
          <p:cNvSpPr txBox="1"/>
          <p:nvPr/>
        </p:nvSpPr>
        <p:spPr>
          <a:xfrm>
            <a:off x="5633675" y="2934667"/>
            <a:ext cx="2757300" cy="585300"/>
          </a:xfrm>
          <a:prstGeom prst="rect">
            <a:avLst/>
          </a:prstGeom>
          <a:noFill/>
          <a:ln>
            <a:noFill/>
          </a:ln>
        </p:spPr>
        <p:txBody>
          <a:bodyPr spcFirstLastPara="1" wrap="square" lIns="91425" tIns="91425" rIns="91425" bIns="91425" anchor="t" anchorCtr="0">
            <a:noAutofit/>
          </a:bodyPr>
          <a:lstStyle/>
          <a:p>
            <a:pPr marL="244800" lvl="0" indent="-217650" algn="l" rtl="0">
              <a:spcBef>
                <a:spcPts val="0"/>
              </a:spcBef>
              <a:spcAft>
                <a:spcPts val="0"/>
              </a:spcAft>
              <a:buClr>
                <a:schemeClr val="accent3"/>
              </a:buClr>
              <a:buSzPts val="1500"/>
              <a:buFont typeface="Titillium Web"/>
              <a:buChar char="●"/>
            </a:pPr>
            <a:r>
              <a:rPr lang="de" sz="1500">
                <a:solidFill>
                  <a:srgbClr val="666056"/>
                </a:solidFill>
                <a:latin typeface="Titillium Web"/>
                <a:ea typeface="Titillium Web"/>
                <a:cs typeface="Titillium Web"/>
                <a:sym typeface="Titillium Web"/>
              </a:rPr>
              <a:t>Quality: 6 to 10</a:t>
            </a:r>
            <a:endParaRPr sz="1500">
              <a:solidFill>
                <a:srgbClr val="666056"/>
              </a:solidFill>
              <a:latin typeface="Titillium Web"/>
              <a:ea typeface="Titillium Web"/>
              <a:cs typeface="Titillium Web"/>
              <a:sym typeface="Titillium Web"/>
            </a:endParaRPr>
          </a:p>
        </p:txBody>
      </p:sp>
      <p:sp>
        <p:nvSpPr>
          <p:cNvPr id="979" name="Google Shape;979;p49"/>
          <p:cNvSpPr/>
          <p:nvPr/>
        </p:nvSpPr>
        <p:spPr>
          <a:xfrm rot="-5400000">
            <a:off x="2668523" y="1232810"/>
            <a:ext cx="573116" cy="1813662"/>
          </a:xfrm>
          <a:custGeom>
            <a:avLst/>
            <a:gdLst/>
            <a:ahLst/>
            <a:cxnLst/>
            <a:rect l="l" t="t" r="r" b="b"/>
            <a:pathLst>
              <a:path w="39498" h="20020" extrusionOk="0">
                <a:moveTo>
                  <a:pt x="0" y="0"/>
                </a:moveTo>
                <a:lnTo>
                  <a:pt x="39498" y="0"/>
                </a:lnTo>
                <a:lnTo>
                  <a:pt x="39498" y="20020"/>
                </a:lnTo>
              </a:path>
            </a:pathLst>
          </a:custGeom>
          <a:noFill/>
          <a:ln w="9525" cap="flat" cmpd="sng">
            <a:solidFill>
              <a:schemeClr val="dk2"/>
            </a:solidFill>
            <a:prstDash val="solid"/>
            <a:round/>
            <a:headEnd type="none" w="med" len="med"/>
            <a:tailEnd type="oval" w="med" len="med"/>
          </a:ln>
        </p:spPr>
      </p:sp>
      <p:sp>
        <p:nvSpPr>
          <p:cNvPr id="980" name="Google Shape;980;p49"/>
          <p:cNvSpPr/>
          <p:nvPr/>
        </p:nvSpPr>
        <p:spPr>
          <a:xfrm rot="5400000" flipH="1">
            <a:off x="5469924" y="1557106"/>
            <a:ext cx="585262" cy="1177326"/>
          </a:xfrm>
          <a:custGeom>
            <a:avLst/>
            <a:gdLst/>
            <a:ahLst/>
            <a:cxnLst/>
            <a:rect l="l" t="t" r="r" b="b"/>
            <a:pathLst>
              <a:path w="39498" h="20020" extrusionOk="0">
                <a:moveTo>
                  <a:pt x="0" y="0"/>
                </a:moveTo>
                <a:lnTo>
                  <a:pt x="39498" y="0"/>
                </a:lnTo>
                <a:lnTo>
                  <a:pt x="39498" y="20020"/>
                </a:lnTo>
              </a:path>
            </a:pathLst>
          </a:custGeom>
          <a:noFill/>
          <a:ln w="9525" cap="flat" cmpd="sng">
            <a:solidFill>
              <a:schemeClr val="dk2"/>
            </a:solidFill>
            <a:prstDash val="solid"/>
            <a:round/>
            <a:headEnd type="none" w="med" len="med"/>
            <a:tailEnd type="oval" w="med" len="med"/>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p50"/>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a:t>ADDITIONAL COLUMN: NEW QUALITY</a:t>
            </a:r>
            <a:endParaRPr/>
          </a:p>
        </p:txBody>
      </p:sp>
      <p:pic>
        <p:nvPicPr>
          <p:cNvPr id="986" name="Google Shape;986;p50"/>
          <p:cNvPicPr preferRelativeResize="0"/>
          <p:nvPr/>
        </p:nvPicPr>
        <p:blipFill>
          <a:blip r:embed="rId3">
            <a:alphaModFix/>
          </a:blip>
          <a:stretch>
            <a:fillRect/>
          </a:stretch>
        </p:blipFill>
        <p:spPr>
          <a:xfrm>
            <a:off x="152400" y="1975925"/>
            <a:ext cx="8839199" cy="1305482"/>
          </a:xfrm>
          <a:prstGeom prst="rect">
            <a:avLst/>
          </a:prstGeom>
          <a:noFill/>
          <a:ln>
            <a:noFill/>
          </a:ln>
        </p:spPr>
      </p:pic>
      <p:sp>
        <p:nvSpPr>
          <p:cNvPr id="987" name="Google Shape;987;p50"/>
          <p:cNvSpPr/>
          <p:nvPr/>
        </p:nvSpPr>
        <p:spPr>
          <a:xfrm>
            <a:off x="8275125" y="1984575"/>
            <a:ext cx="716400" cy="13656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Google Shape;992;p51"/>
          <p:cNvSpPr txBox="1">
            <a:spLocks noGrp="1"/>
          </p:cNvSpPr>
          <p:nvPr>
            <p:ph type="title"/>
          </p:nvPr>
        </p:nvSpPr>
        <p:spPr>
          <a:xfrm>
            <a:off x="2018425" y="1967238"/>
            <a:ext cx="6780000" cy="120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sz="5000"/>
              <a:t>Machine Learning</a:t>
            </a:r>
            <a:endParaRPr sz="5000"/>
          </a:p>
        </p:txBody>
      </p:sp>
      <p:cxnSp>
        <p:nvCxnSpPr>
          <p:cNvPr id="993" name="Google Shape;993;p51"/>
          <p:cNvCxnSpPr/>
          <p:nvPr/>
        </p:nvCxnSpPr>
        <p:spPr>
          <a:xfrm>
            <a:off x="4290549" y="3547772"/>
            <a:ext cx="1741500" cy="0"/>
          </a:xfrm>
          <a:prstGeom prst="straightConnector1">
            <a:avLst/>
          </a:prstGeom>
          <a:noFill/>
          <a:ln w="19050" cap="flat" cmpd="sng">
            <a:solidFill>
              <a:schemeClr val="accent3"/>
            </a:solidFill>
            <a:prstDash val="solid"/>
            <a:round/>
            <a:headEnd type="none" w="med" len="med"/>
            <a:tailEnd type="none" w="med" len="med"/>
          </a:ln>
        </p:spPr>
      </p:cxnSp>
      <p:sp>
        <p:nvSpPr>
          <p:cNvPr id="994" name="Google Shape;994;p51"/>
          <p:cNvSpPr/>
          <p:nvPr/>
        </p:nvSpPr>
        <p:spPr>
          <a:xfrm rot="10799757">
            <a:off x="7479707" y="539754"/>
            <a:ext cx="811035" cy="810921"/>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1"/>
          <p:cNvSpPr txBox="1">
            <a:spLocks noGrp="1"/>
          </p:cNvSpPr>
          <p:nvPr>
            <p:ph type="title" idx="4294967295"/>
          </p:nvPr>
        </p:nvSpPr>
        <p:spPr>
          <a:xfrm>
            <a:off x="4547050" y="941250"/>
            <a:ext cx="1228500" cy="77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sz="6000">
                <a:solidFill>
                  <a:schemeClr val="accent3"/>
                </a:solidFill>
              </a:rPr>
              <a:t>03</a:t>
            </a:r>
            <a:endParaRPr sz="6000">
              <a:solidFill>
                <a:schemeClr val="accent3"/>
              </a:solidFill>
            </a:endParaRPr>
          </a:p>
        </p:txBody>
      </p:sp>
      <p:grpSp>
        <p:nvGrpSpPr>
          <p:cNvPr id="996" name="Google Shape;996;p51"/>
          <p:cNvGrpSpPr/>
          <p:nvPr/>
        </p:nvGrpSpPr>
        <p:grpSpPr>
          <a:xfrm>
            <a:off x="7641187" y="701338"/>
            <a:ext cx="488087" cy="487749"/>
            <a:chOff x="6694275" y="1249375"/>
            <a:chExt cx="397400" cy="397125"/>
          </a:xfrm>
        </p:grpSpPr>
        <p:sp>
          <p:nvSpPr>
            <p:cNvPr id="997" name="Google Shape;997;p51"/>
            <p:cNvSpPr/>
            <p:nvPr/>
          </p:nvSpPr>
          <p:spPr>
            <a:xfrm>
              <a:off x="6694275" y="1249375"/>
              <a:ext cx="397400" cy="397125"/>
            </a:xfrm>
            <a:custGeom>
              <a:avLst/>
              <a:gdLst/>
              <a:ahLst/>
              <a:cxnLst/>
              <a:rect l="l" t="t" r="r" b="b"/>
              <a:pathLst>
                <a:path w="15896" h="15885" extrusionOk="0">
                  <a:moveTo>
                    <a:pt x="3632" y="608"/>
                  </a:moveTo>
                  <a:lnTo>
                    <a:pt x="3632" y="977"/>
                  </a:lnTo>
                  <a:lnTo>
                    <a:pt x="2930" y="977"/>
                  </a:lnTo>
                  <a:lnTo>
                    <a:pt x="2930" y="608"/>
                  </a:lnTo>
                  <a:close/>
                  <a:moveTo>
                    <a:pt x="8299" y="608"/>
                  </a:moveTo>
                  <a:lnTo>
                    <a:pt x="8299" y="977"/>
                  </a:lnTo>
                  <a:lnTo>
                    <a:pt x="7597" y="977"/>
                  </a:lnTo>
                  <a:lnTo>
                    <a:pt x="7597" y="608"/>
                  </a:lnTo>
                  <a:close/>
                  <a:moveTo>
                    <a:pt x="12978" y="608"/>
                  </a:moveTo>
                  <a:lnTo>
                    <a:pt x="12978" y="977"/>
                  </a:lnTo>
                  <a:lnTo>
                    <a:pt x="12276" y="977"/>
                  </a:lnTo>
                  <a:lnTo>
                    <a:pt x="12276" y="608"/>
                  </a:lnTo>
                  <a:close/>
                  <a:moveTo>
                    <a:pt x="3632" y="1608"/>
                  </a:moveTo>
                  <a:lnTo>
                    <a:pt x="3632" y="2585"/>
                  </a:lnTo>
                  <a:lnTo>
                    <a:pt x="2930" y="2585"/>
                  </a:lnTo>
                  <a:lnTo>
                    <a:pt x="2930" y="1608"/>
                  </a:lnTo>
                  <a:close/>
                  <a:moveTo>
                    <a:pt x="8311" y="1608"/>
                  </a:moveTo>
                  <a:lnTo>
                    <a:pt x="8311" y="2585"/>
                  </a:lnTo>
                  <a:lnTo>
                    <a:pt x="7597" y="2585"/>
                  </a:lnTo>
                  <a:lnTo>
                    <a:pt x="7597" y="1608"/>
                  </a:lnTo>
                  <a:close/>
                  <a:moveTo>
                    <a:pt x="12978" y="1608"/>
                  </a:moveTo>
                  <a:lnTo>
                    <a:pt x="12978" y="2585"/>
                  </a:lnTo>
                  <a:lnTo>
                    <a:pt x="12276" y="2585"/>
                  </a:lnTo>
                  <a:lnTo>
                    <a:pt x="12276" y="1608"/>
                  </a:lnTo>
                  <a:close/>
                  <a:moveTo>
                    <a:pt x="3692" y="3204"/>
                  </a:moveTo>
                  <a:cubicBezTo>
                    <a:pt x="3763" y="3406"/>
                    <a:pt x="3906" y="3585"/>
                    <a:pt x="4073" y="3704"/>
                  </a:cubicBezTo>
                  <a:cubicBezTo>
                    <a:pt x="4763" y="4204"/>
                    <a:pt x="5216" y="4978"/>
                    <a:pt x="5287" y="5823"/>
                  </a:cubicBezTo>
                  <a:lnTo>
                    <a:pt x="1263" y="5823"/>
                  </a:lnTo>
                  <a:cubicBezTo>
                    <a:pt x="1334" y="4978"/>
                    <a:pt x="1775" y="4204"/>
                    <a:pt x="2465" y="3704"/>
                  </a:cubicBezTo>
                  <a:lnTo>
                    <a:pt x="2477" y="3704"/>
                  </a:lnTo>
                  <a:cubicBezTo>
                    <a:pt x="2656" y="3585"/>
                    <a:pt x="2787" y="3406"/>
                    <a:pt x="2858" y="3204"/>
                  </a:cubicBezTo>
                  <a:close/>
                  <a:moveTo>
                    <a:pt x="8371" y="3204"/>
                  </a:moveTo>
                  <a:cubicBezTo>
                    <a:pt x="8442" y="3406"/>
                    <a:pt x="8585" y="3573"/>
                    <a:pt x="8752" y="3704"/>
                  </a:cubicBezTo>
                  <a:cubicBezTo>
                    <a:pt x="9442" y="4204"/>
                    <a:pt x="9895" y="4978"/>
                    <a:pt x="9966" y="5823"/>
                  </a:cubicBezTo>
                  <a:lnTo>
                    <a:pt x="5942" y="5823"/>
                  </a:lnTo>
                  <a:cubicBezTo>
                    <a:pt x="6013" y="4978"/>
                    <a:pt x="6454" y="4204"/>
                    <a:pt x="7144" y="3704"/>
                  </a:cubicBezTo>
                  <a:cubicBezTo>
                    <a:pt x="7323" y="3573"/>
                    <a:pt x="7454" y="3406"/>
                    <a:pt x="7537" y="3204"/>
                  </a:cubicBezTo>
                  <a:close/>
                  <a:moveTo>
                    <a:pt x="13050" y="3204"/>
                  </a:moveTo>
                  <a:cubicBezTo>
                    <a:pt x="13121" y="3406"/>
                    <a:pt x="13252" y="3585"/>
                    <a:pt x="13431" y="3704"/>
                  </a:cubicBezTo>
                  <a:cubicBezTo>
                    <a:pt x="14121" y="4204"/>
                    <a:pt x="14562" y="4978"/>
                    <a:pt x="14645" y="5823"/>
                  </a:cubicBezTo>
                  <a:lnTo>
                    <a:pt x="10609" y="5823"/>
                  </a:lnTo>
                  <a:cubicBezTo>
                    <a:pt x="10680" y="4978"/>
                    <a:pt x="11121" y="4204"/>
                    <a:pt x="11812" y="3704"/>
                  </a:cubicBezTo>
                  <a:lnTo>
                    <a:pt x="11823" y="3704"/>
                  </a:lnTo>
                  <a:cubicBezTo>
                    <a:pt x="11990" y="3585"/>
                    <a:pt x="12133" y="3406"/>
                    <a:pt x="12204" y="3204"/>
                  </a:cubicBezTo>
                  <a:close/>
                  <a:moveTo>
                    <a:pt x="5311" y="6454"/>
                  </a:moveTo>
                  <a:lnTo>
                    <a:pt x="5311" y="8312"/>
                  </a:lnTo>
                  <a:lnTo>
                    <a:pt x="1251" y="8312"/>
                  </a:lnTo>
                  <a:lnTo>
                    <a:pt x="1251" y="6454"/>
                  </a:lnTo>
                  <a:close/>
                  <a:moveTo>
                    <a:pt x="9978" y="6454"/>
                  </a:moveTo>
                  <a:lnTo>
                    <a:pt x="9978" y="8312"/>
                  </a:lnTo>
                  <a:lnTo>
                    <a:pt x="5930" y="8312"/>
                  </a:lnTo>
                  <a:lnTo>
                    <a:pt x="5930" y="6454"/>
                  </a:lnTo>
                  <a:close/>
                  <a:moveTo>
                    <a:pt x="14657" y="6454"/>
                  </a:moveTo>
                  <a:lnTo>
                    <a:pt x="14657" y="8312"/>
                  </a:lnTo>
                  <a:lnTo>
                    <a:pt x="10597" y="8312"/>
                  </a:lnTo>
                  <a:lnTo>
                    <a:pt x="10597" y="6454"/>
                  </a:lnTo>
                  <a:close/>
                  <a:moveTo>
                    <a:pt x="14967" y="8931"/>
                  </a:moveTo>
                  <a:cubicBezTo>
                    <a:pt x="15133" y="8931"/>
                    <a:pt x="15276" y="9074"/>
                    <a:pt x="15276" y="9240"/>
                  </a:cubicBezTo>
                  <a:lnTo>
                    <a:pt x="15276" y="11479"/>
                  </a:lnTo>
                  <a:cubicBezTo>
                    <a:pt x="15276" y="11645"/>
                    <a:pt x="15133" y="11788"/>
                    <a:pt x="14967" y="11788"/>
                  </a:cubicBezTo>
                  <a:lnTo>
                    <a:pt x="9228" y="11788"/>
                  </a:lnTo>
                  <a:cubicBezTo>
                    <a:pt x="8835" y="11812"/>
                    <a:pt x="8835" y="12384"/>
                    <a:pt x="9228" y="12407"/>
                  </a:cubicBezTo>
                  <a:lnTo>
                    <a:pt x="14967" y="12407"/>
                  </a:lnTo>
                  <a:cubicBezTo>
                    <a:pt x="15133" y="12407"/>
                    <a:pt x="15276" y="12538"/>
                    <a:pt x="15276" y="12717"/>
                  </a:cubicBezTo>
                  <a:lnTo>
                    <a:pt x="15276" y="14943"/>
                  </a:lnTo>
                  <a:cubicBezTo>
                    <a:pt x="15276" y="15122"/>
                    <a:pt x="15133" y="15253"/>
                    <a:pt x="14967" y="15265"/>
                  </a:cubicBezTo>
                  <a:lnTo>
                    <a:pt x="941" y="15265"/>
                  </a:lnTo>
                  <a:cubicBezTo>
                    <a:pt x="763" y="15253"/>
                    <a:pt x="632" y="15122"/>
                    <a:pt x="632" y="14943"/>
                  </a:cubicBezTo>
                  <a:lnTo>
                    <a:pt x="632" y="12717"/>
                  </a:lnTo>
                  <a:cubicBezTo>
                    <a:pt x="632" y="12550"/>
                    <a:pt x="763" y="12407"/>
                    <a:pt x="941" y="12407"/>
                  </a:cubicBezTo>
                  <a:lnTo>
                    <a:pt x="6680" y="12407"/>
                  </a:lnTo>
                  <a:cubicBezTo>
                    <a:pt x="7061" y="12384"/>
                    <a:pt x="7061" y="11812"/>
                    <a:pt x="6680" y="11788"/>
                  </a:cubicBezTo>
                  <a:lnTo>
                    <a:pt x="941" y="11788"/>
                  </a:lnTo>
                  <a:cubicBezTo>
                    <a:pt x="763" y="11788"/>
                    <a:pt x="632" y="11645"/>
                    <a:pt x="632" y="11479"/>
                  </a:cubicBezTo>
                  <a:lnTo>
                    <a:pt x="632" y="9240"/>
                  </a:lnTo>
                  <a:cubicBezTo>
                    <a:pt x="632" y="9074"/>
                    <a:pt x="763" y="8931"/>
                    <a:pt x="941" y="8931"/>
                  </a:cubicBezTo>
                  <a:close/>
                  <a:moveTo>
                    <a:pt x="3950" y="0"/>
                  </a:moveTo>
                  <a:cubicBezTo>
                    <a:pt x="3944" y="0"/>
                    <a:pt x="3937" y="1"/>
                    <a:pt x="3930" y="1"/>
                  </a:cubicBezTo>
                  <a:lnTo>
                    <a:pt x="2608" y="1"/>
                  </a:lnTo>
                  <a:cubicBezTo>
                    <a:pt x="2441" y="1"/>
                    <a:pt x="2298" y="132"/>
                    <a:pt x="2298" y="311"/>
                  </a:cubicBezTo>
                  <a:lnTo>
                    <a:pt x="2298" y="2823"/>
                  </a:lnTo>
                  <a:cubicBezTo>
                    <a:pt x="2298" y="2978"/>
                    <a:pt x="2227" y="3121"/>
                    <a:pt x="2108" y="3204"/>
                  </a:cubicBezTo>
                  <a:cubicBezTo>
                    <a:pt x="1179" y="3871"/>
                    <a:pt x="620" y="4942"/>
                    <a:pt x="620" y="6085"/>
                  </a:cubicBezTo>
                  <a:lnTo>
                    <a:pt x="620" y="8359"/>
                  </a:lnTo>
                  <a:cubicBezTo>
                    <a:pt x="251" y="8490"/>
                    <a:pt x="1" y="8847"/>
                    <a:pt x="1" y="9240"/>
                  </a:cubicBezTo>
                  <a:lnTo>
                    <a:pt x="1" y="11479"/>
                  </a:lnTo>
                  <a:cubicBezTo>
                    <a:pt x="1" y="11705"/>
                    <a:pt x="84" y="11919"/>
                    <a:pt x="239" y="12098"/>
                  </a:cubicBezTo>
                  <a:cubicBezTo>
                    <a:pt x="84" y="12265"/>
                    <a:pt x="1" y="12491"/>
                    <a:pt x="1" y="12717"/>
                  </a:cubicBezTo>
                  <a:lnTo>
                    <a:pt x="1" y="14943"/>
                  </a:lnTo>
                  <a:cubicBezTo>
                    <a:pt x="1" y="15467"/>
                    <a:pt x="417" y="15884"/>
                    <a:pt x="929" y="15884"/>
                  </a:cubicBezTo>
                  <a:lnTo>
                    <a:pt x="14955" y="15884"/>
                  </a:lnTo>
                  <a:cubicBezTo>
                    <a:pt x="15467" y="15884"/>
                    <a:pt x="15884" y="15467"/>
                    <a:pt x="15884" y="14943"/>
                  </a:cubicBezTo>
                  <a:lnTo>
                    <a:pt x="15884" y="12717"/>
                  </a:lnTo>
                  <a:cubicBezTo>
                    <a:pt x="15884" y="12491"/>
                    <a:pt x="15800" y="12265"/>
                    <a:pt x="15645" y="12098"/>
                  </a:cubicBezTo>
                  <a:cubicBezTo>
                    <a:pt x="15800" y="11919"/>
                    <a:pt x="15884" y="11705"/>
                    <a:pt x="15884" y="11479"/>
                  </a:cubicBezTo>
                  <a:lnTo>
                    <a:pt x="15895" y="9240"/>
                  </a:lnTo>
                  <a:cubicBezTo>
                    <a:pt x="15895" y="8847"/>
                    <a:pt x="15645" y="8490"/>
                    <a:pt x="15276" y="8359"/>
                  </a:cubicBezTo>
                  <a:lnTo>
                    <a:pt x="15276" y="6180"/>
                  </a:lnTo>
                  <a:lnTo>
                    <a:pt x="15276" y="6133"/>
                  </a:lnTo>
                  <a:lnTo>
                    <a:pt x="15276" y="6097"/>
                  </a:lnTo>
                  <a:cubicBezTo>
                    <a:pt x="15264" y="4954"/>
                    <a:pt x="14717" y="3871"/>
                    <a:pt x="13788" y="3204"/>
                  </a:cubicBezTo>
                  <a:cubicBezTo>
                    <a:pt x="13657" y="3121"/>
                    <a:pt x="13586" y="2978"/>
                    <a:pt x="13586" y="2835"/>
                  </a:cubicBezTo>
                  <a:lnTo>
                    <a:pt x="13586" y="311"/>
                  </a:lnTo>
                  <a:cubicBezTo>
                    <a:pt x="13586" y="132"/>
                    <a:pt x="13455" y="1"/>
                    <a:pt x="13276" y="1"/>
                  </a:cubicBezTo>
                  <a:lnTo>
                    <a:pt x="11954" y="1"/>
                  </a:lnTo>
                  <a:cubicBezTo>
                    <a:pt x="11948" y="1"/>
                    <a:pt x="11941" y="0"/>
                    <a:pt x="11935" y="0"/>
                  </a:cubicBezTo>
                  <a:cubicBezTo>
                    <a:pt x="11777" y="0"/>
                    <a:pt x="11645" y="139"/>
                    <a:pt x="11645" y="311"/>
                  </a:cubicBezTo>
                  <a:lnTo>
                    <a:pt x="11645" y="2823"/>
                  </a:lnTo>
                  <a:cubicBezTo>
                    <a:pt x="11645" y="2978"/>
                    <a:pt x="11573" y="3121"/>
                    <a:pt x="11454" y="3204"/>
                  </a:cubicBezTo>
                  <a:cubicBezTo>
                    <a:pt x="10942" y="3573"/>
                    <a:pt x="10538" y="4061"/>
                    <a:pt x="10276" y="4633"/>
                  </a:cubicBezTo>
                  <a:cubicBezTo>
                    <a:pt x="10026" y="4061"/>
                    <a:pt x="9621" y="3573"/>
                    <a:pt x="9109" y="3204"/>
                  </a:cubicBezTo>
                  <a:cubicBezTo>
                    <a:pt x="8990" y="3121"/>
                    <a:pt x="8918" y="2978"/>
                    <a:pt x="8918" y="2823"/>
                  </a:cubicBezTo>
                  <a:lnTo>
                    <a:pt x="8918" y="311"/>
                  </a:lnTo>
                  <a:cubicBezTo>
                    <a:pt x="8918" y="132"/>
                    <a:pt x="8775" y="1"/>
                    <a:pt x="8609" y="1"/>
                  </a:cubicBezTo>
                  <a:lnTo>
                    <a:pt x="7287" y="1"/>
                  </a:lnTo>
                  <a:cubicBezTo>
                    <a:pt x="7109" y="1"/>
                    <a:pt x="6978" y="132"/>
                    <a:pt x="6978" y="311"/>
                  </a:cubicBezTo>
                  <a:lnTo>
                    <a:pt x="6978" y="2823"/>
                  </a:lnTo>
                  <a:cubicBezTo>
                    <a:pt x="6966" y="2978"/>
                    <a:pt x="6894" y="3121"/>
                    <a:pt x="6775" y="3204"/>
                  </a:cubicBezTo>
                  <a:cubicBezTo>
                    <a:pt x="6263" y="3573"/>
                    <a:pt x="5870" y="4061"/>
                    <a:pt x="5608" y="4633"/>
                  </a:cubicBezTo>
                  <a:cubicBezTo>
                    <a:pt x="5346" y="4061"/>
                    <a:pt x="4954" y="3573"/>
                    <a:pt x="4442" y="3204"/>
                  </a:cubicBezTo>
                  <a:cubicBezTo>
                    <a:pt x="4323" y="3121"/>
                    <a:pt x="4239" y="2978"/>
                    <a:pt x="4251" y="2823"/>
                  </a:cubicBezTo>
                  <a:lnTo>
                    <a:pt x="4251" y="311"/>
                  </a:lnTo>
                  <a:cubicBezTo>
                    <a:pt x="4240" y="139"/>
                    <a:pt x="4118" y="0"/>
                    <a:pt x="39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1"/>
            <p:cNvSpPr/>
            <p:nvPr/>
          </p:nvSpPr>
          <p:spPr>
            <a:xfrm>
              <a:off x="7014850" y="1500600"/>
              <a:ext cx="17000" cy="15525"/>
            </a:xfrm>
            <a:custGeom>
              <a:avLst/>
              <a:gdLst/>
              <a:ahLst/>
              <a:cxnLst/>
              <a:rect l="l" t="t" r="r" b="b"/>
              <a:pathLst>
                <a:path w="680" h="621" extrusionOk="0">
                  <a:moveTo>
                    <a:pt x="334" y="1"/>
                  </a:moveTo>
                  <a:cubicBezTo>
                    <a:pt x="251" y="1"/>
                    <a:pt x="179" y="37"/>
                    <a:pt x="120" y="96"/>
                  </a:cubicBezTo>
                  <a:cubicBezTo>
                    <a:pt x="1" y="215"/>
                    <a:pt x="1" y="406"/>
                    <a:pt x="120" y="525"/>
                  </a:cubicBezTo>
                  <a:cubicBezTo>
                    <a:pt x="179" y="584"/>
                    <a:pt x="251" y="620"/>
                    <a:pt x="334" y="620"/>
                  </a:cubicBezTo>
                  <a:cubicBezTo>
                    <a:pt x="417" y="620"/>
                    <a:pt x="501" y="584"/>
                    <a:pt x="560" y="525"/>
                  </a:cubicBezTo>
                  <a:cubicBezTo>
                    <a:pt x="679" y="406"/>
                    <a:pt x="679" y="215"/>
                    <a:pt x="560" y="96"/>
                  </a:cubicBezTo>
                  <a:cubicBezTo>
                    <a:pt x="501" y="37"/>
                    <a:pt x="417"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1"/>
            <p:cNvSpPr/>
            <p:nvPr/>
          </p:nvSpPr>
          <p:spPr>
            <a:xfrm>
              <a:off x="6750825" y="1500600"/>
              <a:ext cx="16100" cy="15525"/>
            </a:xfrm>
            <a:custGeom>
              <a:avLst/>
              <a:gdLst/>
              <a:ahLst/>
              <a:cxnLst/>
              <a:rect l="l" t="t" r="r" b="b"/>
              <a:pathLst>
                <a:path w="644" h="621" extrusionOk="0">
                  <a:moveTo>
                    <a:pt x="334" y="1"/>
                  </a:moveTo>
                  <a:cubicBezTo>
                    <a:pt x="251" y="1"/>
                    <a:pt x="179" y="37"/>
                    <a:pt x="120" y="96"/>
                  </a:cubicBezTo>
                  <a:cubicBezTo>
                    <a:pt x="1" y="215"/>
                    <a:pt x="1" y="406"/>
                    <a:pt x="120" y="525"/>
                  </a:cubicBezTo>
                  <a:cubicBezTo>
                    <a:pt x="179" y="584"/>
                    <a:pt x="251" y="620"/>
                    <a:pt x="334" y="620"/>
                  </a:cubicBezTo>
                  <a:cubicBezTo>
                    <a:pt x="417" y="620"/>
                    <a:pt x="501" y="584"/>
                    <a:pt x="560" y="525"/>
                  </a:cubicBezTo>
                  <a:cubicBezTo>
                    <a:pt x="620" y="465"/>
                    <a:pt x="644" y="394"/>
                    <a:pt x="644" y="311"/>
                  </a:cubicBezTo>
                  <a:cubicBezTo>
                    <a:pt x="644" y="144"/>
                    <a:pt x="513"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1"/>
            <p:cNvSpPr/>
            <p:nvPr/>
          </p:nvSpPr>
          <p:spPr>
            <a:xfrm>
              <a:off x="7015450" y="1589025"/>
              <a:ext cx="16400" cy="15500"/>
            </a:xfrm>
            <a:custGeom>
              <a:avLst/>
              <a:gdLst/>
              <a:ahLst/>
              <a:cxnLst/>
              <a:rect l="l" t="t" r="r" b="b"/>
              <a:pathLst>
                <a:path w="656" h="620" extrusionOk="0">
                  <a:moveTo>
                    <a:pt x="310" y="0"/>
                  </a:moveTo>
                  <a:cubicBezTo>
                    <a:pt x="143" y="0"/>
                    <a:pt x="0" y="143"/>
                    <a:pt x="0" y="310"/>
                  </a:cubicBezTo>
                  <a:cubicBezTo>
                    <a:pt x="0" y="393"/>
                    <a:pt x="36" y="476"/>
                    <a:pt x="96" y="536"/>
                  </a:cubicBezTo>
                  <a:cubicBezTo>
                    <a:pt x="155" y="584"/>
                    <a:pt x="227" y="619"/>
                    <a:pt x="310" y="619"/>
                  </a:cubicBezTo>
                  <a:cubicBezTo>
                    <a:pt x="393" y="619"/>
                    <a:pt x="477" y="584"/>
                    <a:pt x="536" y="536"/>
                  </a:cubicBezTo>
                  <a:cubicBezTo>
                    <a:pt x="655" y="405"/>
                    <a:pt x="655" y="203"/>
                    <a:pt x="536" y="83"/>
                  </a:cubicBezTo>
                  <a:cubicBezTo>
                    <a:pt x="477" y="24"/>
                    <a:pt x="393"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1"/>
            <p:cNvSpPr/>
            <p:nvPr/>
          </p:nvSpPr>
          <p:spPr>
            <a:xfrm>
              <a:off x="6751425" y="1589025"/>
              <a:ext cx="15500" cy="15500"/>
            </a:xfrm>
            <a:custGeom>
              <a:avLst/>
              <a:gdLst/>
              <a:ahLst/>
              <a:cxnLst/>
              <a:rect l="l" t="t" r="r" b="b"/>
              <a:pathLst>
                <a:path w="620" h="620" extrusionOk="0">
                  <a:moveTo>
                    <a:pt x="310" y="0"/>
                  </a:moveTo>
                  <a:cubicBezTo>
                    <a:pt x="143" y="0"/>
                    <a:pt x="1" y="143"/>
                    <a:pt x="1" y="310"/>
                  </a:cubicBezTo>
                  <a:cubicBezTo>
                    <a:pt x="1" y="393"/>
                    <a:pt x="36" y="476"/>
                    <a:pt x="96" y="536"/>
                  </a:cubicBezTo>
                  <a:cubicBezTo>
                    <a:pt x="155" y="584"/>
                    <a:pt x="227" y="619"/>
                    <a:pt x="310" y="619"/>
                  </a:cubicBezTo>
                  <a:cubicBezTo>
                    <a:pt x="393" y="619"/>
                    <a:pt x="477" y="584"/>
                    <a:pt x="536" y="536"/>
                  </a:cubicBezTo>
                  <a:cubicBezTo>
                    <a:pt x="596" y="476"/>
                    <a:pt x="620" y="393"/>
                    <a:pt x="620" y="310"/>
                  </a:cubicBezTo>
                  <a:cubicBezTo>
                    <a:pt x="620" y="143"/>
                    <a:pt x="489"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1"/>
            <p:cNvSpPr/>
            <p:nvPr/>
          </p:nvSpPr>
          <p:spPr>
            <a:xfrm>
              <a:off x="6885375" y="1544075"/>
              <a:ext cx="17275" cy="15625"/>
            </a:xfrm>
            <a:custGeom>
              <a:avLst/>
              <a:gdLst/>
              <a:ahLst/>
              <a:cxnLst/>
              <a:rect l="l" t="t" r="r" b="b"/>
              <a:pathLst>
                <a:path w="691" h="625" extrusionOk="0">
                  <a:moveTo>
                    <a:pt x="310" y="0"/>
                  </a:moveTo>
                  <a:cubicBezTo>
                    <a:pt x="131" y="0"/>
                    <a:pt x="0" y="143"/>
                    <a:pt x="0" y="310"/>
                  </a:cubicBezTo>
                  <a:cubicBezTo>
                    <a:pt x="0" y="490"/>
                    <a:pt x="143" y="624"/>
                    <a:pt x="303" y="624"/>
                  </a:cubicBezTo>
                  <a:cubicBezTo>
                    <a:pt x="345" y="624"/>
                    <a:pt x="387" y="615"/>
                    <a:pt x="429" y="596"/>
                  </a:cubicBezTo>
                  <a:cubicBezTo>
                    <a:pt x="631" y="512"/>
                    <a:pt x="691" y="250"/>
                    <a:pt x="524" y="96"/>
                  </a:cubicBezTo>
                  <a:cubicBezTo>
                    <a:pt x="465" y="36"/>
                    <a:pt x="393"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52"/>
          <p:cNvSpPr txBox="1">
            <a:spLocks noGrp="1"/>
          </p:cNvSpPr>
          <p:nvPr>
            <p:ph type="title" idx="4"/>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a:t>MACHINE LEARNING MODELS USED</a:t>
            </a:r>
            <a:endParaRPr/>
          </a:p>
        </p:txBody>
      </p:sp>
      <p:sp>
        <p:nvSpPr>
          <p:cNvPr id="1008" name="Google Shape;1008;p52"/>
          <p:cNvSpPr txBox="1">
            <a:spLocks noGrp="1"/>
          </p:cNvSpPr>
          <p:nvPr>
            <p:ph type="body" idx="1"/>
          </p:nvPr>
        </p:nvSpPr>
        <p:spPr>
          <a:xfrm>
            <a:off x="1243388" y="2991240"/>
            <a:ext cx="3140700" cy="1079700"/>
          </a:xfrm>
          <a:prstGeom prst="rect">
            <a:avLst/>
          </a:prstGeom>
        </p:spPr>
        <p:txBody>
          <a:bodyPr spcFirstLastPara="1" wrap="square" lIns="91425" tIns="91425" rIns="91425" bIns="91425" anchor="t" anchorCtr="0">
            <a:noAutofit/>
          </a:bodyPr>
          <a:lstStyle/>
          <a:p>
            <a:pPr marL="457200" lvl="0" indent="-317500" algn="ctr" rtl="0">
              <a:spcBef>
                <a:spcPts val="0"/>
              </a:spcBef>
              <a:spcAft>
                <a:spcPts val="0"/>
              </a:spcAft>
              <a:buSzPts val="1400"/>
              <a:buChar char="❖"/>
            </a:pPr>
            <a:r>
              <a:rPr lang="de"/>
              <a:t>classification tree</a:t>
            </a:r>
            <a:endParaRPr/>
          </a:p>
          <a:p>
            <a:pPr marL="457200" lvl="0" indent="-317500" algn="ctr" rtl="0">
              <a:spcBef>
                <a:spcPts val="0"/>
              </a:spcBef>
              <a:spcAft>
                <a:spcPts val="0"/>
              </a:spcAft>
              <a:buSzPts val="1400"/>
              <a:buChar char="❖"/>
            </a:pPr>
            <a:r>
              <a:rPr lang="de"/>
              <a:t>to predict whether a wine is classified as “good” or “bad”</a:t>
            </a:r>
            <a:endParaRPr/>
          </a:p>
        </p:txBody>
      </p:sp>
      <p:sp>
        <p:nvSpPr>
          <p:cNvPr id="1009" name="Google Shape;1009;p52"/>
          <p:cNvSpPr txBox="1">
            <a:spLocks noGrp="1"/>
          </p:cNvSpPr>
          <p:nvPr>
            <p:ph type="body" idx="2"/>
          </p:nvPr>
        </p:nvSpPr>
        <p:spPr>
          <a:xfrm>
            <a:off x="4679750" y="2991254"/>
            <a:ext cx="3140700" cy="1494300"/>
          </a:xfrm>
          <a:prstGeom prst="rect">
            <a:avLst/>
          </a:prstGeom>
        </p:spPr>
        <p:txBody>
          <a:bodyPr spcFirstLastPara="1" wrap="square" lIns="91425" tIns="91425" rIns="91425" bIns="91425" anchor="t" anchorCtr="0">
            <a:noAutofit/>
          </a:bodyPr>
          <a:lstStyle/>
          <a:p>
            <a:pPr marL="457200" lvl="0" indent="-317500" algn="ctr" rtl="0">
              <a:spcBef>
                <a:spcPts val="0"/>
              </a:spcBef>
              <a:spcAft>
                <a:spcPts val="0"/>
              </a:spcAft>
              <a:buSzPts val="1400"/>
              <a:buChar char="❖"/>
            </a:pPr>
            <a:r>
              <a:rPr lang="de"/>
              <a:t>consists of many individual decision trees put together</a:t>
            </a:r>
            <a:endParaRPr/>
          </a:p>
          <a:p>
            <a:pPr marL="457200" lvl="0" indent="-317500" algn="ctr" rtl="0">
              <a:spcBef>
                <a:spcPts val="0"/>
              </a:spcBef>
              <a:spcAft>
                <a:spcPts val="0"/>
              </a:spcAft>
              <a:buSzPts val="1400"/>
              <a:buChar char="❖"/>
            </a:pPr>
            <a:r>
              <a:rPr lang="de"/>
              <a:t>use this model to predict whether a wine is “good” or “bad”</a:t>
            </a:r>
            <a:endParaRPr/>
          </a:p>
        </p:txBody>
      </p:sp>
      <p:sp>
        <p:nvSpPr>
          <p:cNvPr id="1010" name="Google Shape;1010;p52"/>
          <p:cNvSpPr txBox="1">
            <a:spLocks noGrp="1"/>
          </p:cNvSpPr>
          <p:nvPr>
            <p:ph type="title"/>
          </p:nvPr>
        </p:nvSpPr>
        <p:spPr>
          <a:xfrm>
            <a:off x="1243388" y="2535840"/>
            <a:ext cx="3140700" cy="53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
              <a:t>DECISION TREE</a:t>
            </a:r>
            <a:endParaRPr/>
          </a:p>
        </p:txBody>
      </p:sp>
      <p:sp>
        <p:nvSpPr>
          <p:cNvPr id="1011" name="Google Shape;1011;p52"/>
          <p:cNvSpPr txBox="1">
            <a:spLocks noGrp="1"/>
          </p:cNvSpPr>
          <p:nvPr>
            <p:ph type="title" idx="3"/>
          </p:nvPr>
        </p:nvSpPr>
        <p:spPr>
          <a:xfrm>
            <a:off x="4759913" y="2535840"/>
            <a:ext cx="3140700" cy="53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
              <a:t>RANDOM FOREST</a:t>
            </a:r>
            <a:endParaRPr/>
          </a:p>
        </p:txBody>
      </p:sp>
      <p:pic>
        <p:nvPicPr>
          <p:cNvPr id="1012" name="Google Shape;1012;p52"/>
          <p:cNvPicPr preferRelativeResize="0"/>
          <p:nvPr/>
        </p:nvPicPr>
        <p:blipFill>
          <a:blip r:embed="rId3">
            <a:alphaModFix/>
          </a:blip>
          <a:stretch>
            <a:fillRect/>
          </a:stretch>
        </p:blipFill>
        <p:spPr>
          <a:xfrm>
            <a:off x="5999913" y="1667362"/>
            <a:ext cx="660737" cy="660737"/>
          </a:xfrm>
          <a:prstGeom prst="rect">
            <a:avLst/>
          </a:prstGeom>
          <a:noFill/>
          <a:ln>
            <a:noFill/>
          </a:ln>
        </p:spPr>
      </p:pic>
      <p:grpSp>
        <p:nvGrpSpPr>
          <p:cNvPr id="1013" name="Google Shape;1013;p52"/>
          <p:cNvGrpSpPr/>
          <p:nvPr/>
        </p:nvGrpSpPr>
        <p:grpSpPr>
          <a:xfrm>
            <a:off x="2596421" y="1740032"/>
            <a:ext cx="411933" cy="572702"/>
            <a:chOff x="3910637" y="3352690"/>
            <a:chExt cx="256800" cy="357024"/>
          </a:xfrm>
        </p:grpSpPr>
        <p:sp>
          <p:nvSpPr>
            <p:cNvPr id="1014" name="Google Shape;1014;p52"/>
            <p:cNvSpPr/>
            <p:nvPr/>
          </p:nvSpPr>
          <p:spPr>
            <a:xfrm>
              <a:off x="3910637" y="3352690"/>
              <a:ext cx="256800" cy="357024"/>
            </a:xfrm>
            <a:custGeom>
              <a:avLst/>
              <a:gdLst/>
              <a:ahLst/>
              <a:cxnLst/>
              <a:rect l="l" t="t" r="r" b="b"/>
              <a:pathLst>
                <a:path w="8025" h="11157" extrusionOk="0">
                  <a:moveTo>
                    <a:pt x="4001" y="310"/>
                  </a:moveTo>
                  <a:cubicBezTo>
                    <a:pt x="4596" y="310"/>
                    <a:pt x="5144" y="608"/>
                    <a:pt x="5477" y="1120"/>
                  </a:cubicBezTo>
                  <a:cubicBezTo>
                    <a:pt x="5501" y="1155"/>
                    <a:pt x="5560" y="1191"/>
                    <a:pt x="5608" y="1191"/>
                  </a:cubicBezTo>
                  <a:lnTo>
                    <a:pt x="5656" y="1191"/>
                  </a:lnTo>
                  <a:cubicBezTo>
                    <a:pt x="6668" y="1191"/>
                    <a:pt x="7501" y="2025"/>
                    <a:pt x="7501" y="3037"/>
                  </a:cubicBezTo>
                  <a:cubicBezTo>
                    <a:pt x="7501" y="3346"/>
                    <a:pt x="7418" y="3656"/>
                    <a:pt x="7263" y="3930"/>
                  </a:cubicBezTo>
                  <a:lnTo>
                    <a:pt x="7215" y="3882"/>
                  </a:lnTo>
                  <a:cubicBezTo>
                    <a:pt x="7186" y="3852"/>
                    <a:pt x="7144" y="3837"/>
                    <a:pt x="7101" y="3837"/>
                  </a:cubicBezTo>
                  <a:cubicBezTo>
                    <a:pt x="7058" y="3837"/>
                    <a:pt x="7013" y="3852"/>
                    <a:pt x="6977" y="3882"/>
                  </a:cubicBezTo>
                  <a:cubicBezTo>
                    <a:pt x="6918" y="3942"/>
                    <a:pt x="6918" y="4049"/>
                    <a:pt x="6977" y="4120"/>
                  </a:cubicBezTo>
                  <a:cubicBezTo>
                    <a:pt x="7418" y="4549"/>
                    <a:pt x="7656" y="5132"/>
                    <a:pt x="7656" y="5763"/>
                  </a:cubicBezTo>
                  <a:cubicBezTo>
                    <a:pt x="7692" y="7025"/>
                    <a:pt x="6668" y="8049"/>
                    <a:pt x="5418" y="8049"/>
                  </a:cubicBezTo>
                  <a:cubicBezTo>
                    <a:pt x="5179" y="8049"/>
                    <a:pt x="4953" y="8025"/>
                    <a:pt x="4727" y="7942"/>
                  </a:cubicBezTo>
                  <a:lnTo>
                    <a:pt x="4715" y="7513"/>
                  </a:lnTo>
                  <a:cubicBezTo>
                    <a:pt x="4763" y="7490"/>
                    <a:pt x="4810" y="7442"/>
                    <a:pt x="4834" y="7394"/>
                  </a:cubicBezTo>
                  <a:cubicBezTo>
                    <a:pt x="4894" y="7335"/>
                    <a:pt x="4894" y="7228"/>
                    <a:pt x="4834" y="7156"/>
                  </a:cubicBezTo>
                  <a:cubicBezTo>
                    <a:pt x="4804" y="7126"/>
                    <a:pt x="4763" y="7112"/>
                    <a:pt x="4720" y="7112"/>
                  </a:cubicBezTo>
                  <a:cubicBezTo>
                    <a:pt x="4676" y="7112"/>
                    <a:pt x="4632" y="7126"/>
                    <a:pt x="4596" y="7156"/>
                  </a:cubicBezTo>
                  <a:cubicBezTo>
                    <a:pt x="4382" y="7371"/>
                    <a:pt x="4120" y="7466"/>
                    <a:pt x="3834" y="7466"/>
                  </a:cubicBezTo>
                  <a:cubicBezTo>
                    <a:pt x="3667" y="7466"/>
                    <a:pt x="3524" y="7442"/>
                    <a:pt x="3370" y="7371"/>
                  </a:cubicBezTo>
                  <a:cubicBezTo>
                    <a:pt x="3350" y="7357"/>
                    <a:pt x="3327" y="7351"/>
                    <a:pt x="3304" y="7351"/>
                  </a:cubicBezTo>
                  <a:cubicBezTo>
                    <a:pt x="3244" y="7351"/>
                    <a:pt x="3181" y="7390"/>
                    <a:pt x="3155" y="7442"/>
                  </a:cubicBezTo>
                  <a:cubicBezTo>
                    <a:pt x="3108" y="7513"/>
                    <a:pt x="3155" y="7621"/>
                    <a:pt x="3227" y="7668"/>
                  </a:cubicBezTo>
                  <a:cubicBezTo>
                    <a:pt x="3358" y="7728"/>
                    <a:pt x="3489" y="7763"/>
                    <a:pt x="3644" y="7787"/>
                  </a:cubicBezTo>
                  <a:lnTo>
                    <a:pt x="3608" y="8347"/>
                  </a:lnTo>
                  <a:cubicBezTo>
                    <a:pt x="3513" y="8359"/>
                    <a:pt x="3405" y="8359"/>
                    <a:pt x="3298" y="8359"/>
                  </a:cubicBezTo>
                  <a:cubicBezTo>
                    <a:pt x="2036" y="8359"/>
                    <a:pt x="1024" y="7335"/>
                    <a:pt x="1024" y="6085"/>
                  </a:cubicBezTo>
                  <a:cubicBezTo>
                    <a:pt x="1024" y="6013"/>
                    <a:pt x="1024" y="5942"/>
                    <a:pt x="1036" y="5858"/>
                  </a:cubicBezTo>
                  <a:cubicBezTo>
                    <a:pt x="1036" y="5823"/>
                    <a:pt x="1024" y="5775"/>
                    <a:pt x="988" y="5739"/>
                  </a:cubicBezTo>
                  <a:cubicBezTo>
                    <a:pt x="560" y="5251"/>
                    <a:pt x="322" y="4644"/>
                    <a:pt x="322" y="3989"/>
                  </a:cubicBezTo>
                  <a:cubicBezTo>
                    <a:pt x="322" y="2906"/>
                    <a:pt x="988" y="1929"/>
                    <a:pt x="1989" y="1548"/>
                  </a:cubicBezTo>
                  <a:lnTo>
                    <a:pt x="1989" y="1548"/>
                  </a:lnTo>
                  <a:cubicBezTo>
                    <a:pt x="1965" y="1656"/>
                    <a:pt x="1941" y="1775"/>
                    <a:pt x="1929" y="1870"/>
                  </a:cubicBezTo>
                  <a:cubicBezTo>
                    <a:pt x="1917" y="1965"/>
                    <a:pt x="1989" y="2037"/>
                    <a:pt x="2084" y="2048"/>
                  </a:cubicBezTo>
                  <a:lnTo>
                    <a:pt x="2096" y="2048"/>
                  </a:lnTo>
                  <a:cubicBezTo>
                    <a:pt x="2179" y="2048"/>
                    <a:pt x="2239" y="1989"/>
                    <a:pt x="2262" y="1906"/>
                  </a:cubicBezTo>
                  <a:cubicBezTo>
                    <a:pt x="2274" y="1715"/>
                    <a:pt x="2322" y="1536"/>
                    <a:pt x="2393" y="1370"/>
                  </a:cubicBezTo>
                  <a:lnTo>
                    <a:pt x="2393" y="1358"/>
                  </a:lnTo>
                  <a:cubicBezTo>
                    <a:pt x="2679" y="715"/>
                    <a:pt x="3298" y="310"/>
                    <a:pt x="4001" y="310"/>
                  </a:cubicBezTo>
                  <a:close/>
                  <a:moveTo>
                    <a:pt x="4394" y="7704"/>
                  </a:moveTo>
                  <a:lnTo>
                    <a:pt x="4536" y="10847"/>
                  </a:lnTo>
                  <a:lnTo>
                    <a:pt x="3834" y="10847"/>
                  </a:lnTo>
                  <a:lnTo>
                    <a:pt x="3989" y="7811"/>
                  </a:lnTo>
                  <a:cubicBezTo>
                    <a:pt x="4120" y="7799"/>
                    <a:pt x="4251" y="7763"/>
                    <a:pt x="4394" y="7704"/>
                  </a:cubicBezTo>
                  <a:close/>
                  <a:moveTo>
                    <a:pt x="4013" y="1"/>
                  </a:moveTo>
                  <a:cubicBezTo>
                    <a:pt x="3215" y="1"/>
                    <a:pt x="2501" y="465"/>
                    <a:pt x="2143" y="1155"/>
                  </a:cubicBezTo>
                  <a:cubicBezTo>
                    <a:pt x="881" y="1536"/>
                    <a:pt x="0" y="2679"/>
                    <a:pt x="0" y="4001"/>
                  </a:cubicBezTo>
                  <a:cubicBezTo>
                    <a:pt x="0" y="4704"/>
                    <a:pt x="250" y="5382"/>
                    <a:pt x="703" y="5918"/>
                  </a:cubicBezTo>
                  <a:lnTo>
                    <a:pt x="703" y="6097"/>
                  </a:lnTo>
                  <a:cubicBezTo>
                    <a:pt x="703" y="7549"/>
                    <a:pt x="1869" y="8704"/>
                    <a:pt x="3298" y="8704"/>
                  </a:cubicBezTo>
                  <a:cubicBezTo>
                    <a:pt x="3405" y="8704"/>
                    <a:pt x="3501" y="8704"/>
                    <a:pt x="3596" y="8692"/>
                  </a:cubicBezTo>
                  <a:lnTo>
                    <a:pt x="3596" y="8692"/>
                  </a:lnTo>
                  <a:lnTo>
                    <a:pt x="3501" y="10835"/>
                  </a:lnTo>
                  <a:lnTo>
                    <a:pt x="3298" y="10835"/>
                  </a:lnTo>
                  <a:cubicBezTo>
                    <a:pt x="3215" y="10835"/>
                    <a:pt x="3143" y="10907"/>
                    <a:pt x="3143" y="11002"/>
                  </a:cubicBezTo>
                  <a:cubicBezTo>
                    <a:pt x="3143" y="11085"/>
                    <a:pt x="3215" y="11157"/>
                    <a:pt x="3298" y="11157"/>
                  </a:cubicBezTo>
                  <a:lnTo>
                    <a:pt x="5048" y="11157"/>
                  </a:lnTo>
                  <a:cubicBezTo>
                    <a:pt x="5132" y="11157"/>
                    <a:pt x="5203" y="11085"/>
                    <a:pt x="5203" y="11002"/>
                  </a:cubicBezTo>
                  <a:cubicBezTo>
                    <a:pt x="5203" y="10907"/>
                    <a:pt x="5132" y="10835"/>
                    <a:pt x="5048" y="10835"/>
                  </a:cubicBezTo>
                  <a:lnTo>
                    <a:pt x="4846" y="10835"/>
                  </a:lnTo>
                  <a:lnTo>
                    <a:pt x="4715" y="8275"/>
                  </a:lnTo>
                  <a:lnTo>
                    <a:pt x="4715" y="8275"/>
                  </a:lnTo>
                  <a:cubicBezTo>
                    <a:pt x="4941" y="8335"/>
                    <a:pt x="5168" y="8359"/>
                    <a:pt x="5382" y="8359"/>
                  </a:cubicBezTo>
                  <a:cubicBezTo>
                    <a:pt x="6834" y="8359"/>
                    <a:pt x="7989" y="7192"/>
                    <a:pt x="7989" y="5763"/>
                  </a:cubicBezTo>
                  <a:cubicBezTo>
                    <a:pt x="8025" y="5204"/>
                    <a:pt x="7846" y="4656"/>
                    <a:pt x="7513" y="4215"/>
                  </a:cubicBezTo>
                  <a:cubicBezTo>
                    <a:pt x="7739" y="3870"/>
                    <a:pt x="7858" y="3465"/>
                    <a:pt x="7858" y="3049"/>
                  </a:cubicBezTo>
                  <a:cubicBezTo>
                    <a:pt x="7858" y="1858"/>
                    <a:pt x="6906" y="894"/>
                    <a:pt x="5715" y="882"/>
                  </a:cubicBezTo>
                  <a:cubicBezTo>
                    <a:pt x="5322" y="322"/>
                    <a:pt x="4691" y="1"/>
                    <a:pt x="4013" y="1"/>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2"/>
            <p:cNvSpPr/>
            <p:nvPr/>
          </p:nvSpPr>
          <p:spPr>
            <a:xfrm>
              <a:off x="3960909" y="3498226"/>
              <a:ext cx="60992" cy="60992"/>
            </a:xfrm>
            <a:custGeom>
              <a:avLst/>
              <a:gdLst/>
              <a:ahLst/>
              <a:cxnLst/>
              <a:rect l="l" t="t" r="r" b="b"/>
              <a:pathLst>
                <a:path w="1906" h="1906" extrusionOk="0">
                  <a:moveTo>
                    <a:pt x="168" y="1"/>
                  </a:moveTo>
                  <a:cubicBezTo>
                    <a:pt x="84" y="1"/>
                    <a:pt x="1" y="84"/>
                    <a:pt x="1" y="167"/>
                  </a:cubicBezTo>
                  <a:cubicBezTo>
                    <a:pt x="1" y="1120"/>
                    <a:pt x="775" y="1906"/>
                    <a:pt x="1751" y="1906"/>
                  </a:cubicBezTo>
                  <a:cubicBezTo>
                    <a:pt x="1834" y="1906"/>
                    <a:pt x="1906" y="1834"/>
                    <a:pt x="1906" y="1751"/>
                  </a:cubicBezTo>
                  <a:cubicBezTo>
                    <a:pt x="1906" y="1656"/>
                    <a:pt x="1834" y="1584"/>
                    <a:pt x="1751" y="1584"/>
                  </a:cubicBezTo>
                  <a:cubicBezTo>
                    <a:pt x="977" y="1584"/>
                    <a:pt x="334" y="953"/>
                    <a:pt x="334" y="167"/>
                  </a:cubicBezTo>
                  <a:cubicBezTo>
                    <a:pt x="334" y="84"/>
                    <a:pt x="263" y="1"/>
                    <a:pt x="168" y="1"/>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2"/>
            <p:cNvSpPr/>
            <p:nvPr/>
          </p:nvSpPr>
          <p:spPr>
            <a:xfrm>
              <a:off x="4083981" y="3408690"/>
              <a:ext cx="44224" cy="43872"/>
            </a:xfrm>
            <a:custGeom>
              <a:avLst/>
              <a:gdLst/>
              <a:ahLst/>
              <a:cxnLst/>
              <a:rect l="l" t="t" r="r" b="b"/>
              <a:pathLst>
                <a:path w="1382" h="1371" extrusionOk="0">
                  <a:moveTo>
                    <a:pt x="167" y="1"/>
                  </a:moveTo>
                  <a:cubicBezTo>
                    <a:pt x="72" y="1"/>
                    <a:pt x="1" y="84"/>
                    <a:pt x="1" y="167"/>
                  </a:cubicBezTo>
                  <a:cubicBezTo>
                    <a:pt x="1" y="263"/>
                    <a:pt x="72" y="334"/>
                    <a:pt x="167" y="334"/>
                  </a:cubicBezTo>
                  <a:cubicBezTo>
                    <a:pt x="655" y="334"/>
                    <a:pt x="1036" y="739"/>
                    <a:pt x="1036" y="1215"/>
                  </a:cubicBezTo>
                  <a:cubicBezTo>
                    <a:pt x="1036" y="1299"/>
                    <a:pt x="1120" y="1370"/>
                    <a:pt x="1203" y="1370"/>
                  </a:cubicBezTo>
                  <a:cubicBezTo>
                    <a:pt x="1298" y="1370"/>
                    <a:pt x="1370" y="1299"/>
                    <a:pt x="1370" y="1215"/>
                  </a:cubicBezTo>
                  <a:cubicBezTo>
                    <a:pt x="1382" y="560"/>
                    <a:pt x="834" y="1"/>
                    <a:pt x="167" y="1"/>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0"/>
        <p:cNvGrpSpPr/>
        <p:nvPr/>
      </p:nvGrpSpPr>
      <p:grpSpPr>
        <a:xfrm>
          <a:off x="0" y="0"/>
          <a:ext cx="0" cy="0"/>
          <a:chOff x="0" y="0"/>
          <a:chExt cx="0" cy="0"/>
        </a:xfrm>
      </p:grpSpPr>
      <p:grpSp>
        <p:nvGrpSpPr>
          <p:cNvPr id="1021" name="Google Shape;1021;p53"/>
          <p:cNvGrpSpPr/>
          <p:nvPr/>
        </p:nvGrpSpPr>
        <p:grpSpPr>
          <a:xfrm>
            <a:off x="6808445" y="1607525"/>
            <a:ext cx="811048" cy="810990"/>
            <a:chOff x="6808445" y="1455125"/>
            <a:chExt cx="811048" cy="810990"/>
          </a:xfrm>
        </p:grpSpPr>
        <p:sp>
          <p:nvSpPr>
            <p:cNvPr id="1022" name="Google Shape;1022;p53"/>
            <p:cNvSpPr/>
            <p:nvPr/>
          </p:nvSpPr>
          <p:spPr>
            <a:xfrm>
              <a:off x="6808445" y="1523660"/>
              <a:ext cx="742512" cy="742454"/>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3"/>
            <p:cNvSpPr/>
            <p:nvPr/>
          </p:nvSpPr>
          <p:spPr>
            <a:xfrm>
              <a:off x="6876982" y="1455125"/>
              <a:ext cx="742512" cy="742454"/>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4" name="Google Shape;1024;p53"/>
          <p:cNvGrpSpPr/>
          <p:nvPr/>
        </p:nvGrpSpPr>
        <p:grpSpPr>
          <a:xfrm>
            <a:off x="4135563" y="1607525"/>
            <a:ext cx="811048" cy="810990"/>
            <a:chOff x="4135563" y="1455125"/>
            <a:chExt cx="811048" cy="810990"/>
          </a:xfrm>
        </p:grpSpPr>
        <p:sp>
          <p:nvSpPr>
            <p:cNvPr id="1025" name="Google Shape;1025;p53"/>
            <p:cNvSpPr/>
            <p:nvPr/>
          </p:nvSpPr>
          <p:spPr>
            <a:xfrm>
              <a:off x="4135563" y="1523660"/>
              <a:ext cx="742512" cy="742454"/>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3"/>
            <p:cNvSpPr/>
            <p:nvPr/>
          </p:nvSpPr>
          <p:spPr>
            <a:xfrm>
              <a:off x="4204099" y="1455125"/>
              <a:ext cx="742512" cy="742454"/>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 name="Google Shape;1027;p53"/>
          <p:cNvGrpSpPr/>
          <p:nvPr/>
        </p:nvGrpSpPr>
        <p:grpSpPr>
          <a:xfrm>
            <a:off x="1461275" y="1607525"/>
            <a:ext cx="811048" cy="810990"/>
            <a:chOff x="1461275" y="1455125"/>
            <a:chExt cx="811048" cy="810990"/>
          </a:xfrm>
        </p:grpSpPr>
        <p:sp>
          <p:nvSpPr>
            <p:cNvPr id="1028" name="Google Shape;1028;p53"/>
            <p:cNvSpPr/>
            <p:nvPr/>
          </p:nvSpPr>
          <p:spPr>
            <a:xfrm>
              <a:off x="1461275" y="1523660"/>
              <a:ext cx="742512" cy="742454"/>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3"/>
            <p:cNvSpPr/>
            <p:nvPr/>
          </p:nvSpPr>
          <p:spPr>
            <a:xfrm>
              <a:off x="1529811" y="1455125"/>
              <a:ext cx="742512" cy="742454"/>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0" name="Google Shape;1030;p53"/>
          <p:cNvCxnSpPr/>
          <p:nvPr/>
        </p:nvCxnSpPr>
        <p:spPr>
          <a:xfrm>
            <a:off x="1108975" y="2712793"/>
            <a:ext cx="8047800" cy="0"/>
          </a:xfrm>
          <a:prstGeom prst="straightConnector1">
            <a:avLst/>
          </a:prstGeom>
          <a:noFill/>
          <a:ln w="19050" cap="flat" cmpd="sng">
            <a:solidFill>
              <a:schemeClr val="accent3"/>
            </a:solidFill>
            <a:prstDash val="solid"/>
            <a:round/>
            <a:headEnd type="none" w="med" len="med"/>
            <a:tailEnd type="none" w="med" len="med"/>
          </a:ln>
        </p:spPr>
      </p:cxnSp>
      <p:sp>
        <p:nvSpPr>
          <p:cNvPr id="1031" name="Google Shape;1031;p53"/>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a:t>DECISION TREE</a:t>
            </a:r>
            <a:endParaRPr/>
          </a:p>
        </p:txBody>
      </p:sp>
      <p:sp>
        <p:nvSpPr>
          <p:cNvPr id="1032" name="Google Shape;1032;p53"/>
          <p:cNvSpPr txBox="1"/>
          <p:nvPr/>
        </p:nvSpPr>
        <p:spPr>
          <a:xfrm>
            <a:off x="3255400" y="2956000"/>
            <a:ext cx="2633400" cy="75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2100">
                <a:solidFill>
                  <a:schemeClr val="dk1"/>
                </a:solidFill>
                <a:latin typeface="Oswald"/>
                <a:ea typeface="Oswald"/>
                <a:cs typeface="Oswald"/>
                <a:sym typeface="Oswald"/>
              </a:rPr>
              <a:t>Splitting the Dataset into Train and Test </a:t>
            </a:r>
            <a:endParaRPr sz="2100">
              <a:solidFill>
                <a:schemeClr val="dk1"/>
              </a:solidFill>
              <a:latin typeface="Oswald"/>
              <a:ea typeface="Oswald"/>
              <a:cs typeface="Oswald"/>
              <a:sym typeface="Oswald"/>
            </a:endParaRPr>
          </a:p>
        </p:txBody>
      </p:sp>
      <p:sp>
        <p:nvSpPr>
          <p:cNvPr id="1033" name="Google Shape;1033;p53"/>
          <p:cNvSpPr txBox="1"/>
          <p:nvPr/>
        </p:nvSpPr>
        <p:spPr>
          <a:xfrm>
            <a:off x="3312700" y="3709300"/>
            <a:ext cx="2518800" cy="75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 sz="1500">
                <a:solidFill>
                  <a:schemeClr val="dk2"/>
                </a:solidFill>
                <a:latin typeface="Titillium Web"/>
                <a:ea typeface="Titillium Web"/>
                <a:cs typeface="Titillium Web"/>
                <a:sym typeface="Titillium Web"/>
              </a:rPr>
              <a:t>train : test</a:t>
            </a:r>
            <a:endParaRPr sz="1500">
              <a:solidFill>
                <a:schemeClr val="dk2"/>
              </a:solidFill>
              <a:latin typeface="Titillium Web"/>
              <a:ea typeface="Titillium Web"/>
              <a:cs typeface="Titillium Web"/>
              <a:sym typeface="Titillium Web"/>
            </a:endParaRPr>
          </a:p>
          <a:p>
            <a:pPr marL="0" lvl="0" indent="0" algn="ctr" rtl="0">
              <a:spcBef>
                <a:spcPts val="0"/>
              </a:spcBef>
              <a:spcAft>
                <a:spcPts val="0"/>
              </a:spcAft>
              <a:buNone/>
            </a:pPr>
            <a:r>
              <a:rPr lang="de" sz="1500">
                <a:solidFill>
                  <a:schemeClr val="dk2"/>
                </a:solidFill>
                <a:latin typeface="Titillium Web"/>
                <a:ea typeface="Titillium Web"/>
                <a:cs typeface="Titillium Web"/>
                <a:sym typeface="Titillium Web"/>
              </a:rPr>
              <a:t>= 3 : 1 </a:t>
            </a:r>
            <a:endParaRPr sz="1500">
              <a:solidFill>
                <a:schemeClr val="dk2"/>
              </a:solidFill>
              <a:latin typeface="Titillium Web"/>
              <a:ea typeface="Titillium Web"/>
              <a:cs typeface="Titillium Web"/>
              <a:sym typeface="Titillium Web"/>
            </a:endParaRPr>
          </a:p>
        </p:txBody>
      </p:sp>
      <p:sp>
        <p:nvSpPr>
          <p:cNvPr id="1034" name="Google Shape;1034;p53"/>
          <p:cNvSpPr txBox="1"/>
          <p:nvPr/>
        </p:nvSpPr>
        <p:spPr>
          <a:xfrm>
            <a:off x="582425" y="2898300"/>
            <a:ext cx="2633700" cy="8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2100">
                <a:solidFill>
                  <a:schemeClr val="dk1"/>
                </a:solidFill>
                <a:latin typeface="Oswald"/>
                <a:ea typeface="Oswald"/>
                <a:cs typeface="Oswald"/>
                <a:sym typeface="Oswald"/>
              </a:rPr>
              <a:t>Identifying Response and Predictors</a:t>
            </a:r>
            <a:endParaRPr sz="2100">
              <a:solidFill>
                <a:schemeClr val="dk1"/>
              </a:solidFill>
              <a:latin typeface="Oswald"/>
              <a:ea typeface="Oswald"/>
              <a:cs typeface="Oswald"/>
              <a:sym typeface="Oswald"/>
            </a:endParaRPr>
          </a:p>
        </p:txBody>
      </p:sp>
      <p:sp>
        <p:nvSpPr>
          <p:cNvPr id="1035" name="Google Shape;1035;p53"/>
          <p:cNvSpPr txBox="1"/>
          <p:nvPr/>
        </p:nvSpPr>
        <p:spPr>
          <a:xfrm>
            <a:off x="639800" y="3709300"/>
            <a:ext cx="2518800" cy="75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 sz="1500">
                <a:solidFill>
                  <a:schemeClr val="dk2"/>
                </a:solidFill>
                <a:latin typeface="Titillium Web"/>
                <a:ea typeface="Titillium Web"/>
                <a:cs typeface="Titillium Web"/>
                <a:sym typeface="Titillium Web"/>
              </a:rPr>
              <a:t>y = new quality</a:t>
            </a:r>
            <a:endParaRPr sz="1500">
              <a:solidFill>
                <a:schemeClr val="dk2"/>
              </a:solidFill>
              <a:latin typeface="Titillium Web"/>
              <a:ea typeface="Titillium Web"/>
              <a:cs typeface="Titillium Web"/>
              <a:sym typeface="Titillium Web"/>
            </a:endParaRPr>
          </a:p>
          <a:p>
            <a:pPr marL="0" lvl="0" indent="0" algn="ctr" rtl="0">
              <a:spcBef>
                <a:spcPts val="0"/>
              </a:spcBef>
              <a:spcAft>
                <a:spcPts val="0"/>
              </a:spcAft>
              <a:buNone/>
            </a:pPr>
            <a:r>
              <a:rPr lang="de" sz="1500">
                <a:solidFill>
                  <a:schemeClr val="dk2"/>
                </a:solidFill>
                <a:latin typeface="Titillium Web"/>
                <a:ea typeface="Titillium Web"/>
                <a:cs typeface="Titillium Web"/>
                <a:sym typeface="Titillium Web"/>
              </a:rPr>
              <a:t>x = factors</a:t>
            </a:r>
            <a:endParaRPr sz="1500">
              <a:solidFill>
                <a:schemeClr val="dk2"/>
              </a:solidFill>
              <a:latin typeface="Titillium Web"/>
              <a:ea typeface="Titillium Web"/>
              <a:cs typeface="Titillium Web"/>
              <a:sym typeface="Titillium Web"/>
            </a:endParaRPr>
          </a:p>
        </p:txBody>
      </p:sp>
      <p:sp>
        <p:nvSpPr>
          <p:cNvPr id="1036" name="Google Shape;1036;p53"/>
          <p:cNvSpPr txBox="1"/>
          <p:nvPr/>
        </p:nvSpPr>
        <p:spPr>
          <a:xfrm>
            <a:off x="5928075" y="3015375"/>
            <a:ext cx="2633400" cy="53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2100">
                <a:solidFill>
                  <a:schemeClr val="dk1"/>
                </a:solidFill>
                <a:latin typeface="Oswald"/>
                <a:ea typeface="Oswald"/>
                <a:cs typeface="Oswald"/>
                <a:sym typeface="Oswald"/>
              </a:rPr>
              <a:t>Plotting the Tree</a:t>
            </a:r>
            <a:endParaRPr sz="2100">
              <a:solidFill>
                <a:schemeClr val="dk1"/>
              </a:solidFill>
              <a:latin typeface="Oswald"/>
              <a:ea typeface="Oswald"/>
              <a:cs typeface="Oswald"/>
              <a:sym typeface="Oswald"/>
            </a:endParaRPr>
          </a:p>
        </p:txBody>
      </p:sp>
      <p:sp>
        <p:nvSpPr>
          <p:cNvPr id="1037" name="Google Shape;1037;p53"/>
          <p:cNvSpPr txBox="1"/>
          <p:nvPr/>
        </p:nvSpPr>
        <p:spPr>
          <a:xfrm>
            <a:off x="5985600" y="3680500"/>
            <a:ext cx="2518800" cy="81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 sz="1500">
                <a:solidFill>
                  <a:schemeClr val="dk2"/>
                </a:solidFill>
                <a:latin typeface="Titillium Web"/>
                <a:ea typeface="Titillium Web"/>
                <a:cs typeface="Titillium Web"/>
                <a:sym typeface="Titillium Web"/>
              </a:rPr>
              <a:t>using the factors, we classify the wines by “newquality” (i.e. bad or good)</a:t>
            </a:r>
            <a:endParaRPr sz="1500">
              <a:solidFill>
                <a:schemeClr val="dk2"/>
              </a:solidFill>
              <a:latin typeface="Titillium Web"/>
              <a:ea typeface="Titillium Web"/>
              <a:cs typeface="Titillium Web"/>
              <a:sym typeface="Titillium Web"/>
            </a:endParaRPr>
          </a:p>
        </p:txBody>
      </p:sp>
      <p:sp>
        <p:nvSpPr>
          <p:cNvPr id="1038" name="Google Shape;1038;p53"/>
          <p:cNvSpPr/>
          <p:nvPr/>
        </p:nvSpPr>
        <p:spPr>
          <a:xfrm>
            <a:off x="1839725" y="2657550"/>
            <a:ext cx="118800" cy="11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3"/>
          <p:cNvSpPr/>
          <p:nvPr/>
        </p:nvSpPr>
        <p:spPr>
          <a:xfrm>
            <a:off x="4512625" y="2657550"/>
            <a:ext cx="118800" cy="11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3"/>
          <p:cNvSpPr/>
          <p:nvPr/>
        </p:nvSpPr>
        <p:spPr>
          <a:xfrm>
            <a:off x="7185525" y="2657550"/>
            <a:ext cx="118800" cy="11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1" name="Google Shape;1041;p53"/>
          <p:cNvGrpSpPr/>
          <p:nvPr/>
        </p:nvGrpSpPr>
        <p:grpSpPr>
          <a:xfrm>
            <a:off x="1621357" y="1718788"/>
            <a:ext cx="555632" cy="531592"/>
            <a:chOff x="3950316" y="3820307"/>
            <a:chExt cx="369805" cy="353782"/>
          </a:xfrm>
        </p:grpSpPr>
        <p:sp>
          <p:nvSpPr>
            <p:cNvPr id="1042" name="Google Shape;1042;p53"/>
            <p:cNvSpPr/>
            <p:nvPr/>
          </p:nvSpPr>
          <p:spPr>
            <a:xfrm>
              <a:off x="4040561" y="3880991"/>
              <a:ext cx="99802" cy="28383"/>
            </a:xfrm>
            <a:custGeom>
              <a:avLst/>
              <a:gdLst/>
              <a:ahLst/>
              <a:cxnLst/>
              <a:rect l="l" t="t" r="r" b="b"/>
              <a:pathLst>
                <a:path w="3133" h="891" extrusionOk="0">
                  <a:moveTo>
                    <a:pt x="1572" y="1"/>
                  </a:moveTo>
                  <a:cubicBezTo>
                    <a:pt x="1001" y="1"/>
                    <a:pt x="465" y="227"/>
                    <a:pt x="60" y="632"/>
                  </a:cubicBezTo>
                  <a:cubicBezTo>
                    <a:pt x="1" y="691"/>
                    <a:pt x="1" y="787"/>
                    <a:pt x="60" y="846"/>
                  </a:cubicBezTo>
                  <a:cubicBezTo>
                    <a:pt x="84" y="876"/>
                    <a:pt x="123" y="891"/>
                    <a:pt x="165" y="891"/>
                  </a:cubicBezTo>
                  <a:cubicBezTo>
                    <a:pt x="206" y="891"/>
                    <a:pt x="251" y="876"/>
                    <a:pt x="287" y="846"/>
                  </a:cubicBezTo>
                  <a:cubicBezTo>
                    <a:pt x="632" y="513"/>
                    <a:pt x="1072" y="310"/>
                    <a:pt x="1572" y="310"/>
                  </a:cubicBezTo>
                  <a:cubicBezTo>
                    <a:pt x="2061" y="310"/>
                    <a:pt x="2501" y="513"/>
                    <a:pt x="2846" y="846"/>
                  </a:cubicBezTo>
                  <a:cubicBezTo>
                    <a:pt x="2876" y="876"/>
                    <a:pt x="2918" y="891"/>
                    <a:pt x="2960" y="891"/>
                  </a:cubicBezTo>
                  <a:cubicBezTo>
                    <a:pt x="3001" y="891"/>
                    <a:pt x="3043" y="876"/>
                    <a:pt x="3073" y="846"/>
                  </a:cubicBezTo>
                  <a:cubicBezTo>
                    <a:pt x="3132" y="787"/>
                    <a:pt x="3132" y="691"/>
                    <a:pt x="3073" y="632"/>
                  </a:cubicBezTo>
                  <a:cubicBezTo>
                    <a:pt x="2668" y="227"/>
                    <a:pt x="2132" y="1"/>
                    <a:pt x="1572" y="1"/>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3"/>
            <p:cNvSpPr/>
            <p:nvPr/>
          </p:nvSpPr>
          <p:spPr>
            <a:xfrm>
              <a:off x="3950316" y="3820307"/>
              <a:ext cx="369805" cy="353782"/>
            </a:xfrm>
            <a:custGeom>
              <a:avLst/>
              <a:gdLst/>
              <a:ahLst/>
              <a:cxnLst/>
              <a:rect l="l" t="t" r="r" b="b"/>
              <a:pathLst>
                <a:path w="11609" h="11106" extrusionOk="0">
                  <a:moveTo>
                    <a:pt x="7358" y="6728"/>
                  </a:moveTo>
                  <a:lnTo>
                    <a:pt x="7799" y="7156"/>
                  </a:lnTo>
                  <a:lnTo>
                    <a:pt x="7513" y="7442"/>
                  </a:lnTo>
                  <a:lnTo>
                    <a:pt x="7084" y="7014"/>
                  </a:lnTo>
                  <a:cubicBezTo>
                    <a:pt x="7180" y="6918"/>
                    <a:pt x="7275" y="6835"/>
                    <a:pt x="7358" y="6728"/>
                  </a:cubicBezTo>
                  <a:close/>
                  <a:moveTo>
                    <a:pt x="4395" y="358"/>
                  </a:moveTo>
                  <a:cubicBezTo>
                    <a:pt x="5337" y="358"/>
                    <a:pt x="6281" y="715"/>
                    <a:pt x="7001" y="1429"/>
                  </a:cubicBezTo>
                  <a:cubicBezTo>
                    <a:pt x="8370" y="2799"/>
                    <a:pt x="8430" y="4942"/>
                    <a:pt x="7239" y="6382"/>
                  </a:cubicBezTo>
                  <a:cubicBezTo>
                    <a:pt x="7096" y="6561"/>
                    <a:pt x="6930" y="6728"/>
                    <a:pt x="6763" y="6859"/>
                  </a:cubicBezTo>
                  <a:cubicBezTo>
                    <a:pt x="6075" y="7434"/>
                    <a:pt x="5230" y="7723"/>
                    <a:pt x="4386" y="7723"/>
                  </a:cubicBezTo>
                  <a:cubicBezTo>
                    <a:pt x="3448" y="7723"/>
                    <a:pt x="2513" y="7365"/>
                    <a:pt x="1798" y="6644"/>
                  </a:cubicBezTo>
                  <a:cubicBezTo>
                    <a:pt x="357" y="5192"/>
                    <a:pt x="357" y="2870"/>
                    <a:pt x="1798" y="1429"/>
                  </a:cubicBezTo>
                  <a:cubicBezTo>
                    <a:pt x="2512" y="715"/>
                    <a:pt x="3453" y="358"/>
                    <a:pt x="4395" y="358"/>
                  </a:cubicBezTo>
                  <a:close/>
                  <a:moveTo>
                    <a:pt x="8226" y="7228"/>
                  </a:moveTo>
                  <a:cubicBezTo>
                    <a:pt x="8260" y="7228"/>
                    <a:pt x="8293" y="7240"/>
                    <a:pt x="8311" y="7264"/>
                  </a:cubicBezTo>
                  <a:lnTo>
                    <a:pt x="8763" y="7668"/>
                  </a:lnTo>
                  <a:lnTo>
                    <a:pt x="8001" y="8430"/>
                  </a:lnTo>
                  <a:lnTo>
                    <a:pt x="7620" y="7966"/>
                  </a:lnTo>
                  <a:cubicBezTo>
                    <a:pt x="7573" y="7918"/>
                    <a:pt x="7573" y="7835"/>
                    <a:pt x="7620" y="7787"/>
                  </a:cubicBezTo>
                  <a:lnTo>
                    <a:pt x="8132" y="7264"/>
                  </a:lnTo>
                  <a:cubicBezTo>
                    <a:pt x="8156" y="7240"/>
                    <a:pt x="8192" y="7228"/>
                    <a:pt x="8226" y="7228"/>
                  </a:cubicBezTo>
                  <a:close/>
                  <a:moveTo>
                    <a:pt x="9013" y="7871"/>
                  </a:moveTo>
                  <a:lnTo>
                    <a:pt x="10871" y="9514"/>
                  </a:lnTo>
                  <a:cubicBezTo>
                    <a:pt x="11192" y="9800"/>
                    <a:pt x="11204" y="10276"/>
                    <a:pt x="10906" y="10573"/>
                  </a:cubicBezTo>
                  <a:cubicBezTo>
                    <a:pt x="10765" y="10715"/>
                    <a:pt x="10580" y="10784"/>
                    <a:pt x="10396" y="10784"/>
                  </a:cubicBezTo>
                  <a:cubicBezTo>
                    <a:pt x="10193" y="10784"/>
                    <a:pt x="9990" y="10700"/>
                    <a:pt x="9847" y="10538"/>
                  </a:cubicBezTo>
                  <a:lnTo>
                    <a:pt x="8227" y="8668"/>
                  </a:lnTo>
                  <a:lnTo>
                    <a:pt x="9013" y="7871"/>
                  </a:lnTo>
                  <a:close/>
                  <a:moveTo>
                    <a:pt x="4423" y="1"/>
                  </a:moveTo>
                  <a:cubicBezTo>
                    <a:pt x="3396" y="1"/>
                    <a:pt x="2370" y="394"/>
                    <a:pt x="1584" y="1179"/>
                  </a:cubicBezTo>
                  <a:cubicBezTo>
                    <a:pt x="0" y="2775"/>
                    <a:pt x="0" y="5299"/>
                    <a:pt x="1560" y="6883"/>
                  </a:cubicBezTo>
                  <a:cubicBezTo>
                    <a:pt x="2340" y="7663"/>
                    <a:pt x="3364" y="8052"/>
                    <a:pt x="4389" y="8052"/>
                  </a:cubicBezTo>
                  <a:cubicBezTo>
                    <a:pt x="5257" y="8052"/>
                    <a:pt x="6126" y="7773"/>
                    <a:pt x="6846" y="7216"/>
                  </a:cubicBezTo>
                  <a:lnTo>
                    <a:pt x="7323" y="7692"/>
                  </a:lnTo>
                  <a:cubicBezTo>
                    <a:pt x="7239" y="7859"/>
                    <a:pt x="7263" y="8049"/>
                    <a:pt x="7394" y="8180"/>
                  </a:cubicBezTo>
                  <a:lnTo>
                    <a:pt x="9644" y="10752"/>
                  </a:lnTo>
                  <a:cubicBezTo>
                    <a:pt x="9847" y="10986"/>
                    <a:pt x="10133" y="11105"/>
                    <a:pt x="10421" y="11105"/>
                  </a:cubicBezTo>
                  <a:cubicBezTo>
                    <a:pt x="10690" y="11105"/>
                    <a:pt x="10961" y="11001"/>
                    <a:pt x="11168" y="10788"/>
                  </a:cubicBezTo>
                  <a:cubicBezTo>
                    <a:pt x="11609" y="10359"/>
                    <a:pt x="11573" y="9657"/>
                    <a:pt x="11133" y="9264"/>
                  </a:cubicBezTo>
                  <a:lnTo>
                    <a:pt x="8573" y="7014"/>
                  </a:lnTo>
                  <a:cubicBezTo>
                    <a:pt x="8483" y="6939"/>
                    <a:pt x="8369" y="6897"/>
                    <a:pt x="8259" y="6897"/>
                  </a:cubicBezTo>
                  <a:cubicBezTo>
                    <a:pt x="8194" y="6897"/>
                    <a:pt x="8130" y="6911"/>
                    <a:pt x="8073" y="6942"/>
                  </a:cubicBezTo>
                  <a:lnTo>
                    <a:pt x="7596" y="6454"/>
                  </a:lnTo>
                  <a:cubicBezTo>
                    <a:pt x="8811" y="4894"/>
                    <a:pt x="8704" y="2632"/>
                    <a:pt x="7263" y="1179"/>
                  </a:cubicBezTo>
                  <a:cubicBezTo>
                    <a:pt x="6477" y="394"/>
                    <a:pt x="5450" y="1"/>
                    <a:pt x="4423" y="1"/>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3"/>
            <p:cNvSpPr/>
            <p:nvPr/>
          </p:nvSpPr>
          <p:spPr>
            <a:xfrm>
              <a:off x="4098219" y="3850602"/>
              <a:ext cx="101299" cy="195781"/>
            </a:xfrm>
            <a:custGeom>
              <a:avLst/>
              <a:gdLst/>
              <a:ahLst/>
              <a:cxnLst/>
              <a:rect l="l" t="t" r="r" b="b"/>
              <a:pathLst>
                <a:path w="3180" h="6146" extrusionOk="0">
                  <a:moveTo>
                    <a:pt x="194" y="1"/>
                  </a:moveTo>
                  <a:cubicBezTo>
                    <a:pt x="120" y="1"/>
                    <a:pt x="58" y="57"/>
                    <a:pt x="36" y="133"/>
                  </a:cubicBezTo>
                  <a:cubicBezTo>
                    <a:pt x="24" y="228"/>
                    <a:pt x="84" y="300"/>
                    <a:pt x="179" y="312"/>
                  </a:cubicBezTo>
                  <a:cubicBezTo>
                    <a:pt x="775" y="407"/>
                    <a:pt x="1322" y="669"/>
                    <a:pt x="1739" y="1110"/>
                  </a:cubicBezTo>
                  <a:cubicBezTo>
                    <a:pt x="2822" y="2193"/>
                    <a:pt x="2822" y="3967"/>
                    <a:pt x="1739" y="5050"/>
                  </a:cubicBezTo>
                  <a:cubicBezTo>
                    <a:pt x="1286" y="5479"/>
                    <a:pt x="739" y="5765"/>
                    <a:pt x="143" y="5836"/>
                  </a:cubicBezTo>
                  <a:cubicBezTo>
                    <a:pt x="60" y="5848"/>
                    <a:pt x="1" y="5932"/>
                    <a:pt x="13" y="6015"/>
                  </a:cubicBezTo>
                  <a:cubicBezTo>
                    <a:pt x="24" y="6086"/>
                    <a:pt x="84" y="6146"/>
                    <a:pt x="179" y="6146"/>
                  </a:cubicBezTo>
                  <a:lnTo>
                    <a:pt x="203" y="6146"/>
                  </a:lnTo>
                  <a:cubicBezTo>
                    <a:pt x="870" y="6063"/>
                    <a:pt x="1489" y="5753"/>
                    <a:pt x="1977" y="5277"/>
                  </a:cubicBezTo>
                  <a:cubicBezTo>
                    <a:pt x="3180" y="4062"/>
                    <a:pt x="3180" y="2086"/>
                    <a:pt x="1977" y="883"/>
                  </a:cubicBezTo>
                  <a:cubicBezTo>
                    <a:pt x="1501" y="407"/>
                    <a:pt x="894" y="97"/>
                    <a:pt x="215" y="2"/>
                  </a:cubicBezTo>
                  <a:cubicBezTo>
                    <a:pt x="208" y="1"/>
                    <a:pt x="201" y="1"/>
                    <a:pt x="194" y="1"/>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3"/>
            <p:cNvSpPr/>
            <p:nvPr/>
          </p:nvSpPr>
          <p:spPr>
            <a:xfrm>
              <a:off x="3981789" y="3849136"/>
              <a:ext cx="103178" cy="198011"/>
            </a:xfrm>
            <a:custGeom>
              <a:avLst/>
              <a:gdLst/>
              <a:ahLst/>
              <a:cxnLst/>
              <a:rect l="l" t="t" r="r" b="b"/>
              <a:pathLst>
                <a:path w="3239" h="6216" extrusionOk="0">
                  <a:moveTo>
                    <a:pt x="3036" y="1"/>
                  </a:moveTo>
                  <a:cubicBezTo>
                    <a:pt x="2346" y="120"/>
                    <a:pt x="1703" y="441"/>
                    <a:pt x="1215" y="929"/>
                  </a:cubicBezTo>
                  <a:cubicBezTo>
                    <a:pt x="0" y="2132"/>
                    <a:pt x="0" y="4108"/>
                    <a:pt x="1215" y="5323"/>
                  </a:cubicBezTo>
                  <a:cubicBezTo>
                    <a:pt x="1715" y="5823"/>
                    <a:pt x="2346" y="6120"/>
                    <a:pt x="3036" y="6216"/>
                  </a:cubicBezTo>
                  <a:lnTo>
                    <a:pt x="3060" y="6216"/>
                  </a:lnTo>
                  <a:cubicBezTo>
                    <a:pt x="3132" y="6216"/>
                    <a:pt x="3203" y="6156"/>
                    <a:pt x="3215" y="6061"/>
                  </a:cubicBezTo>
                  <a:cubicBezTo>
                    <a:pt x="3239" y="5978"/>
                    <a:pt x="3156" y="5894"/>
                    <a:pt x="3072" y="5882"/>
                  </a:cubicBezTo>
                  <a:cubicBezTo>
                    <a:pt x="2441" y="5811"/>
                    <a:pt x="1882" y="5537"/>
                    <a:pt x="1429" y="5085"/>
                  </a:cubicBezTo>
                  <a:cubicBezTo>
                    <a:pt x="346" y="3989"/>
                    <a:pt x="346" y="2215"/>
                    <a:pt x="1429" y="1132"/>
                  </a:cubicBezTo>
                  <a:cubicBezTo>
                    <a:pt x="1882" y="691"/>
                    <a:pt x="2441" y="405"/>
                    <a:pt x="3072" y="334"/>
                  </a:cubicBezTo>
                  <a:cubicBezTo>
                    <a:pt x="3156" y="322"/>
                    <a:pt x="3215" y="239"/>
                    <a:pt x="3215" y="155"/>
                  </a:cubicBezTo>
                  <a:cubicBezTo>
                    <a:pt x="3203" y="60"/>
                    <a:pt x="3132" y="1"/>
                    <a:pt x="3036" y="1"/>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6" name="Google Shape;1046;p53"/>
          <p:cNvGrpSpPr/>
          <p:nvPr/>
        </p:nvGrpSpPr>
        <p:grpSpPr>
          <a:xfrm>
            <a:off x="4316265" y="1698242"/>
            <a:ext cx="505333" cy="572702"/>
            <a:chOff x="3103963" y="3361140"/>
            <a:chExt cx="297886" cy="337578"/>
          </a:xfrm>
        </p:grpSpPr>
        <p:sp>
          <p:nvSpPr>
            <p:cNvPr id="1047" name="Google Shape;1047;p53"/>
            <p:cNvSpPr/>
            <p:nvPr/>
          </p:nvSpPr>
          <p:spPr>
            <a:xfrm>
              <a:off x="3245305" y="3519402"/>
              <a:ext cx="14026" cy="14408"/>
            </a:xfrm>
            <a:custGeom>
              <a:avLst/>
              <a:gdLst/>
              <a:ahLst/>
              <a:cxnLst/>
              <a:rect l="l" t="t" r="r" b="b"/>
              <a:pathLst>
                <a:path w="441" h="453" extrusionOk="0">
                  <a:moveTo>
                    <a:pt x="227" y="0"/>
                  </a:moveTo>
                  <a:cubicBezTo>
                    <a:pt x="96" y="0"/>
                    <a:pt x="0" y="107"/>
                    <a:pt x="0" y="226"/>
                  </a:cubicBezTo>
                  <a:cubicBezTo>
                    <a:pt x="0" y="357"/>
                    <a:pt x="96" y="453"/>
                    <a:pt x="227" y="453"/>
                  </a:cubicBezTo>
                  <a:cubicBezTo>
                    <a:pt x="346" y="453"/>
                    <a:pt x="441" y="357"/>
                    <a:pt x="441" y="226"/>
                  </a:cubicBezTo>
                  <a:cubicBezTo>
                    <a:pt x="441" y="107"/>
                    <a:pt x="346" y="0"/>
                    <a:pt x="227" y="0"/>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3"/>
            <p:cNvSpPr/>
            <p:nvPr/>
          </p:nvSpPr>
          <p:spPr>
            <a:xfrm>
              <a:off x="3284679" y="3597388"/>
              <a:ext cx="74646" cy="74646"/>
            </a:xfrm>
            <a:custGeom>
              <a:avLst/>
              <a:gdLst/>
              <a:ahLst/>
              <a:cxnLst/>
              <a:rect l="l" t="t" r="r" b="b"/>
              <a:pathLst>
                <a:path w="2347" h="2347" extrusionOk="0">
                  <a:moveTo>
                    <a:pt x="1167" y="1"/>
                  </a:moveTo>
                  <a:cubicBezTo>
                    <a:pt x="513" y="1"/>
                    <a:pt x="1" y="513"/>
                    <a:pt x="1" y="1168"/>
                  </a:cubicBezTo>
                  <a:cubicBezTo>
                    <a:pt x="1" y="1823"/>
                    <a:pt x="513" y="2346"/>
                    <a:pt x="1167" y="2346"/>
                  </a:cubicBezTo>
                  <a:cubicBezTo>
                    <a:pt x="1787" y="2346"/>
                    <a:pt x="2287" y="1870"/>
                    <a:pt x="2346" y="1263"/>
                  </a:cubicBezTo>
                  <a:cubicBezTo>
                    <a:pt x="2334" y="1203"/>
                    <a:pt x="2275" y="1132"/>
                    <a:pt x="2179" y="1108"/>
                  </a:cubicBezTo>
                  <a:cubicBezTo>
                    <a:pt x="2096" y="1108"/>
                    <a:pt x="2025" y="1168"/>
                    <a:pt x="2025" y="1263"/>
                  </a:cubicBezTo>
                  <a:cubicBezTo>
                    <a:pt x="1979" y="1706"/>
                    <a:pt x="1609" y="2051"/>
                    <a:pt x="1172" y="2051"/>
                  </a:cubicBezTo>
                  <a:cubicBezTo>
                    <a:pt x="1151" y="2051"/>
                    <a:pt x="1129" y="2050"/>
                    <a:pt x="1108" y="2049"/>
                  </a:cubicBezTo>
                  <a:cubicBezTo>
                    <a:pt x="655" y="2025"/>
                    <a:pt x="298" y="1644"/>
                    <a:pt x="298" y="1192"/>
                  </a:cubicBezTo>
                  <a:cubicBezTo>
                    <a:pt x="298" y="651"/>
                    <a:pt x="733" y="325"/>
                    <a:pt x="1174" y="325"/>
                  </a:cubicBezTo>
                  <a:cubicBezTo>
                    <a:pt x="1451" y="325"/>
                    <a:pt x="1731" y="454"/>
                    <a:pt x="1906" y="739"/>
                  </a:cubicBezTo>
                  <a:cubicBezTo>
                    <a:pt x="1930" y="788"/>
                    <a:pt x="1988" y="820"/>
                    <a:pt x="2045" y="820"/>
                  </a:cubicBezTo>
                  <a:cubicBezTo>
                    <a:pt x="2072" y="820"/>
                    <a:pt x="2097" y="814"/>
                    <a:pt x="2120" y="799"/>
                  </a:cubicBezTo>
                  <a:cubicBezTo>
                    <a:pt x="2203" y="751"/>
                    <a:pt x="2227" y="656"/>
                    <a:pt x="2179" y="572"/>
                  </a:cubicBezTo>
                  <a:cubicBezTo>
                    <a:pt x="1977" y="215"/>
                    <a:pt x="1584" y="1"/>
                    <a:pt x="1167" y="1"/>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3"/>
            <p:cNvSpPr/>
            <p:nvPr/>
          </p:nvSpPr>
          <p:spPr>
            <a:xfrm>
              <a:off x="3145692" y="3597483"/>
              <a:ext cx="75028" cy="74933"/>
            </a:xfrm>
            <a:custGeom>
              <a:avLst/>
              <a:gdLst/>
              <a:ahLst/>
              <a:cxnLst/>
              <a:rect l="l" t="t" r="r" b="b"/>
              <a:pathLst>
                <a:path w="2359" h="2356" extrusionOk="0">
                  <a:moveTo>
                    <a:pt x="1176" y="1"/>
                  </a:moveTo>
                  <a:cubicBezTo>
                    <a:pt x="539" y="1"/>
                    <a:pt x="1" y="522"/>
                    <a:pt x="1" y="1189"/>
                  </a:cubicBezTo>
                  <a:cubicBezTo>
                    <a:pt x="1" y="1820"/>
                    <a:pt x="525" y="2355"/>
                    <a:pt x="1180" y="2355"/>
                  </a:cubicBezTo>
                  <a:cubicBezTo>
                    <a:pt x="1715" y="2355"/>
                    <a:pt x="2180" y="1998"/>
                    <a:pt x="2311" y="1486"/>
                  </a:cubicBezTo>
                  <a:cubicBezTo>
                    <a:pt x="2347" y="1379"/>
                    <a:pt x="2358" y="1272"/>
                    <a:pt x="2358" y="1165"/>
                  </a:cubicBezTo>
                  <a:cubicBezTo>
                    <a:pt x="2358" y="903"/>
                    <a:pt x="2251" y="617"/>
                    <a:pt x="2073" y="415"/>
                  </a:cubicBezTo>
                  <a:cubicBezTo>
                    <a:pt x="2037" y="379"/>
                    <a:pt x="1985" y="356"/>
                    <a:pt x="1936" y="356"/>
                  </a:cubicBezTo>
                  <a:cubicBezTo>
                    <a:pt x="1902" y="356"/>
                    <a:pt x="1870" y="367"/>
                    <a:pt x="1846" y="391"/>
                  </a:cubicBezTo>
                  <a:cubicBezTo>
                    <a:pt x="1787" y="450"/>
                    <a:pt x="1775" y="558"/>
                    <a:pt x="1835" y="617"/>
                  </a:cubicBezTo>
                  <a:cubicBezTo>
                    <a:pt x="1966" y="784"/>
                    <a:pt x="2049" y="974"/>
                    <a:pt x="2049" y="1189"/>
                  </a:cubicBezTo>
                  <a:cubicBezTo>
                    <a:pt x="2049" y="1260"/>
                    <a:pt x="2025" y="1331"/>
                    <a:pt x="2013" y="1403"/>
                  </a:cubicBezTo>
                  <a:cubicBezTo>
                    <a:pt x="1906" y="1784"/>
                    <a:pt x="1573" y="2046"/>
                    <a:pt x="1180" y="2046"/>
                  </a:cubicBezTo>
                  <a:cubicBezTo>
                    <a:pt x="703" y="2046"/>
                    <a:pt x="322" y="1653"/>
                    <a:pt x="322" y="1189"/>
                  </a:cubicBezTo>
                  <a:cubicBezTo>
                    <a:pt x="322" y="699"/>
                    <a:pt x="714" y="319"/>
                    <a:pt x="1171" y="319"/>
                  </a:cubicBezTo>
                  <a:cubicBezTo>
                    <a:pt x="1236" y="319"/>
                    <a:pt x="1303" y="327"/>
                    <a:pt x="1370" y="343"/>
                  </a:cubicBezTo>
                  <a:cubicBezTo>
                    <a:pt x="1387" y="347"/>
                    <a:pt x="1403" y="349"/>
                    <a:pt x="1418" y="349"/>
                  </a:cubicBezTo>
                  <a:cubicBezTo>
                    <a:pt x="1489" y="349"/>
                    <a:pt x="1543" y="305"/>
                    <a:pt x="1573" y="236"/>
                  </a:cubicBezTo>
                  <a:cubicBezTo>
                    <a:pt x="1585" y="141"/>
                    <a:pt x="1537" y="69"/>
                    <a:pt x="1454" y="34"/>
                  </a:cubicBezTo>
                  <a:cubicBezTo>
                    <a:pt x="1360" y="11"/>
                    <a:pt x="1267" y="1"/>
                    <a:pt x="1176" y="1"/>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3"/>
            <p:cNvSpPr/>
            <p:nvPr/>
          </p:nvSpPr>
          <p:spPr>
            <a:xfrm>
              <a:off x="3277873" y="3491382"/>
              <a:ext cx="32" cy="32"/>
            </a:xfrm>
            <a:custGeom>
              <a:avLst/>
              <a:gdLst/>
              <a:ahLst/>
              <a:cxnLst/>
              <a:rect l="l" t="t" r="r" b="b"/>
              <a:pathLst>
                <a:path w="1" h="1" extrusionOk="0">
                  <a:moveTo>
                    <a:pt x="0" y="0"/>
                  </a:moveTo>
                  <a:lnTo>
                    <a:pt x="0"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3"/>
            <p:cNvSpPr/>
            <p:nvPr/>
          </p:nvSpPr>
          <p:spPr>
            <a:xfrm>
              <a:off x="3277873" y="3490618"/>
              <a:ext cx="32" cy="32"/>
            </a:xfrm>
            <a:custGeom>
              <a:avLst/>
              <a:gdLst/>
              <a:ahLst/>
              <a:cxnLst/>
              <a:rect l="l" t="t" r="r" b="b"/>
              <a:pathLst>
                <a:path w="1" h="1" extrusionOk="0">
                  <a:moveTo>
                    <a:pt x="0" y="0"/>
                  </a:moveTo>
                  <a:lnTo>
                    <a:pt x="0"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3"/>
            <p:cNvSpPr/>
            <p:nvPr/>
          </p:nvSpPr>
          <p:spPr>
            <a:xfrm>
              <a:off x="3257422" y="3604226"/>
              <a:ext cx="32" cy="32"/>
            </a:xfrm>
            <a:custGeom>
              <a:avLst/>
              <a:gdLst/>
              <a:ahLst/>
              <a:cxnLst/>
              <a:rect l="l" t="t" r="r" b="b"/>
              <a:pathLst>
                <a:path w="1" h="1" extrusionOk="0">
                  <a:moveTo>
                    <a:pt x="0" y="0"/>
                  </a:moveTo>
                  <a:lnTo>
                    <a:pt x="0" y="0"/>
                  </a:lnTo>
                  <a:lnTo>
                    <a:pt x="0"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3"/>
            <p:cNvSpPr/>
            <p:nvPr/>
          </p:nvSpPr>
          <p:spPr>
            <a:xfrm>
              <a:off x="3257422" y="3604226"/>
              <a:ext cx="32" cy="32"/>
            </a:xfrm>
            <a:custGeom>
              <a:avLst/>
              <a:gdLst/>
              <a:ahLst/>
              <a:cxnLst/>
              <a:rect l="l" t="t" r="r" b="b"/>
              <a:pathLst>
                <a:path w="1" h="1" extrusionOk="0">
                  <a:moveTo>
                    <a:pt x="0" y="0"/>
                  </a:moveTo>
                  <a:lnTo>
                    <a:pt x="0" y="0"/>
                  </a:lnTo>
                  <a:lnTo>
                    <a:pt x="0"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3"/>
            <p:cNvSpPr/>
            <p:nvPr/>
          </p:nvSpPr>
          <p:spPr>
            <a:xfrm>
              <a:off x="3103963" y="3361140"/>
              <a:ext cx="297886" cy="337578"/>
            </a:xfrm>
            <a:custGeom>
              <a:avLst/>
              <a:gdLst/>
              <a:ahLst/>
              <a:cxnLst/>
              <a:rect l="l" t="t" r="r" b="b"/>
              <a:pathLst>
                <a:path w="9366" h="10614" extrusionOk="0">
                  <a:moveTo>
                    <a:pt x="3824" y="312"/>
                  </a:moveTo>
                  <a:cubicBezTo>
                    <a:pt x="3859" y="312"/>
                    <a:pt x="3900" y="334"/>
                    <a:pt x="3909" y="369"/>
                  </a:cubicBezTo>
                  <a:cubicBezTo>
                    <a:pt x="4444" y="2345"/>
                    <a:pt x="4516" y="2607"/>
                    <a:pt x="4516" y="2631"/>
                  </a:cubicBezTo>
                  <a:lnTo>
                    <a:pt x="4016" y="4536"/>
                  </a:lnTo>
                  <a:lnTo>
                    <a:pt x="3206" y="1631"/>
                  </a:lnTo>
                  <a:cubicBezTo>
                    <a:pt x="3075" y="1107"/>
                    <a:pt x="3313" y="559"/>
                    <a:pt x="3789" y="321"/>
                  </a:cubicBezTo>
                  <a:cubicBezTo>
                    <a:pt x="3799" y="315"/>
                    <a:pt x="3811" y="312"/>
                    <a:pt x="3824" y="312"/>
                  </a:cubicBezTo>
                  <a:close/>
                  <a:moveTo>
                    <a:pt x="4682" y="4655"/>
                  </a:moveTo>
                  <a:cubicBezTo>
                    <a:pt x="5004" y="4667"/>
                    <a:pt x="5218" y="4988"/>
                    <a:pt x="5147" y="5286"/>
                  </a:cubicBezTo>
                  <a:lnTo>
                    <a:pt x="4790" y="6595"/>
                  </a:lnTo>
                  <a:cubicBezTo>
                    <a:pt x="4766" y="6655"/>
                    <a:pt x="4147" y="8989"/>
                    <a:pt x="4111" y="9072"/>
                  </a:cubicBezTo>
                  <a:cubicBezTo>
                    <a:pt x="3902" y="9809"/>
                    <a:pt x="3226" y="10296"/>
                    <a:pt x="2495" y="10296"/>
                  </a:cubicBezTo>
                  <a:cubicBezTo>
                    <a:pt x="2352" y="10296"/>
                    <a:pt x="2207" y="10278"/>
                    <a:pt x="2063" y="10239"/>
                  </a:cubicBezTo>
                  <a:cubicBezTo>
                    <a:pt x="1158" y="10001"/>
                    <a:pt x="634" y="9072"/>
                    <a:pt x="872" y="8167"/>
                  </a:cubicBezTo>
                  <a:cubicBezTo>
                    <a:pt x="1083" y="7391"/>
                    <a:pt x="1785" y="6913"/>
                    <a:pt x="2515" y="6913"/>
                  </a:cubicBezTo>
                  <a:cubicBezTo>
                    <a:pt x="2815" y="6913"/>
                    <a:pt x="3119" y="6994"/>
                    <a:pt x="3397" y="7167"/>
                  </a:cubicBezTo>
                  <a:cubicBezTo>
                    <a:pt x="3428" y="7186"/>
                    <a:pt x="3461" y="7196"/>
                    <a:pt x="3493" y="7196"/>
                  </a:cubicBezTo>
                  <a:cubicBezTo>
                    <a:pt x="3559" y="7196"/>
                    <a:pt x="3619" y="7156"/>
                    <a:pt x="3635" y="7084"/>
                  </a:cubicBezTo>
                  <a:cubicBezTo>
                    <a:pt x="3659" y="7048"/>
                    <a:pt x="3682" y="6905"/>
                    <a:pt x="3813" y="6393"/>
                  </a:cubicBezTo>
                  <a:lnTo>
                    <a:pt x="3992" y="5762"/>
                  </a:lnTo>
                  <a:lnTo>
                    <a:pt x="4194" y="5024"/>
                  </a:lnTo>
                  <a:cubicBezTo>
                    <a:pt x="4254" y="4821"/>
                    <a:pt x="4444" y="4655"/>
                    <a:pt x="4682" y="4655"/>
                  </a:cubicBezTo>
                  <a:close/>
                  <a:moveTo>
                    <a:pt x="5337" y="5774"/>
                  </a:moveTo>
                  <a:cubicBezTo>
                    <a:pt x="5614" y="6801"/>
                    <a:pt x="5643" y="6918"/>
                    <a:pt x="5642" y="6918"/>
                  </a:cubicBezTo>
                  <a:cubicBezTo>
                    <a:pt x="5641" y="6918"/>
                    <a:pt x="5638" y="6908"/>
                    <a:pt x="5638" y="6908"/>
                  </a:cubicBezTo>
                  <a:lnTo>
                    <a:pt x="5638" y="6908"/>
                  </a:lnTo>
                  <a:cubicBezTo>
                    <a:pt x="5638" y="6908"/>
                    <a:pt x="5647" y="6939"/>
                    <a:pt x="5694" y="7107"/>
                  </a:cubicBezTo>
                  <a:cubicBezTo>
                    <a:pt x="5706" y="7155"/>
                    <a:pt x="5730" y="7203"/>
                    <a:pt x="5778" y="7215"/>
                  </a:cubicBezTo>
                  <a:cubicBezTo>
                    <a:pt x="5800" y="7223"/>
                    <a:pt x="5820" y="7227"/>
                    <a:pt x="5839" y="7227"/>
                  </a:cubicBezTo>
                  <a:cubicBezTo>
                    <a:pt x="5948" y="7227"/>
                    <a:pt x="6017" y="7094"/>
                    <a:pt x="6373" y="7012"/>
                  </a:cubicBezTo>
                  <a:cubicBezTo>
                    <a:pt x="6538" y="6965"/>
                    <a:pt x="6699" y="6943"/>
                    <a:pt x="6855" y="6943"/>
                  </a:cubicBezTo>
                  <a:cubicBezTo>
                    <a:pt x="8084" y="6943"/>
                    <a:pt x="8957" y="8303"/>
                    <a:pt x="8302" y="9465"/>
                  </a:cubicBezTo>
                  <a:cubicBezTo>
                    <a:pt x="7970" y="10039"/>
                    <a:pt x="7408" y="10308"/>
                    <a:pt x="6849" y="10308"/>
                  </a:cubicBezTo>
                  <a:cubicBezTo>
                    <a:pt x="6144" y="10308"/>
                    <a:pt x="5444" y="9880"/>
                    <a:pt x="5218" y="9096"/>
                  </a:cubicBezTo>
                  <a:cubicBezTo>
                    <a:pt x="5183" y="9001"/>
                    <a:pt x="4921" y="8000"/>
                    <a:pt x="4825" y="7667"/>
                  </a:cubicBezTo>
                  <a:cubicBezTo>
                    <a:pt x="4849" y="7619"/>
                    <a:pt x="4885" y="7453"/>
                    <a:pt x="5040" y="6869"/>
                  </a:cubicBezTo>
                  <a:cubicBezTo>
                    <a:pt x="5218" y="6191"/>
                    <a:pt x="5159" y="6453"/>
                    <a:pt x="5337" y="5774"/>
                  </a:cubicBezTo>
                  <a:close/>
                  <a:moveTo>
                    <a:pt x="3839" y="0"/>
                  </a:moveTo>
                  <a:cubicBezTo>
                    <a:pt x="3778" y="0"/>
                    <a:pt x="3716" y="15"/>
                    <a:pt x="3659" y="47"/>
                  </a:cubicBezTo>
                  <a:cubicBezTo>
                    <a:pt x="3063" y="357"/>
                    <a:pt x="2742" y="1035"/>
                    <a:pt x="2920" y="1714"/>
                  </a:cubicBezTo>
                  <a:lnTo>
                    <a:pt x="3849" y="5143"/>
                  </a:lnTo>
                  <a:cubicBezTo>
                    <a:pt x="3670" y="5833"/>
                    <a:pt x="3718" y="5655"/>
                    <a:pt x="3397" y="6810"/>
                  </a:cubicBezTo>
                  <a:cubicBezTo>
                    <a:pt x="3278" y="6750"/>
                    <a:pt x="3158" y="6715"/>
                    <a:pt x="3039" y="6679"/>
                  </a:cubicBezTo>
                  <a:cubicBezTo>
                    <a:pt x="2859" y="6630"/>
                    <a:pt x="2682" y="6607"/>
                    <a:pt x="2510" y="6607"/>
                  </a:cubicBezTo>
                  <a:cubicBezTo>
                    <a:pt x="1060" y="6607"/>
                    <a:pt x="0" y="8245"/>
                    <a:pt x="777" y="9608"/>
                  </a:cubicBezTo>
                  <a:cubicBezTo>
                    <a:pt x="1168" y="10290"/>
                    <a:pt x="1839" y="10613"/>
                    <a:pt x="2507" y="10613"/>
                  </a:cubicBezTo>
                  <a:cubicBezTo>
                    <a:pt x="3342" y="10613"/>
                    <a:pt x="4173" y="10107"/>
                    <a:pt x="4444" y="9167"/>
                  </a:cubicBezTo>
                  <a:lnTo>
                    <a:pt x="4682" y="8262"/>
                  </a:lnTo>
                  <a:cubicBezTo>
                    <a:pt x="4932" y="9215"/>
                    <a:pt x="4921" y="9167"/>
                    <a:pt x="4932" y="9179"/>
                  </a:cubicBezTo>
                  <a:cubicBezTo>
                    <a:pt x="5087" y="9691"/>
                    <a:pt x="5409" y="10084"/>
                    <a:pt x="5873" y="10358"/>
                  </a:cubicBezTo>
                  <a:cubicBezTo>
                    <a:pt x="6181" y="10531"/>
                    <a:pt x="6516" y="10613"/>
                    <a:pt x="6848" y="10613"/>
                  </a:cubicBezTo>
                  <a:cubicBezTo>
                    <a:pt x="7542" y="10613"/>
                    <a:pt x="8221" y="10252"/>
                    <a:pt x="8600" y="9608"/>
                  </a:cubicBezTo>
                  <a:cubicBezTo>
                    <a:pt x="9365" y="8226"/>
                    <a:pt x="8308" y="6606"/>
                    <a:pt x="6852" y="6606"/>
                  </a:cubicBezTo>
                  <a:cubicBezTo>
                    <a:pt x="6677" y="6606"/>
                    <a:pt x="6497" y="6629"/>
                    <a:pt x="6314" y="6679"/>
                  </a:cubicBezTo>
                  <a:cubicBezTo>
                    <a:pt x="6195" y="6715"/>
                    <a:pt x="6064" y="6750"/>
                    <a:pt x="5956" y="6810"/>
                  </a:cubicBezTo>
                  <a:cubicBezTo>
                    <a:pt x="5587" y="5405"/>
                    <a:pt x="5516" y="5179"/>
                    <a:pt x="5516" y="5143"/>
                  </a:cubicBezTo>
                  <a:lnTo>
                    <a:pt x="5778" y="4167"/>
                  </a:lnTo>
                  <a:cubicBezTo>
                    <a:pt x="5814" y="4071"/>
                    <a:pt x="5754" y="4000"/>
                    <a:pt x="5671" y="3976"/>
                  </a:cubicBezTo>
                  <a:cubicBezTo>
                    <a:pt x="5653" y="3969"/>
                    <a:pt x="5637" y="3965"/>
                    <a:pt x="5621" y="3965"/>
                  </a:cubicBezTo>
                  <a:cubicBezTo>
                    <a:pt x="5559" y="3965"/>
                    <a:pt x="5509" y="4015"/>
                    <a:pt x="5480" y="4071"/>
                  </a:cubicBezTo>
                  <a:cubicBezTo>
                    <a:pt x="5468" y="4107"/>
                    <a:pt x="5444" y="4226"/>
                    <a:pt x="5337" y="4655"/>
                  </a:cubicBezTo>
                  <a:cubicBezTo>
                    <a:pt x="5179" y="4455"/>
                    <a:pt x="4939" y="4336"/>
                    <a:pt x="4695" y="4336"/>
                  </a:cubicBezTo>
                  <a:cubicBezTo>
                    <a:pt x="4590" y="4336"/>
                    <a:pt x="4485" y="4358"/>
                    <a:pt x="4385" y="4405"/>
                  </a:cubicBezTo>
                  <a:cubicBezTo>
                    <a:pt x="4444" y="4167"/>
                    <a:pt x="4980" y="2190"/>
                    <a:pt x="5087" y="1797"/>
                  </a:cubicBezTo>
                  <a:cubicBezTo>
                    <a:pt x="5111" y="1702"/>
                    <a:pt x="5052" y="1631"/>
                    <a:pt x="4980" y="1607"/>
                  </a:cubicBezTo>
                  <a:cubicBezTo>
                    <a:pt x="4961" y="1600"/>
                    <a:pt x="4942" y="1596"/>
                    <a:pt x="4925" y="1596"/>
                  </a:cubicBezTo>
                  <a:cubicBezTo>
                    <a:pt x="4858" y="1596"/>
                    <a:pt x="4809" y="1647"/>
                    <a:pt x="4790" y="1714"/>
                  </a:cubicBezTo>
                  <a:lnTo>
                    <a:pt x="4694" y="2023"/>
                  </a:lnTo>
                  <a:cubicBezTo>
                    <a:pt x="4218" y="249"/>
                    <a:pt x="4266" y="416"/>
                    <a:pt x="4218" y="285"/>
                  </a:cubicBezTo>
                  <a:cubicBezTo>
                    <a:pt x="4166" y="111"/>
                    <a:pt x="4005" y="0"/>
                    <a:pt x="3839" y="0"/>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3"/>
            <p:cNvSpPr/>
            <p:nvPr/>
          </p:nvSpPr>
          <p:spPr>
            <a:xfrm>
              <a:off x="3277873" y="3491382"/>
              <a:ext cx="32" cy="32"/>
            </a:xfrm>
            <a:custGeom>
              <a:avLst/>
              <a:gdLst/>
              <a:ahLst/>
              <a:cxnLst/>
              <a:rect l="l" t="t" r="r" b="b"/>
              <a:pathLst>
                <a:path w="1" h="1" extrusionOk="0">
                  <a:moveTo>
                    <a:pt x="0" y="0"/>
                  </a:moveTo>
                  <a:lnTo>
                    <a:pt x="0"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3"/>
            <p:cNvSpPr/>
            <p:nvPr/>
          </p:nvSpPr>
          <p:spPr>
            <a:xfrm>
              <a:off x="3278986" y="3524681"/>
              <a:ext cx="32" cy="32"/>
            </a:xfrm>
            <a:custGeom>
              <a:avLst/>
              <a:gdLst/>
              <a:ahLst/>
              <a:cxnLst/>
              <a:rect l="l" t="t" r="r" b="b"/>
              <a:pathLst>
                <a:path w="1" h="1" extrusionOk="0">
                  <a:moveTo>
                    <a:pt x="1" y="1"/>
                  </a:moveTo>
                  <a:lnTo>
                    <a:pt x="1" y="1"/>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3"/>
            <p:cNvSpPr/>
            <p:nvPr/>
          </p:nvSpPr>
          <p:spPr>
            <a:xfrm>
              <a:off x="3219543" y="3586415"/>
              <a:ext cx="32" cy="32"/>
            </a:xfrm>
            <a:custGeom>
              <a:avLst/>
              <a:gdLst/>
              <a:ahLst/>
              <a:cxnLst/>
              <a:rect l="l" t="t" r="r" b="b"/>
              <a:pathLst>
                <a:path w="1" h="1" extrusionOk="0">
                  <a:moveTo>
                    <a:pt x="1" y="1"/>
                  </a:moveTo>
                  <a:lnTo>
                    <a:pt x="1" y="1"/>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3"/>
            <p:cNvSpPr/>
            <p:nvPr/>
          </p:nvSpPr>
          <p:spPr>
            <a:xfrm>
              <a:off x="3219543" y="3586415"/>
              <a:ext cx="32" cy="32"/>
            </a:xfrm>
            <a:custGeom>
              <a:avLst/>
              <a:gdLst/>
              <a:ahLst/>
              <a:cxnLst/>
              <a:rect l="l" t="t" r="r" b="b"/>
              <a:pathLst>
                <a:path w="1" h="1" extrusionOk="0">
                  <a:moveTo>
                    <a:pt x="1" y="1"/>
                  </a:moveTo>
                  <a:lnTo>
                    <a:pt x="1" y="1"/>
                  </a:lnTo>
                  <a:lnTo>
                    <a:pt x="1" y="1"/>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3"/>
            <p:cNvSpPr/>
            <p:nvPr/>
          </p:nvSpPr>
          <p:spPr>
            <a:xfrm>
              <a:off x="3219543" y="3586415"/>
              <a:ext cx="32" cy="32"/>
            </a:xfrm>
            <a:custGeom>
              <a:avLst/>
              <a:gdLst/>
              <a:ahLst/>
              <a:cxnLst/>
              <a:rect l="l" t="t" r="r" b="b"/>
              <a:pathLst>
                <a:path w="1" h="1" extrusionOk="0">
                  <a:moveTo>
                    <a:pt x="1" y="1"/>
                  </a:moveTo>
                  <a:lnTo>
                    <a:pt x="1" y="1"/>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3"/>
            <p:cNvSpPr/>
            <p:nvPr/>
          </p:nvSpPr>
          <p:spPr>
            <a:xfrm>
              <a:off x="3247181" y="3444787"/>
              <a:ext cx="32" cy="32"/>
            </a:xfrm>
            <a:custGeom>
              <a:avLst/>
              <a:gdLst/>
              <a:ahLst/>
              <a:cxnLst/>
              <a:rect l="l" t="t" r="r" b="b"/>
              <a:pathLst>
                <a:path w="1" h="1" extrusionOk="0">
                  <a:moveTo>
                    <a:pt x="1" y="1"/>
                  </a:move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3"/>
            <p:cNvSpPr/>
            <p:nvPr/>
          </p:nvSpPr>
          <p:spPr>
            <a:xfrm>
              <a:off x="3257422" y="3604226"/>
              <a:ext cx="32" cy="32"/>
            </a:xfrm>
            <a:custGeom>
              <a:avLst/>
              <a:gdLst/>
              <a:ahLst/>
              <a:cxnLst/>
              <a:rect l="l" t="t" r="r" b="b"/>
              <a:pathLst>
                <a:path w="1" h="1" extrusionOk="0">
                  <a:moveTo>
                    <a:pt x="0" y="0"/>
                  </a:moveTo>
                  <a:lnTo>
                    <a:pt x="0"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3"/>
            <p:cNvSpPr/>
            <p:nvPr/>
          </p:nvSpPr>
          <p:spPr>
            <a:xfrm>
              <a:off x="3257422" y="3604226"/>
              <a:ext cx="32" cy="32"/>
            </a:xfrm>
            <a:custGeom>
              <a:avLst/>
              <a:gdLst/>
              <a:ahLst/>
              <a:cxnLst/>
              <a:rect l="l" t="t" r="r" b="b"/>
              <a:pathLst>
                <a:path w="1" h="1" extrusionOk="0">
                  <a:moveTo>
                    <a:pt x="0" y="0"/>
                  </a:move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3"/>
            <p:cNvSpPr/>
            <p:nvPr/>
          </p:nvSpPr>
          <p:spPr>
            <a:xfrm>
              <a:off x="3247181" y="3444787"/>
              <a:ext cx="32" cy="32"/>
            </a:xfrm>
            <a:custGeom>
              <a:avLst/>
              <a:gdLst/>
              <a:ahLst/>
              <a:cxnLst/>
              <a:rect l="l" t="t" r="r" b="b"/>
              <a:pathLst>
                <a:path w="1" h="1" extrusionOk="0">
                  <a:moveTo>
                    <a:pt x="1" y="1"/>
                  </a:moveTo>
                  <a:lnTo>
                    <a:pt x="1" y="1"/>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3"/>
            <p:cNvSpPr/>
            <p:nvPr/>
          </p:nvSpPr>
          <p:spPr>
            <a:xfrm>
              <a:off x="3257422" y="3604226"/>
              <a:ext cx="32" cy="32"/>
            </a:xfrm>
            <a:custGeom>
              <a:avLst/>
              <a:gdLst/>
              <a:ahLst/>
              <a:cxnLst/>
              <a:rect l="l" t="t" r="r" b="b"/>
              <a:pathLst>
                <a:path w="1" h="1" extrusionOk="0">
                  <a:moveTo>
                    <a:pt x="0" y="0"/>
                  </a:moveTo>
                  <a:lnTo>
                    <a:pt x="0"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3"/>
            <p:cNvSpPr/>
            <p:nvPr/>
          </p:nvSpPr>
          <p:spPr>
            <a:xfrm>
              <a:off x="3257422" y="3604226"/>
              <a:ext cx="32" cy="32"/>
            </a:xfrm>
            <a:custGeom>
              <a:avLst/>
              <a:gdLst/>
              <a:ahLst/>
              <a:cxnLst/>
              <a:rect l="l" t="t" r="r" b="b"/>
              <a:pathLst>
                <a:path w="1" h="1" extrusionOk="0">
                  <a:moveTo>
                    <a:pt x="0" y="0"/>
                  </a:moveTo>
                  <a:lnTo>
                    <a:pt x="0" y="0"/>
                  </a:lnTo>
                  <a:lnTo>
                    <a:pt x="0"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3"/>
            <p:cNvSpPr/>
            <p:nvPr/>
          </p:nvSpPr>
          <p:spPr>
            <a:xfrm>
              <a:off x="3257422" y="3604226"/>
              <a:ext cx="32" cy="32"/>
            </a:xfrm>
            <a:custGeom>
              <a:avLst/>
              <a:gdLst/>
              <a:ahLst/>
              <a:cxnLst/>
              <a:rect l="l" t="t" r="r" b="b"/>
              <a:pathLst>
                <a:path w="1" h="1" extrusionOk="0">
                  <a:moveTo>
                    <a:pt x="0" y="0"/>
                  </a:moveTo>
                  <a:lnTo>
                    <a:pt x="0" y="0"/>
                  </a:lnTo>
                  <a:lnTo>
                    <a:pt x="0"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3"/>
            <p:cNvSpPr/>
            <p:nvPr/>
          </p:nvSpPr>
          <p:spPr>
            <a:xfrm>
              <a:off x="3269922" y="3398606"/>
              <a:ext cx="32" cy="32"/>
            </a:xfrm>
            <a:custGeom>
              <a:avLst/>
              <a:gdLst/>
              <a:ahLst/>
              <a:cxnLst/>
              <a:rect l="l" t="t" r="r" b="b"/>
              <a:pathLst>
                <a:path w="1" h="1" extrusionOk="0">
                  <a:moveTo>
                    <a:pt x="0" y="0"/>
                  </a:moveTo>
                  <a:lnTo>
                    <a:pt x="0" y="0"/>
                  </a:lnTo>
                  <a:lnTo>
                    <a:pt x="0"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3"/>
            <p:cNvSpPr/>
            <p:nvPr/>
          </p:nvSpPr>
          <p:spPr>
            <a:xfrm>
              <a:off x="3259299" y="3361140"/>
              <a:ext cx="51174" cy="118060"/>
            </a:xfrm>
            <a:custGeom>
              <a:avLst/>
              <a:gdLst/>
              <a:ahLst/>
              <a:cxnLst/>
              <a:rect l="l" t="t" r="r" b="b"/>
              <a:pathLst>
                <a:path w="1609" h="3712" extrusionOk="0">
                  <a:moveTo>
                    <a:pt x="637" y="0"/>
                  </a:moveTo>
                  <a:cubicBezTo>
                    <a:pt x="469" y="0"/>
                    <a:pt x="315" y="111"/>
                    <a:pt x="263" y="285"/>
                  </a:cubicBezTo>
                  <a:cubicBezTo>
                    <a:pt x="215" y="428"/>
                    <a:pt x="263" y="285"/>
                    <a:pt x="37" y="1119"/>
                  </a:cubicBezTo>
                  <a:cubicBezTo>
                    <a:pt x="1" y="1202"/>
                    <a:pt x="60" y="1273"/>
                    <a:pt x="144" y="1309"/>
                  </a:cubicBezTo>
                  <a:cubicBezTo>
                    <a:pt x="156" y="1313"/>
                    <a:pt x="169" y="1314"/>
                    <a:pt x="181" y="1314"/>
                  </a:cubicBezTo>
                  <a:cubicBezTo>
                    <a:pt x="248" y="1314"/>
                    <a:pt x="304" y="1262"/>
                    <a:pt x="334" y="1202"/>
                  </a:cubicBezTo>
                  <a:cubicBezTo>
                    <a:pt x="346" y="1154"/>
                    <a:pt x="394" y="976"/>
                    <a:pt x="560" y="404"/>
                  </a:cubicBezTo>
                  <a:cubicBezTo>
                    <a:pt x="569" y="370"/>
                    <a:pt x="602" y="342"/>
                    <a:pt x="637" y="342"/>
                  </a:cubicBezTo>
                  <a:cubicBezTo>
                    <a:pt x="652" y="342"/>
                    <a:pt x="666" y="346"/>
                    <a:pt x="680" y="357"/>
                  </a:cubicBezTo>
                  <a:cubicBezTo>
                    <a:pt x="1156" y="607"/>
                    <a:pt x="1394" y="1142"/>
                    <a:pt x="1251" y="1666"/>
                  </a:cubicBezTo>
                  <a:lnTo>
                    <a:pt x="763" y="3512"/>
                  </a:lnTo>
                  <a:cubicBezTo>
                    <a:pt x="739" y="3595"/>
                    <a:pt x="799" y="3678"/>
                    <a:pt x="870" y="3702"/>
                  </a:cubicBezTo>
                  <a:cubicBezTo>
                    <a:pt x="885" y="3709"/>
                    <a:pt x="901" y="3712"/>
                    <a:pt x="916" y="3712"/>
                  </a:cubicBezTo>
                  <a:cubicBezTo>
                    <a:pt x="982" y="3712"/>
                    <a:pt x="1041" y="3653"/>
                    <a:pt x="1061" y="3595"/>
                  </a:cubicBezTo>
                  <a:cubicBezTo>
                    <a:pt x="1537" y="1750"/>
                    <a:pt x="1608" y="1702"/>
                    <a:pt x="1608" y="1381"/>
                  </a:cubicBezTo>
                  <a:cubicBezTo>
                    <a:pt x="1596" y="785"/>
                    <a:pt x="1299" y="297"/>
                    <a:pt x="822" y="47"/>
                  </a:cubicBezTo>
                  <a:cubicBezTo>
                    <a:pt x="762" y="15"/>
                    <a:pt x="699" y="0"/>
                    <a:pt x="637" y="0"/>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3"/>
            <p:cNvSpPr/>
            <p:nvPr/>
          </p:nvSpPr>
          <p:spPr>
            <a:xfrm>
              <a:off x="3269922" y="3398606"/>
              <a:ext cx="32" cy="32"/>
            </a:xfrm>
            <a:custGeom>
              <a:avLst/>
              <a:gdLst/>
              <a:ahLst/>
              <a:cxnLst/>
              <a:rect l="l" t="t" r="r" b="b"/>
              <a:pathLst>
                <a:path w="1" h="1" extrusionOk="0">
                  <a:moveTo>
                    <a:pt x="0" y="0"/>
                  </a:moveTo>
                  <a:lnTo>
                    <a:pt x="0"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3"/>
            <p:cNvSpPr/>
            <p:nvPr/>
          </p:nvSpPr>
          <p:spPr>
            <a:xfrm>
              <a:off x="3269922" y="3398606"/>
              <a:ext cx="32" cy="32"/>
            </a:xfrm>
            <a:custGeom>
              <a:avLst/>
              <a:gdLst/>
              <a:ahLst/>
              <a:cxnLst/>
              <a:rect l="l" t="t" r="r" b="b"/>
              <a:pathLst>
                <a:path w="1" h="1" extrusionOk="0">
                  <a:moveTo>
                    <a:pt x="0" y="0"/>
                  </a:moveTo>
                  <a:lnTo>
                    <a:pt x="0" y="0"/>
                  </a:lnTo>
                  <a:lnTo>
                    <a:pt x="0"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1" name="Google Shape;1071;p53"/>
          <p:cNvGrpSpPr/>
          <p:nvPr/>
        </p:nvGrpSpPr>
        <p:grpSpPr>
          <a:xfrm>
            <a:off x="7038959" y="1726670"/>
            <a:ext cx="411933" cy="572702"/>
            <a:chOff x="3910637" y="3352690"/>
            <a:chExt cx="256800" cy="357024"/>
          </a:xfrm>
        </p:grpSpPr>
        <p:sp>
          <p:nvSpPr>
            <p:cNvPr id="1072" name="Google Shape;1072;p53"/>
            <p:cNvSpPr/>
            <p:nvPr/>
          </p:nvSpPr>
          <p:spPr>
            <a:xfrm>
              <a:off x="3910637" y="3352690"/>
              <a:ext cx="256800" cy="357024"/>
            </a:xfrm>
            <a:custGeom>
              <a:avLst/>
              <a:gdLst/>
              <a:ahLst/>
              <a:cxnLst/>
              <a:rect l="l" t="t" r="r" b="b"/>
              <a:pathLst>
                <a:path w="8025" h="11157" extrusionOk="0">
                  <a:moveTo>
                    <a:pt x="4001" y="310"/>
                  </a:moveTo>
                  <a:cubicBezTo>
                    <a:pt x="4596" y="310"/>
                    <a:pt x="5144" y="608"/>
                    <a:pt x="5477" y="1120"/>
                  </a:cubicBezTo>
                  <a:cubicBezTo>
                    <a:pt x="5501" y="1155"/>
                    <a:pt x="5560" y="1191"/>
                    <a:pt x="5608" y="1191"/>
                  </a:cubicBezTo>
                  <a:lnTo>
                    <a:pt x="5656" y="1191"/>
                  </a:lnTo>
                  <a:cubicBezTo>
                    <a:pt x="6668" y="1191"/>
                    <a:pt x="7501" y="2025"/>
                    <a:pt x="7501" y="3037"/>
                  </a:cubicBezTo>
                  <a:cubicBezTo>
                    <a:pt x="7501" y="3346"/>
                    <a:pt x="7418" y="3656"/>
                    <a:pt x="7263" y="3930"/>
                  </a:cubicBezTo>
                  <a:lnTo>
                    <a:pt x="7215" y="3882"/>
                  </a:lnTo>
                  <a:cubicBezTo>
                    <a:pt x="7186" y="3852"/>
                    <a:pt x="7144" y="3837"/>
                    <a:pt x="7101" y="3837"/>
                  </a:cubicBezTo>
                  <a:cubicBezTo>
                    <a:pt x="7058" y="3837"/>
                    <a:pt x="7013" y="3852"/>
                    <a:pt x="6977" y="3882"/>
                  </a:cubicBezTo>
                  <a:cubicBezTo>
                    <a:pt x="6918" y="3942"/>
                    <a:pt x="6918" y="4049"/>
                    <a:pt x="6977" y="4120"/>
                  </a:cubicBezTo>
                  <a:cubicBezTo>
                    <a:pt x="7418" y="4549"/>
                    <a:pt x="7656" y="5132"/>
                    <a:pt x="7656" y="5763"/>
                  </a:cubicBezTo>
                  <a:cubicBezTo>
                    <a:pt x="7692" y="7025"/>
                    <a:pt x="6668" y="8049"/>
                    <a:pt x="5418" y="8049"/>
                  </a:cubicBezTo>
                  <a:cubicBezTo>
                    <a:pt x="5179" y="8049"/>
                    <a:pt x="4953" y="8025"/>
                    <a:pt x="4727" y="7942"/>
                  </a:cubicBezTo>
                  <a:lnTo>
                    <a:pt x="4715" y="7513"/>
                  </a:lnTo>
                  <a:cubicBezTo>
                    <a:pt x="4763" y="7490"/>
                    <a:pt x="4810" y="7442"/>
                    <a:pt x="4834" y="7394"/>
                  </a:cubicBezTo>
                  <a:cubicBezTo>
                    <a:pt x="4894" y="7335"/>
                    <a:pt x="4894" y="7228"/>
                    <a:pt x="4834" y="7156"/>
                  </a:cubicBezTo>
                  <a:cubicBezTo>
                    <a:pt x="4804" y="7126"/>
                    <a:pt x="4763" y="7112"/>
                    <a:pt x="4720" y="7112"/>
                  </a:cubicBezTo>
                  <a:cubicBezTo>
                    <a:pt x="4676" y="7112"/>
                    <a:pt x="4632" y="7126"/>
                    <a:pt x="4596" y="7156"/>
                  </a:cubicBezTo>
                  <a:cubicBezTo>
                    <a:pt x="4382" y="7371"/>
                    <a:pt x="4120" y="7466"/>
                    <a:pt x="3834" y="7466"/>
                  </a:cubicBezTo>
                  <a:cubicBezTo>
                    <a:pt x="3667" y="7466"/>
                    <a:pt x="3524" y="7442"/>
                    <a:pt x="3370" y="7371"/>
                  </a:cubicBezTo>
                  <a:cubicBezTo>
                    <a:pt x="3350" y="7357"/>
                    <a:pt x="3327" y="7351"/>
                    <a:pt x="3304" y="7351"/>
                  </a:cubicBezTo>
                  <a:cubicBezTo>
                    <a:pt x="3244" y="7351"/>
                    <a:pt x="3181" y="7390"/>
                    <a:pt x="3155" y="7442"/>
                  </a:cubicBezTo>
                  <a:cubicBezTo>
                    <a:pt x="3108" y="7513"/>
                    <a:pt x="3155" y="7621"/>
                    <a:pt x="3227" y="7668"/>
                  </a:cubicBezTo>
                  <a:cubicBezTo>
                    <a:pt x="3358" y="7728"/>
                    <a:pt x="3489" y="7763"/>
                    <a:pt x="3644" y="7787"/>
                  </a:cubicBezTo>
                  <a:lnTo>
                    <a:pt x="3608" y="8347"/>
                  </a:lnTo>
                  <a:cubicBezTo>
                    <a:pt x="3513" y="8359"/>
                    <a:pt x="3405" y="8359"/>
                    <a:pt x="3298" y="8359"/>
                  </a:cubicBezTo>
                  <a:cubicBezTo>
                    <a:pt x="2036" y="8359"/>
                    <a:pt x="1024" y="7335"/>
                    <a:pt x="1024" y="6085"/>
                  </a:cubicBezTo>
                  <a:cubicBezTo>
                    <a:pt x="1024" y="6013"/>
                    <a:pt x="1024" y="5942"/>
                    <a:pt x="1036" y="5858"/>
                  </a:cubicBezTo>
                  <a:cubicBezTo>
                    <a:pt x="1036" y="5823"/>
                    <a:pt x="1024" y="5775"/>
                    <a:pt x="988" y="5739"/>
                  </a:cubicBezTo>
                  <a:cubicBezTo>
                    <a:pt x="560" y="5251"/>
                    <a:pt x="322" y="4644"/>
                    <a:pt x="322" y="3989"/>
                  </a:cubicBezTo>
                  <a:cubicBezTo>
                    <a:pt x="322" y="2906"/>
                    <a:pt x="988" y="1929"/>
                    <a:pt x="1989" y="1548"/>
                  </a:cubicBezTo>
                  <a:lnTo>
                    <a:pt x="1989" y="1548"/>
                  </a:lnTo>
                  <a:cubicBezTo>
                    <a:pt x="1965" y="1656"/>
                    <a:pt x="1941" y="1775"/>
                    <a:pt x="1929" y="1870"/>
                  </a:cubicBezTo>
                  <a:cubicBezTo>
                    <a:pt x="1917" y="1965"/>
                    <a:pt x="1989" y="2037"/>
                    <a:pt x="2084" y="2048"/>
                  </a:cubicBezTo>
                  <a:lnTo>
                    <a:pt x="2096" y="2048"/>
                  </a:lnTo>
                  <a:cubicBezTo>
                    <a:pt x="2179" y="2048"/>
                    <a:pt x="2239" y="1989"/>
                    <a:pt x="2262" y="1906"/>
                  </a:cubicBezTo>
                  <a:cubicBezTo>
                    <a:pt x="2274" y="1715"/>
                    <a:pt x="2322" y="1536"/>
                    <a:pt x="2393" y="1370"/>
                  </a:cubicBezTo>
                  <a:lnTo>
                    <a:pt x="2393" y="1358"/>
                  </a:lnTo>
                  <a:cubicBezTo>
                    <a:pt x="2679" y="715"/>
                    <a:pt x="3298" y="310"/>
                    <a:pt x="4001" y="310"/>
                  </a:cubicBezTo>
                  <a:close/>
                  <a:moveTo>
                    <a:pt x="4394" y="7704"/>
                  </a:moveTo>
                  <a:lnTo>
                    <a:pt x="4536" y="10847"/>
                  </a:lnTo>
                  <a:lnTo>
                    <a:pt x="3834" y="10847"/>
                  </a:lnTo>
                  <a:lnTo>
                    <a:pt x="3989" y="7811"/>
                  </a:lnTo>
                  <a:cubicBezTo>
                    <a:pt x="4120" y="7799"/>
                    <a:pt x="4251" y="7763"/>
                    <a:pt x="4394" y="7704"/>
                  </a:cubicBezTo>
                  <a:close/>
                  <a:moveTo>
                    <a:pt x="4013" y="1"/>
                  </a:moveTo>
                  <a:cubicBezTo>
                    <a:pt x="3215" y="1"/>
                    <a:pt x="2501" y="465"/>
                    <a:pt x="2143" y="1155"/>
                  </a:cubicBezTo>
                  <a:cubicBezTo>
                    <a:pt x="881" y="1536"/>
                    <a:pt x="0" y="2679"/>
                    <a:pt x="0" y="4001"/>
                  </a:cubicBezTo>
                  <a:cubicBezTo>
                    <a:pt x="0" y="4704"/>
                    <a:pt x="250" y="5382"/>
                    <a:pt x="703" y="5918"/>
                  </a:cubicBezTo>
                  <a:lnTo>
                    <a:pt x="703" y="6097"/>
                  </a:lnTo>
                  <a:cubicBezTo>
                    <a:pt x="703" y="7549"/>
                    <a:pt x="1869" y="8704"/>
                    <a:pt x="3298" y="8704"/>
                  </a:cubicBezTo>
                  <a:cubicBezTo>
                    <a:pt x="3405" y="8704"/>
                    <a:pt x="3501" y="8704"/>
                    <a:pt x="3596" y="8692"/>
                  </a:cubicBezTo>
                  <a:lnTo>
                    <a:pt x="3596" y="8692"/>
                  </a:lnTo>
                  <a:lnTo>
                    <a:pt x="3501" y="10835"/>
                  </a:lnTo>
                  <a:lnTo>
                    <a:pt x="3298" y="10835"/>
                  </a:lnTo>
                  <a:cubicBezTo>
                    <a:pt x="3215" y="10835"/>
                    <a:pt x="3143" y="10907"/>
                    <a:pt x="3143" y="11002"/>
                  </a:cubicBezTo>
                  <a:cubicBezTo>
                    <a:pt x="3143" y="11085"/>
                    <a:pt x="3215" y="11157"/>
                    <a:pt x="3298" y="11157"/>
                  </a:cubicBezTo>
                  <a:lnTo>
                    <a:pt x="5048" y="11157"/>
                  </a:lnTo>
                  <a:cubicBezTo>
                    <a:pt x="5132" y="11157"/>
                    <a:pt x="5203" y="11085"/>
                    <a:pt x="5203" y="11002"/>
                  </a:cubicBezTo>
                  <a:cubicBezTo>
                    <a:pt x="5203" y="10907"/>
                    <a:pt x="5132" y="10835"/>
                    <a:pt x="5048" y="10835"/>
                  </a:cubicBezTo>
                  <a:lnTo>
                    <a:pt x="4846" y="10835"/>
                  </a:lnTo>
                  <a:lnTo>
                    <a:pt x="4715" y="8275"/>
                  </a:lnTo>
                  <a:lnTo>
                    <a:pt x="4715" y="8275"/>
                  </a:lnTo>
                  <a:cubicBezTo>
                    <a:pt x="4941" y="8335"/>
                    <a:pt x="5168" y="8359"/>
                    <a:pt x="5382" y="8359"/>
                  </a:cubicBezTo>
                  <a:cubicBezTo>
                    <a:pt x="6834" y="8359"/>
                    <a:pt x="7989" y="7192"/>
                    <a:pt x="7989" y="5763"/>
                  </a:cubicBezTo>
                  <a:cubicBezTo>
                    <a:pt x="8025" y="5204"/>
                    <a:pt x="7846" y="4656"/>
                    <a:pt x="7513" y="4215"/>
                  </a:cubicBezTo>
                  <a:cubicBezTo>
                    <a:pt x="7739" y="3870"/>
                    <a:pt x="7858" y="3465"/>
                    <a:pt x="7858" y="3049"/>
                  </a:cubicBezTo>
                  <a:cubicBezTo>
                    <a:pt x="7858" y="1858"/>
                    <a:pt x="6906" y="894"/>
                    <a:pt x="5715" y="882"/>
                  </a:cubicBezTo>
                  <a:cubicBezTo>
                    <a:pt x="5322" y="322"/>
                    <a:pt x="4691" y="1"/>
                    <a:pt x="4013" y="1"/>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3"/>
            <p:cNvSpPr/>
            <p:nvPr/>
          </p:nvSpPr>
          <p:spPr>
            <a:xfrm>
              <a:off x="3960909" y="3498226"/>
              <a:ext cx="60992" cy="60992"/>
            </a:xfrm>
            <a:custGeom>
              <a:avLst/>
              <a:gdLst/>
              <a:ahLst/>
              <a:cxnLst/>
              <a:rect l="l" t="t" r="r" b="b"/>
              <a:pathLst>
                <a:path w="1906" h="1906" extrusionOk="0">
                  <a:moveTo>
                    <a:pt x="168" y="1"/>
                  </a:moveTo>
                  <a:cubicBezTo>
                    <a:pt x="84" y="1"/>
                    <a:pt x="1" y="84"/>
                    <a:pt x="1" y="167"/>
                  </a:cubicBezTo>
                  <a:cubicBezTo>
                    <a:pt x="1" y="1120"/>
                    <a:pt x="775" y="1906"/>
                    <a:pt x="1751" y="1906"/>
                  </a:cubicBezTo>
                  <a:cubicBezTo>
                    <a:pt x="1834" y="1906"/>
                    <a:pt x="1906" y="1834"/>
                    <a:pt x="1906" y="1751"/>
                  </a:cubicBezTo>
                  <a:cubicBezTo>
                    <a:pt x="1906" y="1656"/>
                    <a:pt x="1834" y="1584"/>
                    <a:pt x="1751" y="1584"/>
                  </a:cubicBezTo>
                  <a:cubicBezTo>
                    <a:pt x="977" y="1584"/>
                    <a:pt x="334" y="953"/>
                    <a:pt x="334" y="167"/>
                  </a:cubicBezTo>
                  <a:cubicBezTo>
                    <a:pt x="334" y="84"/>
                    <a:pt x="263" y="1"/>
                    <a:pt x="168" y="1"/>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3"/>
            <p:cNvSpPr/>
            <p:nvPr/>
          </p:nvSpPr>
          <p:spPr>
            <a:xfrm>
              <a:off x="4083981" y="3408690"/>
              <a:ext cx="44224" cy="43872"/>
            </a:xfrm>
            <a:custGeom>
              <a:avLst/>
              <a:gdLst/>
              <a:ahLst/>
              <a:cxnLst/>
              <a:rect l="l" t="t" r="r" b="b"/>
              <a:pathLst>
                <a:path w="1382" h="1371" extrusionOk="0">
                  <a:moveTo>
                    <a:pt x="167" y="1"/>
                  </a:moveTo>
                  <a:cubicBezTo>
                    <a:pt x="72" y="1"/>
                    <a:pt x="1" y="84"/>
                    <a:pt x="1" y="167"/>
                  </a:cubicBezTo>
                  <a:cubicBezTo>
                    <a:pt x="1" y="263"/>
                    <a:pt x="72" y="334"/>
                    <a:pt x="167" y="334"/>
                  </a:cubicBezTo>
                  <a:cubicBezTo>
                    <a:pt x="655" y="334"/>
                    <a:pt x="1036" y="739"/>
                    <a:pt x="1036" y="1215"/>
                  </a:cubicBezTo>
                  <a:cubicBezTo>
                    <a:pt x="1036" y="1299"/>
                    <a:pt x="1120" y="1370"/>
                    <a:pt x="1203" y="1370"/>
                  </a:cubicBezTo>
                  <a:cubicBezTo>
                    <a:pt x="1298" y="1370"/>
                    <a:pt x="1370" y="1299"/>
                    <a:pt x="1370" y="1215"/>
                  </a:cubicBezTo>
                  <a:cubicBezTo>
                    <a:pt x="1382" y="560"/>
                    <a:pt x="834" y="1"/>
                    <a:pt x="167" y="1"/>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grpSp>
        <p:nvGrpSpPr>
          <p:cNvPr id="1079" name="Google Shape;1079;p54"/>
          <p:cNvGrpSpPr/>
          <p:nvPr/>
        </p:nvGrpSpPr>
        <p:grpSpPr>
          <a:xfrm>
            <a:off x="1842275" y="1607525"/>
            <a:ext cx="811048" cy="810990"/>
            <a:chOff x="1461275" y="1455125"/>
            <a:chExt cx="811048" cy="810990"/>
          </a:xfrm>
        </p:grpSpPr>
        <p:sp>
          <p:nvSpPr>
            <p:cNvPr id="1080" name="Google Shape;1080;p54"/>
            <p:cNvSpPr/>
            <p:nvPr/>
          </p:nvSpPr>
          <p:spPr>
            <a:xfrm>
              <a:off x="1461275" y="1523660"/>
              <a:ext cx="742512" cy="742454"/>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4"/>
            <p:cNvSpPr/>
            <p:nvPr/>
          </p:nvSpPr>
          <p:spPr>
            <a:xfrm>
              <a:off x="1529811" y="1455125"/>
              <a:ext cx="742512" cy="742454"/>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2" name="Google Shape;1082;p54"/>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a:t>RANDOM FOREST MODEL</a:t>
            </a:r>
            <a:endParaRPr/>
          </a:p>
        </p:txBody>
      </p:sp>
      <p:sp>
        <p:nvSpPr>
          <p:cNvPr id="1083" name="Google Shape;1083;p54"/>
          <p:cNvSpPr txBox="1"/>
          <p:nvPr/>
        </p:nvSpPr>
        <p:spPr>
          <a:xfrm>
            <a:off x="963275" y="2923478"/>
            <a:ext cx="2633700" cy="810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de" sz="2100">
                <a:solidFill>
                  <a:schemeClr val="dk1"/>
                </a:solidFill>
                <a:latin typeface="Oswald"/>
                <a:ea typeface="Oswald"/>
                <a:cs typeface="Oswald"/>
                <a:sym typeface="Oswald"/>
              </a:rPr>
              <a:t>Plot Confusion Matrix for Train Dataset</a:t>
            </a:r>
            <a:endParaRPr sz="2100">
              <a:solidFill>
                <a:schemeClr val="dk1"/>
              </a:solidFill>
              <a:latin typeface="Oswald"/>
              <a:ea typeface="Oswald"/>
              <a:cs typeface="Oswald"/>
              <a:sym typeface="Oswald"/>
            </a:endParaRPr>
          </a:p>
        </p:txBody>
      </p:sp>
      <p:sp>
        <p:nvSpPr>
          <p:cNvPr id="1084" name="Google Shape;1084;p54"/>
          <p:cNvSpPr/>
          <p:nvPr/>
        </p:nvSpPr>
        <p:spPr>
          <a:xfrm>
            <a:off x="2220725" y="2657550"/>
            <a:ext cx="118800" cy="11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85" name="Google Shape;1085;p54"/>
          <p:cNvCxnSpPr/>
          <p:nvPr/>
        </p:nvCxnSpPr>
        <p:spPr>
          <a:xfrm rot="10800000" flipH="1">
            <a:off x="-55525" y="2723500"/>
            <a:ext cx="7180200" cy="2400"/>
          </a:xfrm>
          <a:prstGeom prst="straightConnector1">
            <a:avLst/>
          </a:prstGeom>
          <a:noFill/>
          <a:ln w="19050" cap="flat" cmpd="sng">
            <a:solidFill>
              <a:schemeClr val="accent3"/>
            </a:solidFill>
            <a:prstDash val="solid"/>
            <a:round/>
            <a:headEnd type="none" w="med" len="med"/>
            <a:tailEnd type="none" w="med" len="med"/>
          </a:ln>
        </p:spPr>
      </p:cxnSp>
      <p:pic>
        <p:nvPicPr>
          <p:cNvPr id="1086" name="Google Shape;1086;p54"/>
          <p:cNvPicPr preferRelativeResize="0"/>
          <p:nvPr/>
        </p:nvPicPr>
        <p:blipFill>
          <a:blip r:embed="rId3">
            <a:alphaModFix/>
          </a:blip>
          <a:stretch>
            <a:fillRect/>
          </a:stretch>
        </p:blipFill>
        <p:spPr>
          <a:xfrm>
            <a:off x="1950350" y="1683250"/>
            <a:ext cx="659549" cy="659549"/>
          </a:xfrm>
          <a:prstGeom prst="rect">
            <a:avLst/>
          </a:prstGeom>
          <a:noFill/>
          <a:ln>
            <a:noFill/>
          </a:ln>
        </p:spPr>
      </p:pic>
      <p:grpSp>
        <p:nvGrpSpPr>
          <p:cNvPr id="1087" name="Google Shape;1087;p54"/>
          <p:cNvGrpSpPr/>
          <p:nvPr/>
        </p:nvGrpSpPr>
        <p:grpSpPr>
          <a:xfrm>
            <a:off x="5118875" y="1607525"/>
            <a:ext cx="811048" cy="810990"/>
            <a:chOff x="1461275" y="1455125"/>
            <a:chExt cx="811048" cy="810990"/>
          </a:xfrm>
        </p:grpSpPr>
        <p:sp>
          <p:nvSpPr>
            <p:cNvPr id="1088" name="Google Shape;1088;p54"/>
            <p:cNvSpPr/>
            <p:nvPr/>
          </p:nvSpPr>
          <p:spPr>
            <a:xfrm>
              <a:off x="1461275" y="1523660"/>
              <a:ext cx="742512" cy="742454"/>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4"/>
            <p:cNvSpPr/>
            <p:nvPr/>
          </p:nvSpPr>
          <p:spPr>
            <a:xfrm>
              <a:off x="1529811" y="1455125"/>
              <a:ext cx="742512" cy="742454"/>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0" name="Google Shape;1090;p54"/>
          <p:cNvSpPr txBox="1"/>
          <p:nvPr/>
        </p:nvSpPr>
        <p:spPr>
          <a:xfrm>
            <a:off x="4239875" y="2923478"/>
            <a:ext cx="2633700" cy="810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de" sz="2100">
                <a:solidFill>
                  <a:schemeClr val="dk1"/>
                </a:solidFill>
                <a:latin typeface="Oswald"/>
                <a:ea typeface="Oswald"/>
                <a:cs typeface="Oswald"/>
                <a:sym typeface="Oswald"/>
              </a:rPr>
              <a:t>Plot Confusion Matrix for Test Dataset</a:t>
            </a:r>
            <a:endParaRPr sz="2100">
              <a:solidFill>
                <a:schemeClr val="dk1"/>
              </a:solidFill>
              <a:latin typeface="Oswald"/>
              <a:ea typeface="Oswald"/>
              <a:cs typeface="Oswald"/>
              <a:sym typeface="Oswald"/>
            </a:endParaRPr>
          </a:p>
        </p:txBody>
      </p:sp>
      <p:sp>
        <p:nvSpPr>
          <p:cNvPr id="1091" name="Google Shape;1091;p54"/>
          <p:cNvSpPr/>
          <p:nvPr/>
        </p:nvSpPr>
        <p:spPr>
          <a:xfrm>
            <a:off x="5497325" y="2657550"/>
            <a:ext cx="118800" cy="11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92" name="Google Shape;1092;p54"/>
          <p:cNvPicPr preferRelativeResize="0"/>
          <p:nvPr/>
        </p:nvPicPr>
        <p:blipFill>
          <a:blip r:embed="rId3">
            <a:alphaModFix/>
          </a:blip>
          <a:stretch>
            <a:fillRect/>
          </a:stretch>
        </p:blipFill>
        <p:spPr>
          <a:xfrm>
            <a:off x="5226950" y="1683250"/>
            <a:ext cx="659549" cy="6595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7"/>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a:t>OVERVIEW</a:t>
            </a:r>
            <a:endParaRPr/>
          </a:p>
        </p:txBody>
      </p:sp>
      <p:sp>
        <p:nvSpPr>
          <p:cNvPr id="733" name="Google Shape;733;p37"/>
          <p:cNvSpPr txBox="1">
            <a:spLocks noGrp="1"/>
          </p:cNvSpPr>
          <p:nvPr>
            <p:ph type="title"/>
          </p:nvPr>
        </p:nvSpPr>
        <p:spPr>
          <a:xfrm>
            <a:off x="947727" y="1605912"/>
            <a:ext cx="82710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a:t>01</a:t>
            </a:r>
            <a:endParaRPr/>
          </a:p>
        </p:txBody>
      </p:sp>
      <p:sp>
        <p:nvSpPr>
          <p:cNvPr id="734" name="Google Shape;734;p37"/>
          <p:cNvSpPr txBox="1">
            <a:spLocks noGrp="1"/>
          </p:cNvSpPr>
          <p:nvPr>
            <p:ph type="title" idx="2"/>
          </p:nvPr>
        </p:nvSpPr>
        <p:spPr>
          <a:xfrm>
            <a:off x="1851102" y="1615437"/>
            <a:ext cx="27573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2300"/>
              <a:t>PROBLEM DEFINITION</a:t>
            </a:r>
            <a:endParaRPr sz="2300"/>
          </a:p>
        </p:txBody>
      </p:sp>
      <p:sp>
        <p:nvSpPr>
          <p:cNvPr id="735" name="Google Shape;735;p37"/>
          <p:cNvSpPr txBox="1">
            <a:spLocks noGrp="1"/>
          </p:cNvSpPr>
          <p:nvPr>
            <p:ph type="title" idx="4"/>
          </p:nvPr>
        </p:nvSpPr>
        <p:spPr>
          <a:xfrm>
            <a:off x="4593402" y="1605912"/>
            <a:ext cx="82710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a:t>02</a:t>
            </a:r>
            <a:endParaRPr/>
          </a:p>
        </p:txBody>
      </p:sp>
      <p:sp>
        <p:nvSpPr>
          <p:cNvPr id="736" name="Google Shape;736;p37"/>
          <p:cNvSpPr txBox="1">
            <a:spLocks noGrp="1"/>
          </p:cNvSpPr>
          <p:nvPr>
            <p:ph type="title" idx="5"/>
          </p:nvPr>
        </p:nvSpPr>
        <p:spPr>
          <a:xfrm>
            <a:off x="5496777" y="1615437"/>
            <a:ext cx="27573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2300"/>
              <a:t>EXPLORATORY DATA ANALYSIS</a:t>
            </a:r>
            <a:endParaRPr sz="2300"/>
          </a:p>
        </p:txBody>
      </p:sp>
      <p:sp>
        <p:nvSpPr>
          <p:cNvPr id="737" name="Google Shape;737;p37"/>
          <p:cNvSpPr txBox="1">
            <a:spLocks noGrp="1"/>
          </p:cNvSpPr>
          <p:nvPr>
            <p:ph type="title" idx="7"/>
          </p:nvPr>
        </p:nvSpPr>
        <p:spPr>
          <a:xfrm>
            <a:off x="947727" y="3119412"/>
            <a:ext cx="82710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a:t>03</a:t>
            </a:r>
            <a:endParaRPr/>
          </a:p>
        </p:txBody>
      </p:sp>
      <p:sp>
        <p:nvSpPr>
          <p:cNvPr id="738" name="Google Shape;738;p37"/>
          <p:cNvSpPr txBox="1">
            <a:spLocks noGrp="1"/>
          </p:cNvSpPr>
          <p:nvPr>
            <p:ph type="title" idx="8"/>
          </p:nvPr>
        </p:nvSpPr>
        <p:spPr>
          <a:xfrm>
            <a:off x="1851102" y="3155012"/>
            <a:ext cx="27573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2300"/>
              <a:t>MACHINE LEARNING</a:t>
            </a:r>
            <a:endParaRPr sz="2300"/>
          </a:p>
        </p:txBody>
      </p:sp>
      <p:sp>
        <p:nvSpPr>
          <p:cNvPr id="739" name="Google Shape;739;p37"/>
          <p:cNvSpPr txBox="1">
            <a:spLocks noGrp="1"/>
          </p:cNvSpPr>
          <p:nvPr>
            <p:ph type="title" idx="13"/>
          </p:nvPr>
        </p:nvSpPr>
        <p:spPr>
          <a:xfrm>
            <a:off x="4593402" y="3119412"/>
            <a:ext cx="82710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a:t>04</a:t>
            </a:r>
            <a:endParaRPr/>
          </a:p>
        </p:txBody>
      </p:sp>
      <p:sp>
        <p:nvSpPr>
          <p:cNvPr id="740" name="Google Shape;740;p37"/>
          <p:cNvSpPr txBox="1">
            <a:spLocks noGrp="1"/>
          </p:cNvSpPr>
          <p:nvPr>
            <p:ph type="title" idx="14"/>
          </p:nvPr>
        </p:nvSpPr>
        <p:spPr>
          <a:xfrm>
            <a:off x="5496777" y="3155012"/>
            <a:ext cx="27573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2300"/>
              <a:t>OUTCOME</a:t>
            </a:r>
            <a:endParaRPr sz="23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grpSp>
        <p:nvGrpSpPr>
          <p:cNvPr id="1097" name="Google Shape;1097;p55"/>
          <p:cNvGrpSpPr/>
          <p:nvPr/>
        </p:nvGrpSpPr>
        <p:grpSpPr>
          <a:xfrm>
            <a:off x="6808445" y="1607525"/>
            <a:ext cx="811048" cy="810990"/>
            <a:chOff x="6808445" y="1455125"/>
            <a:chExt cx="811048" cy="810990"/>
          </a:xfrm>
        </p:grpSpPr>
        <p:sp>
          <p:nvSpPr>
            <p:cNvPr id="1098" name="Google Shape;1098;p55"/>
            <p:cNvSpPr/>
            <p:nvPr/>
          </p:nvSpPr>
          <p:spPr>
            <a:xfrm>
              <a:off x="6808445" y="1523660"/>
              <a:ext cx="742512" cy="742454"/>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5"/>
            <p:cNvSpPr/>
            <p:nvPr/>
          </p:nvSpPr>
          <p:spPr>
            <a:xfrm>
              <a:off x="6876982" y="1455125"/>
              <a:ext cx="742512" cy="742454"/>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0" name="Google Shape;1100;p55"/>
          <p:cNvGrpSpPr/>
          <p:nvPr/>
        </p:nvGrpSpPr>
        <p:grpSpPr>
          <a:xfrm>
            <a:off x="4091463" y="1607525"/>
            <a:ext cx="811048" cy="810990"/>
            <a:chOff x="4135563" y="1455125"/>
            <a:chExt cx="811048" cy="810990"/>
          </a:xfrm>
        </p:grpSpPr>
        <p:sp>
          <p:nvSpPr>
            <p:cNvPr id="1101" name="Google Shape;1101;p55"/>
            <p:cNvSpPr/>
            <p:nvPr/>
          </p:nvSpPr>
          <p:spPr>
            <a:xfrm>
              <a:off x="4135563" y="1523660"/>
              <a:ext cx="742512" cy="742454"/>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5"/>
            <p:cNvSpPr/>
            <p:nvPr/>
          </p:nvSpPr>
          <p:spPr>
            <a:xfrm>
              <a:off x="4204099" y="1455125"/>
              <a:ext cx="742512" cy="742454"/>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3" name="Google Shape;1103;p55"/>
          <p:cNvGrpSpPr/>
          <p:nvPr/>
        </p:nvGrpSpPr>
        <p:grpSpPr>
          <a:xfrm>
            <a:off x="1461275" y="1607525"/>
            <a:ext cx="811048" cy="810990"/>
            <a:chOff x="1461275" y="1455125"/>
            <a:chExt cx="811048" cy="810990"/>
          </a:xfrm>
        </p:grpSpPr>
        <p:sp>
          <p:nvSpPr>
            <p:cNvPr id="1104" name="Google Shape;1104;p55"/>
            <p:cNvSpPr/>
            <p:nvPr/>
          </p:nvSpPr>
          <p:spPr>
            <a:xfrm>
              <a:off x="1461275" y="1523660"/>
              <a:ext cx="742512" cy="742454"/>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5"/>
            <p:cNvSpPr/>
            <p:nvPr/>
          </p:nvSpPr>
          <p:spPr>
            <a:xfrm>
              <a:off x="1529811" y="1455125"/>
              <a:ext cx="742512" cy="742454"/>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55"/>
          <p:cNvGrpSpPr/>
          <p:nvPr/>
        </p:nvGrpSpPr>
        <p:grpSpPr>
          <a:xfrm>
            <a:off x="0" y="2712850"/>
            <a:ext cx="8047800" cy="1354450"/>
            <a:chOff x="0" y="2408050"/>
            <a:chExt cx="8047800" cy="1354450"/>
          </a:xfrm>
        </p:grpSpPr>
        <p:cxnSp>
          <p:nvCxnSpPr>
            <p:cNvPr id="1107" name="Google Shape;1107;p55"/>
            <p:cNvCxnSpPr/>
            <p:nvPr/>
          </p:nvCxnSpPr>
          <p:spPr>
            <a:xfrm>
              <a:off x="0" y="2408050"/>
              <a:ext cx="8047800" cy="0"/>
            </a:xfrm>
            <a:prstGeom prst="straightConnector1">
              <a:avLst/>
            </a:prstGeom>
            <a:noFill/>
            <a:ln w="19050" cap="flat" cmpd="sng">
              <a:solidFill>
                <a:schemeClr val="accent3"/>
              </a:solidFill>
              <a:prstDash val="solid"/>
              <a:round/>
              <a:headEnd type="none" w="med" len="med"/>
              <a:tailEnd type="none" w="med" len="med"/>
            </a:ln>
          </p:spPr>
        </p:cxnSp>
        <p:cxnSp>
          <p:nvCxnSpPr>
            <p:cNvPr id="1108" name="Google Shape;1108;p55"/>
            <p:cNvCxnSpPr/>
            <p:nvPr/>
          </p:nvCxnSpPr>
          <p:spPr>
            <a:xfrm rot="10800000">
              <a:off x="1613700" y="3762500"/>
              <a:ext cx="556500" cy="0"/>
            </a:xfrm>
            <a:prstGeom prst="straightConnector1">
              <a:avLst/>
            </a:prstGeom>
            <a:noFill/>
            <a:ln w="19050" cap="flat" cmpd="sng">
              <a:solidFill>
                <a:schemeClr val="accent3"/>
              </a:solidFill>
              <a:prstDash val="solid"/>
              <a:round/>
              <a:headEnd type="none" w="med" len="med"/>
              <a:tailEnd type="none" w="med" len="med"/>
            </a:ln>
          </p:spPr>
        </p:cxnSp>
        <p:cxnSp>
          <p:nvCxnSpPr>
            <p:cNvPr id="1109" name="Google Shape;1109;p55"/>
            <p:cNvCxnSpPr/>
            <p:nvPr/>
          </p:nvCxnSpPr>
          <p:spPr>
            <a:xfrm rot="10800000">
              <a:off x="4293825" y="3762500"/>
              <a:ext cx="556500" cy="0"/>
            </a:xfrm>
            <a:prstGeom prst="straightConnector1">
              <a:avLst/>
            </a:prstGeom>
            <a:noFill/>
            <a:ln w="19050" cap="flat" cmpd="sng">
              <a:solidFill>
                <a:schemeClr val="accent3"/>
              </a:solidFill>
              <a:prstDash val="solid"/>
              <a:round/>
              <a:headEnd type="none" w="med" len="med"/>
              <a:tailEnd type="none" w="med" len="med"/>
            </a:ln>
          </p:spPr>
        </p:cxnSp>
        <p:cxnSp>
          <p:nvCxnSpPr>
            <p:cNvPr id="1110" name="Google Shape;1110;p55"/>
            <p:cNvCxnSpPr/>
            <p:nvPr/>
          </p:nvCxnSpPr>
          <p:spPr>
            <a:xfrm rot="10800000">
              <a:off x="6966575" y="3762500"/>
              <a:ext cx="556500" cy="0"/>
            </a:xfrm>
            <a:prstGeom prst="straightConnector1">
              <a:avLst/>
            </a:prstGeom>
            <a:noFill/>
            <a:ln w="19050" cap="flat" cmpd="sng">
              <a:solidFill>
                <a:schemeClr val="accent3"/>
              </a:solidFill>
              <a:prstDash val="solid"/>
              <a:round/>
              <a:headEnd type="none" w="med" len="med"/>
              <a:tailEnd type="none" w="med" len="med"/>
            </a:ln>
          </p:spPr>
        </p:cxnSp>
      </p:grpSp>
      <p:sp>
        <p:nvSpPr>
          <p:cNvPr id="1111" name="Google Shape;1111;p55"/>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a:t>DECISION TREE</a:t>
            </a:r>
            <a:endParaRPr/>
          </a:p>
        </p:txBody>
      </p:sp>
      <p:sp>
        <p:nvSpPr>
          <p:cNvPr id="1112" name="Google Shape;1112;p55"/>
          <p:cNvSpPr txBox="1"/>
          <p:nvPr/>
        </p:nvSpPr>
        <p:spPr>
          <a:xfrm>
            <a:off x="3255300" y="2869428"/>
            <a:ext cx="2633400" cy="810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de" sz="2100">
                <a:solidFill>
                  <a:schemeClr val="dk1"/>
                </a:solidFill>
                <a:latin typeface="Oswald"/>
                <a:ea typeface="Oswald"/>
                <a:cs typeface="Oswald"/>
                <a:sym typeface="Oswald"/>
              </a:rPr>
              <a:t>Predict Quality of the Unique Wines</a:t>
            </a:r>
            <a:endParaRPr sz="2100">
              <a:solidFill>
                <a:schemeClr val="dk1"/>
              </a:solidFill>
              <a:latin typeface="Oswald"/>
              <a:ea typeface="Oswald"/>
              <a:cs typeface="Oswald"/>
              <a:sym typeface="Oswald"/>
            </a:endParaRPr>
          </a:p>
        </p:txBody>
      </p:sp>
      <p:sp>
        <p:nvSpPr>
          <p:cNvPr id="1113" name="Google Shape;1113;p55"/>
          <p:cNvSpPr txBox="1"/>
          <p:nvPr/>
        </p:nvSpPr>
        <p:spPr>
          <a:xfrm>
            <a:off x="582325" y="2869425"/>
            <a:ext cx="2633700" cy="810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de" sz="2100">
                <a:solidFill>
                  <a:schemeClr val="dk1"/>
                </a:solidFill>
                <a:latin typeface="Oswald"/>
                <a:ea typeface="Oswald"/>
                <a:cs typeface="Oswald"/>
                <a:sym typeface="Oswald"/>
              </a:rPr>
              <a:t>Picking Out Unique Wines</a:t>
            </a:r>
            <a:endParaRPr sz="2100">
              <a:solidFill>
                <a:schemeClr val="dk1"/>
              </a:solidFill>
              <a:latin typeface="Oswald"/>
              <a:ea typeface="Oswald"/>
              <a:cs typeface="Oswald"/>
              <a:sym typeface="Oswald"/>
            </a:endParaRPr>
          </a:p>
        </p:txBody>
      </p:sp>
      <p:sp>
        <p:nvSpPr>
          <p:cNvPr id="1114" name="Google Shape;1114;p55"/>
          <p:cNvSpPr txBox="1"/>
          <p:nvPr/>
        </p:nvSpPr>
        <p:spPr>
          <a:xfrm>
            <a:off x="5927975" y="2869420"/>
            <a:ext cx="2633400" cy="53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de" sz="2100">
                <a:solidFill>
                  <a:schemeClr val="dk1"/>
                </a:solidFill>
                <a:latin typeface="Oswald"/>
                <a:ea typeface="Oswald"/>
                <a:cs typeface="Oswald"/>
                <a:sym typeface="Oswald"/>
              </a:rPr>
              <a:t>Tabulate Probability </a:t>
            </a:r>
            <a:endParaRPr sz="2100">
              <a:solidFill>
                <a:schemeClr val="dk1"/>
              </a:solidFill>
              <a:latin typeface="Oswald"/>
              <a:ea typeface="Oswald"/>
              <a:cs typeface="Oswald"/>
              <a:sym typeface="Oswald"/>
            </a:endParaRPr>
          </a:p>
        </p:txBody>
      </p:sp>
      <p:sp>
        <p:nvSpPr>
          <p:cNvPr id="1115" name="Google Shape;1115;p55"/>
          <p:cNvSpPr txBox="1"/>
          <p:nvPr/>
        </p:nvSpPr>
        <p:spPr>
          <a:xfrm>
            <a:off x="5986267" y="3324820"/>
            <a:ext cx="2518800" cy="75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 sz="1500">
                <a:solidFill>
                  <a:schemeClr val="dk2"/>
                </a:solidFill>
                <a:latin typeface="Titillium Web"/>
                <a:ea typeface="Titillium Web"/>
                <a:cs typeface="Titillium Web"/>
                <a:sym typeface="Titillium Web"/>
              </a:rPr>
              <a:t>that the quality of the wine is “good”</a:t>
            </a:r>
            <a:endParaRPr sz="1500">
              <a:solidFill>
                <a:schemeClr val="dk2"/>
              </a:solidFill>
              <a:latin typeface="Titillium Web"/>
              <a:ea typeface="Titillium Web"/>
              <a:cs typeface="Titillium Web"/>
              <a:sym typeface="Titillium Web"/>
            </a:endParaRPr>
          </a:p>
        </p:txBody>
      </p:sp>
      <p:sp>
        <p:nvSpPr>
          <p:cNvPr id="1116" name="Google Shape;1116;p55"/>
          <p:cNvSpPr/>
          <p:nvPr/>
        </p:nvSpPr>
        <p:spPr>
          <a:xfrm>
            <a:off x="1839725" y="2657550"/>
            <a:ext cx="118800" cy="11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5"/>
          <p:cNvSpPr/>
          <p:nvPr/>
        </p:nvSpPr>
        <p:spPr>
          <a:xfrm>
            <a:off x="4512625" y="2657550"/>
            <a:ext cx="118800" cy="11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5"/>
          <p:cNvSpPr/>
          <p:nvPr/>
        </p:nvSpPr>
        <p:spPr>
          <a:xfrm>
            <a:off x="7185525" y="2657550"/>
            <a:ext cx="118800" cy="11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19" name="Google Shape;1119;p55"/>
          <p:cNvPicPr preferRelativeResize="0"/>
          <p:nvPr/>
        </p:nvPicPr>
        <p:blipFill>
          <a:blip r:embed="rId3">
            <a:alphaModFix/>
          </a:blip>
          <a:stretch>
            <a:fillRect/>
          </a:stretch>
        </p:blipFill>
        <p:spPr>
          <a:xfrm>
            <a:off x="1612825" y="1726675"/>
            <a:ext cx="572700" cy="572700"/>
          </a:xfrm>
          <a:prstGeom prst="rect">
            <a:avLst/>
          </a:prstGeom>
          <a:noFill/>
          <a:ln>
            <a:noFill/>
          </a:ln>
        </p:spPr>
      </p:pic>
      <p:pic>
        <p:nvPicPr>
          <p:cNvPr id="1120" name="Google Shape;1120;p55"/>
          <p:cNvPicPr preferRelativeResize="0"/>
          <p:nvPr/>
        </p:nvPicPr>
        <p:blipFill>
          <a:blip r:embed="rId4">
            <a:alphaModFix/>
          </a:blip>
          <a:stretch>
            <a:fillRect/>
          </a:stretch>
        </p:blipFill>
        <p:spPr>
          <a:xfrm>
            <a:off x="4254025" y="1726665"/>
            <a:ext cx="572700" cy="572721"/>
          </a:xfrm>
          <a:prstGeom prst="rect">
            <a:avLst/>
          </a:prstGeom>
          <a:noFill/>
          <a:ln>
            <a:noFill/>
          </a:ln>
        </p:spPr>
      </p:pic>
      <p:pic>
        <p:nvPicPr>
          <p:cNvPr id="1121" name="Google Shape;1121;p55"/>
          <p:cNvPicPr preferRelativeResize="0"/>
          <p:nvPr/>
        </p:nvPicPr>
        <p:blipFill>
          <a:blip r:embed="rId5">
            <a:alphaModFix/>
          </a:blip>
          <a:stretch>
            <a:fillRect/>
          </a:stretch>
        </p:blipFill>
        <p:spPr>
          <a:xfrm>
            <a:off x="6959325" y="1726675"/>
            <a:ext cx="572700" cy="572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grpSp>
        <p:nvGrpSpPr>
          <p:cNvPr id="1126" name="Google Shape;1126;p56"/>
          <p:cNvGrpSpPr/>
          <p:nvPr/>
        </p:nvGrpSpPr>
        <p:grpSpPr>
          <a:xfrm>
            <a:off x="6808445" y="1607525"/>
            <a:ext cx="811048" cy="810990"/>
            <a:chOff x="6808445" y="1455125"/>
            <a:chExt cx="811048" cy="810990"/>
          </a:xfrm>
        </p:grpSpPr>
        <p:sp>
          <p:nvSpPr>
            <p:cNvPr id="1127" name="Google Shape;1127;p56"/>
            <p:cNvSpPr/>
            <p:nvPr/>
          </p:nvSpPr>
          <p:spPr>
            <a:xfrm>
              <a:off x="6808445" y="1523660"/>
              <a:ext cx="742512" cy="742454"/>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6"/>
            <p:cNvSpPr/>
            <p:nvPr/>
          </p:nvSpPr>
          <p:spPr>
            <a:xfrm>
              <a:off x="6876982" y="1455125"/>
              <a:ext cx="742512" cy="742454"/>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56"/>
          <p:cNvGrpSpPr/>
          <p:nvPr/>
        </p:nvGrpSpPr>
        <p:grpSpPr>
          <a:xfrm>
            <a:off x="4135563" y="1607525"/>
            <a:ext cx="811048" cy="810990"/>
            <a:chOff x="4135563" y="1455125"/>
            <a:chExt cx="811048" cy="810990"/>
          </a:xfrm>
        </p:grpSpPr>
        <p:sp>
          <p:nvSpPr>
            <p:cNvPr id="1130" name="Google Shape;1130;p56"/>
            <p:cNvSpPr/>
            <p:nvPr/>
          </p:nvSpPr>
          <p:spPr>
            <a:xfrm>
              <a:off x="4135563" y="1523660"/>
              <a:ext cx="742512" cy="742454"/>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6"/>
            <p:cNvSpPr/>
            <p:nvPr/>
          </p:nvSpPr>
          <p:spPr>
            <a:xfrm>
              <a:off x="4204099" y="1455125"/>
              <a:ext cx="742512" cy="742454"/>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2" name="Google Shape;1132;p56"/>
          <p:cNvGrpSpPr/>
          <p:nvPr/>
        </p:nvGrpSpPr>
        <p:grpSpPr>
          <a:xfrm>
            <a:off x="1461275" y="1607525"/>
            <a:ext cx="811048" cy="810990"/>
            <a:chOff x="1461275" y="1455125"/>
            <a:chExt cx="811048" cy="810990"/>
          </a:xfrm>
        </p:grpSpPr>
        <p:sp>
          <p:nvSpPr>
            <p:cNvPr id="1133" name="Google Shape;1133;p56"/>
            <p:cNvSpPr/>
            <p:nvPr/>
          </p:nvSpPr>
          <p:spPr>
            <a:xfrm>
              <a:off x="1461275" y="1523660"/>
              <a:ext cx="742512" cy="742454"/>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6"/>
            <p:cNvSpPr/>
            <p:nvPr/>
          </p:nvSpPr>
          <p:spPr>
            <a:xfrm>
              <a:off x="1529811" y="1455125"/>
              <a:ext cx="742512" cy="742454"/>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35" name="Google Shape;1135;p56"/>
          <p:cNvCxnSpPr/>
          <p:nvPr/>
        </p:nvCxnSpPr>
        <p:spPr>
          <a:xfrm>
            <a:off x="1108975" y="2712793"/>
            <a:ext cx="8047800" cy="0"/>
          </a:xfrm>
          <a:prstGeom prst="straightConnector1">
            <a:avLst/>
          </a:prstGeom>
          <a:noFill/>
          <a:ln w="19050" cap="flat" cmpd="sng">
            <a:solidFill>
              <a:schemeClr val="accent3"/>
            </a:solidFill>
            <a:prstDash val="solid"/>
            <a:round/>
            <a:headEnd type="none" w="med" len="med"/>
            <a:tailEnd type="none" w="med" len="med"/>
          </a:ln>
        </p:spPr>
      </p:cxnSp>
      <p:sp>
        <p:nvSpPr>
          <p:cNvPr id="1136" name="Google Shape;1136;p56"/>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a:t>RANDOM FOREST MODEL</a:t>
            </a:r>
            <a:endParaRPr/>
          </a:p>
        </p:txBody>
      </p:sp>
      <p:sp>
        <p:nvSpPr>
          <p:cNvPr id="1137" name="Google Shape;1137;p56"/>
          <p:cNvSpPr txBox="1"/>
          <p:nvPr/>
        </p:nvSpPr>
        <p:spPr>
          <a:xfrm>
            <a:off x="3255400" y="2956000"/>
            <a:ext cx="2633400" cy="75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2100">
                <a:solidFill>
                  <a:schemeClr val="dk1"/>
                </a:solidFill>
                <a:latin typeface="Oswald"/>
                <a:ea typeface="Oswald"/>
                <a:cs typeface="Oswald"/>
                <a:sym typeface="Oswald"/>
              </a:rPr>
              <a:t>Input Values for the Random Forest Model</a:t>
            </a:r>
            <a:endParaRPr sz="2100">
              <a:solidFill>
                <a:schemeClr val="dk1"/>
              </a:solidFill>
              <a:latin typeface="Oswald"/>
              <a:ea typeface="Oswald"/>
              <a:cs typeface="Oswald"/>
              <a:sym typeface="Oswald"/>
            </a:endParaRPr>
          </a:p>
        </p:txBody>
      </p:sp>
      <p:sp>
        <p:nvSpPr>
          <p:cNvPr id="1138" name="Google Shape;1138;p56"/>
          <p:cNvSpPr txBox="1"/>
          <p:nvPr/>
        </p:nvSpPr>
        <p:spPr>
          <a:xfrm>
            <a:off x="3129438" y="3709300"/>
            <a:ext cx="2823300" cy="887400"/>
          </a:xfrm>
          <a:prstGeom prst="rect">
            <a:avLst/>
          </a:prstGeom>
          <a:noFill/>
          <a:ln>
            <a:noFill/>
          </a:ln>
        </p:spPr>
        <p:txBody>
          <a:bodyPr spcFirstLastPara="1" wrap="square" lIns="91425" tIns="91425" rIns="91425" bIns="91425" anchor="ctr" anchorCtr="0">
            <a:noAutofit/>
          </a:bodyPr>
          <a:lstStyle/>
          <a:p>
            <a:pPr marL="457200" lvl="0" indent="-323850" algn="ctr" rtl="0">
              <a:spcBef>
                <a:spcPts val="0"/>
              </a:spcBef>
              <a:spcAft>
                <a:spcPts val="0"/>
              </a:spcAft>
              <a:buClr>
                <a:schemeClr val="dk2"/>
              </a:buClr>
              <a:buSzPts val="1500"/>
              <a:buFont typeface="Titillium Web"/>
              <a:buChar char="❖"/>
            </a:pPr>
            <a:r>
              <a:rPr lang="de" sz="1500">
                <a:solidFill>
                  <a:schemeClr val="dk2"/>
                </a:solidFill>
                <a:latin typeface="Titillium Web"/>
                <a:ea typeface="Titillium Web"/>
                <a:cs typeface="Titillium Web"/>
                <a:sym typeface="Titillium Web"/>
              </a:rPr>
              <a:t>allocate the number of trees in the forest</a:t>
            </a:r>
            <a:endParaRPr sz="1500">
              <a:solidFill>
                <a:schemeClr val="dk2"/>
              </a:solidFill>
              <a:latin typeface="Titillium Web"/>
              <a:ea typeface="Titillium Web"/>
              <a:cs typeface="Titillium Web"/>
              <a:sym typeface="Titillium Web"/>
            </a:endParaRPr>
          </a:p>
          <a:p>
            <a:pPr marL="457200" lvl="0" indent="-323850" algn="ctr" rtl="0">
              <a:spcBef>
                <a:spcPts val="0"/>
              </a:spcBef>
              <a:spcAft>
                <a:spcPts val="0"/>
              </a:spcAft>
              <a:buClr>
                <a:schemeClr val="dk2"/>
              </a:buClr>
              <a:buSzPts val="1500"/>
              <a:buFont typeface="Titillium Web"/>
              <a:buChar char="❖"/>
            </a:pPr>
            <a:r>
              <a:rPr lang="de" sz="1500">
                <a:solidFill>
                  <a:schemeClr val="dk2"/>
                </a:solidFill>
                <a:latin typeface="Titillium Web"/>
                <a:ea typeface="Titillium Web"/>
                <a:cs typeface="Titillium Web"/>
                <a:sym typeface="Titillium Web"/>
              </a:rPr>
              <a:t>set the depth of each tree</a:t>
            </a:r>
            <a:endParaRPr sz="1500">
              <a:solidFill>
                <a:schemeClr val="dk2"/>
              </a:solidFill>
              <a:latin typeface="Titillium Web"/>
              <a:ea typeface="Titillium Web"/>
              <a:cs typeface="Titillium Web"/>
              <a:sym typeface="Titillium Web"/>
            </a:endParaRPr>
          </a:p>
        </p:txBody>
      </p:sp>
      <p:sp>
        <p:nvSpPr>
          <p:cNvPr id="1139" name="Google Shape;1139;p56"/>
          <p:cNvSpPr txBox="1"/>
          <p:nvPr/>
        </p:nvSpPr>
        <p:spPr>
          <a:xfrm>
            <a:off x="582425" y="2898300"/>
            <a:ext cx="2633700" cy="8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2100">
                <a:solidFill>
                  <a:schemeClr val="dk1"/>
                </a:solidFill>
                <a:latin typeface="Oswald"/>
                <a:ea typeface="Oswald"/>
                <a:cs typeface="Oswald"/>
                <a:sym typeface="Oswald"/>
              </a:rPr>
              <a:t>Identifying Response and Predictors</a:t>
            </a:r>
            <a:endParaRPr sz="2100">
              <a:solidFill>
                <a:schemeClr val="dk1"/>
              </a:solidFill>
              <a:latin typeface="Oswald"/>
              <a:ea typeface="Oswald"/>
              <a:cs typeface="Oswald"/>
              <a:sym typeface="Oswald"/>
            </a:endParaRPr>
          </a:p>
        </p:txBody>
      </p:sp>
      <p:sp>
        <p:nvSpPr>
          <p:cNvPr id="1140" name="Google Shape;1140;p56"/>
          <p:cNvSpPr txBox="1"/>
          <p:nvPr/>
        </p:nvSpPr>
        <p:spPr>
          <a:xfrm>
            <a:off x="577800" y="3709300"/>
            <a:ext cx="2518800" cy="753300"/>
          </a:xfrm>
          <a:prstGeom prst="rect">
            <a:avLst/>
          </a:prstGeom>
          <a:noFill/>
          <a:ln>
            <a:noFill/>
          </a:ln>
        </p:spPr>
        <p:txBody>
          <a:bodyPr spcFirstLastPara="1" wrap="square" lIns="91425" tIns="91425" rIns="91425" bIns="91425" anchor="ctr" anchorCtr="0">
            <a:noAutofit/>
          </a:bodyPr>
          <a:lstStyle/>
          <a:p>
            <a:pPr marL="457200" lvl="0" indent="-323850" algn="ctr" rtl="0">
              <a:spcBef>
                <a:spcPts val="0"/>
              </a:spcBef>
              <a:spcAft>
                <a:spcPts val="0"/>
              </a:spcAft>
              <a:buClr>
                <a:schemeClr val="dk2"/>
              </a:buClr>
              <a:buSzPts val="1500"/>
              <a:buFont typeface="Titillium Web"/>
              <a:buChar char="❖"/>
            </a:pPr>
            <a:r>
              <a:rPr lang="de" sz="1500">
                <a:solidFill>
                  <a:schemeClr val="dk2"/>
                </a:solidFill>
                <a:latin typeface="Titillium Web"/>
                <a:ea typeface="Titillium Web"/>
                <a:cs typeface="Titillium Web"/>
                <a:sym typeface="Titillium Web"/>
              </a:rPr>
              <a:t>y = new quality</a:t>
            </a:r>
            <a:endParaRPr sz="1500">
              <a:solidFill>
                <a:schemeClr val="dk2"/>
              </a:solidFill>
              <a:latin typeface="Titillium Web"/>
              <a:ea typeface="Titillium Web"/>
              <a:cs typeface="Titillium Web"/>
              <a:sym typeface="Titillium Web"/>
            </a:endParaRPr>
          </a:p>
          <a:p>
            <a:pPr marL="457200" lvl="0" indent="-323850" algn="ctr" rtl="0">
              <a:spcBef>
                <a:spcPts val="0"/>
              </a:spcBef>
              <a:spcAft>
                <a:spcPts val="0"/>
              </a:spcAft>
              <a:buClr>
                <a:schemeClr val="dk2"/>
              </a:buClr>
              <a:buSzPts val="1500"/>
              <a:buFont typeface="Titillium Web"/>
              <a:buChar char="❖"/>
            </a:pPr>
            <a:r>
              <a:rPr lang="de" sz="1500">
                <a:solidFill>
                  <a:schemeClr val="dk2"/>
                </a:solidFill>
                <a:latin typeface="Titillium Web"/>
                <a:ea typeface="Titillium Web"/>
                <a:cs typeface="Titillium Web"/>
                <a:sym typeface="Titillium Web"/>
              </a:rPr>
              <a:t>x = factors</a:t>
            </a:r>
            <a:endParaRPr sz="1500">
              <a:solidFill>
                <a:schemeClr val="dk2"/>
              </a:solidFill>
              <a:latin typeface="Titillium Web"/>
              <a:ea typeface="Titillium Web"/>
              <a:cs typeface="Titillium Web"/>
              <a:sym typeface="Titillium Web"/>
            </a:endParaRPr>
          </a:p>
        </p:txBody>
      </p:sp>
      <p:sp>
        <p:nvSpPr>
          <p:cNvPr id="1141" name="Google Shape;1141;p56"/>
          <p:cNvSpPr txBox="1"/>
          <p:nvPr/>
        </p:nvSpPr>
        <p:spPr>
          <a:xfrm>
            <a:off x="5928075" y="3015375"/>
            <a:ext cx="2633400" cy="53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2100">
                <a:solidFill>
                  <a:schemeClr val="dk1"/>
                </a:solidFill>
                <a:latin typeface="Oswald"/>
                <a:ea typeface="Oswald"/>
                <a:cs typeface="Oswald"/>
                <a:sym typeface="Oswald"/>
              </a:rPr>
              <a:t>Plotting the Forest</a:t>
            </a:r>
            <a:endParaRPr sz="2100">
              <a:solidFill>
                <a:schemeClr val="dk1"/>
              </a:solidFill>
              <a:latin typeface="Oswald"/>
              <a:ea typeface="Oswald"/>
              <a:cs typeface="Oswald"/>
              <a:sym typeface="Oswald"/>
            </a:endParaRPr>
          </a:p>
        </p:txBody>
      </p:sp>
      <p:sp>
        <p:nvSpPr>
          <p:cNvPr id="1142" name="Google Shape;1142;p56"/>
          <p:cNvSpPr txBox="1"/>
          <p:nvPr/>
        </p:nvSpPr>
        <p:spPr>
          <a:xfrm>
            <a:off x="5985600" y="3680500"/>
            <a:ext cx="2518800" cy="81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500">
              <a:solidFill>
                <a:schemeClr val="dk2"/>
              </a:solidFill>
              <a:latin typeface="Titillium Web"/>
              <a:ea typeface="Titillium Web"/>
              <a:cs typeface="Titillium Web"/>
              <a:sym typeface="Titillium Web"/>
            </a:endParaRPr>
          </a:p>
        </p:txBody>
      </p:sp>
      <p:sp>
        <p:nvSpPr>
          <p:cNvPr id="1143" name="Google Shape;1143;p56"/>
          <p:cNvSpPr/>
          <p:nvPr/>
        </p:nvSpPr>
        <p:spPr>
          <a:xfrm>
            <a:off x="1839725" y="2657550"/>
            <a:ext cx="118800" cy="11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6"/>
          <p:cNvSpPr/>
          <p:nvPr/>
        </p:nvSpPr>
        <p:spPr>
          <a:xfrm>
            <a:off x="4512625" y="2657550"/>
            <a:ext cx="118800" cy="11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6"/>
          <p:cNvSpPr/>
          <p:nvPr/>
        </p:nvSpPr>
        <p:spPr>
          <a:xfrm>
            <a:off x="7185525" y="2657550"/>
            <a:ext cx="118800" cy="11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6" name="Google Shape;1146;p56"/>
          <p:cNvGrpSpPr/>
          <p:nvPr/>
        </p:nvGrpSpPr>
        <p:grpSpPr>
          <a:xfrm>
            <a:off x="1621357" y="1718788"/>
            <a:ext cx="555632" cy="531592"/>
            <a:chOff x="3950316" y="3820307"/>
            <a:chExt cx="369805" cy="353782"/>
          </a:xfrm>
        </p:grpSpPr>
        <p:sp>
          <p:nvSpPr>
            <p:cNvPr id="1147" name="Google Shape;1147;p56"/>
            <p:cNvSpPr/>
            <p:nvPr/>
          </p:nvSpPr>
          <p:spPr>
            <a:xfrm>
              <a:off x="4040561" y="3880991"/>
              <a:ext cx="99802" cy="28383"/>
            </a:xfrm>
            <a:custGeom>
              <a:avLst/>
              <a:gdLst/>
              <a:ahLst/>
              <a:cxnLst/>
              <a:rect l="l" t="t" r="r" b="b"/>
              <a:pathLst>
                <a:path w="3133" h="891" extrusionOk="0">
                  <a:moveTo>
                    <a:pt x="1572" y="1"/>
                  </a:moveTo>
                  <a:cubicBezTo>
                    <a:pt x="1001" y="1"/>
                    <a:pt x="465" y="227"/>
                    <a:pt x="60" y="632"/>
                  </a:cubicBezTo>
                  <a:cubicBezTo>
                    <a:pt x="1" y="691"/>
                    <a:pt x="1" y="787"/>
                    <a:pt x="60" y="846"/>
                  </a:cubicBezTo>
                  <a:cubicBezTo>
                    <a:pt x="84" y="876"/>
                    <a:pt x="123" y="891"/>
                    <a:pt x="165" y="891"/>
                  </a:cubicBezTo>
                  <a:cubicBezTo>
                    <a:pt x="206" y="891"/>
                    <a:pt x="251" y="876"/>
                    <a:pt x="287" y="846"/>
                  </a:cubicBezTo>
                  <a:cubicBezTo>
                    <a:pt x="632" y="513"/>
                    <a:pt x="1072" y="310"/>
                    <a:pt x="1572" y="310"/>
                  </a:cubicBezTo>
                  <a:cubicBezTo>
                    <a:pt x="2061" y="310"/>
                    <a:pt x="2501" y="513"/>
                    <a:pt x="2846" y="846"/>
                  </a:cubicBezTo>
                  <a:cubicBezTo>
                    <a:pt x="2876" y="876"/>
                    <a:pt x="2918" y="891"/>
                    <a:pt x="2960" y="891"/>
                  </a:cubicBezTo>
                  <a:cubicBezTo>
                    <a:pt x="3001" y="891"/>
                    <a:pt x="3043" y="876"/>
                    <a:pt x="3073" y="846"/>
                  </a:cubicBezTo>
                  <a:cubicBezTo>
                    <a:pt x="3132" y="787"/>
                    <a:pt x="3132" y="691"/>
                    <a:pt x="3073" y="632"/>
                  </a:cubicBezTo>
                  <a:cubicBezTo>
                    <a:pt x="2668" y="227"/>
                    <a:pt x="2132" y="1"/>
                    <a:pt x="1572" y="1"/>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6"/>
            <p:cNvSpPr/>
            <p:nvPr/>
          </p:nvSpPr>
          <p:spPr>
            <a:xfrm>
              <a:off x="3950316" y="3820307"/>
              <a:ext cx="369805" cy="353782"/>
            </a:xfrm>
            <a:custGeom>
              <a:avLst/>
              <a:gdLst/>
              <a:ahLst/>
              <a:cxnLst/>
              <a:rect l="l" t="t" r="r" b="b"/>
              <a:pathLst>
                <a:path w="11609" h="11106" extrusionOk="0">
                  <a:moveTo>
                    <a:pt x="7358" y="6728"/>
                  </a:moveTo>
                  <a:lnTo>
                    <a:pt x="7799" y="7156"/>
                  </a:lnTo>
                  <a:lnTo>
                    <a:pt x="7513" y="7442"/>
                  </a:lnTo>
                  <a:lnTo>
                    <a:pt x="7084" y="7014"/>
                  </a:lnTo>
                  <a:cubicBezTo>
                    <a:pt x="7180" y="6918"/>
                    <a:pt x="7275" y="6835"/>
                    <a:pt x="7358" y="6728"/>
                  </a:cubicBezTo>
                  <a:close/>
                  <a:moveTo>
                    <a:pt x="4395" y="358"/>
                  </a:moveTo>
                  <a:cubicBezTo>
                    <a:pt x="5337" y="358"/>
                    <a:pt x="6281" y="715"/>
                    <a:pt x="7001" y="1429"/>
                  </a:cubicBezTo>
                  <a:cubicBezTo>
                    <a:pt x="8370" y="2799"/>
                    <a:pt x="8430" y="4942"/>
                    <a:pt x="7239" y="6382"/>
                  </a:cubicBezTo>
                  <a:cubicBezTo>
                    <a:pt x="7096" y="6561"/>
                    <a:pt x="6930" y="6728"/>
                    <a:pt x="6763" y="6859"/>
                  </a:cubicBezTo>
                  <a:cubicBezTo>
                    <a:pt x="6075" y="7434"/>
                    <a:pt x="5230" y="7723"/>
                    <a:pt x="4386" y="7723"/>
                  </a:cubicBezTo>
                  <a:cubicBezTo>
                    <a:pt x="3448" y="7723"/>
                    <a:pt x="2513" y="7365"/>
                    <a:pt x="1798" y="6644"/>
                  </a:cubicBezTo>
                  <a:cubicBezTo>
                    <a:pt x="357" y="5192"/>
                    <a:pt x="357" y="2870"/>
                    <a:pt x="1798" y="1429"/>
                  </a:cubicBezTo>
                  <a:cubicBezTo>
                    <a:pt x="2512" y="715"/>
                    <a:pt x="3453" y="358"/>
                    <a:pt x="4395" y="358"/>
                  </a:cubicBezTo>
                  <a:close/>
                  <a:moveTo>
                    <a:pt x="8226" y="7228"/>
                  </a:moveTo>
                  <a:cubicBezTo>
                    <a:pt x="8260" y="7228"/>
                    <a:pt x="8293" y="7240"/>
                    <a:pt x="8311" y="7264"/>
                  </a:cubicBezTo>
                  <a:lnTo>
                    <a:pt x="8763" y="7668"/>
                  </a:lnTo>
                  <a:lnTo>
                    <a:pt x="8001" y="8430"/>
                  </a:lnTo>
                  <a:lnTo>
                    <a:pt x="7620" y="7966"/>
                  </a:lnTo>
                  <a:cubicBezTo>
                    <a:pt x="7573" y="7918"/>
                    <a:pt x="7573" y="7835"/>
                    <a:pt x="7620" y="7787"/>
                  </a:cubicBezTo>
                  <a:lnTo>
                    <a:pt x="8132" y="7264"/>
                  </a:lnTo>
                  <a:cubicBezTo>
                    <a:pt x="8156" y="7240"/>
                    <a:pt x="8192" y="7228"/>
                    <a:pt x="8226" y="7228"/>
                  </a:cubicBezTo>
                  <a:close/>
                  <a:moveTo>
                    <a:pt x="9013" y="7871"/>
                  </a:moveTo>
                  <a:lnTo>
                    <a:pt x="10871" y="9514"/>
                  </a:lnTo>
                  <a:cubicBezTo>
                    <a:pt x="11192" y="9800"/>
                    <a:pt x="11204" y="10276"/>
                    <a:pt x="10906" y="10573"/>
                  </a:cubicBezTo>
                  <a:cubicBezTo>
                    <a:pt x="10765" y="10715"/>
                    <a:pt x="10580" y="10784"/>
                    <a:pt x="10396" y="10784"/>
                  </a:cubicBezTo>
                  <a:cubicBezTo>
                    <a:pt x="10193" y="10784"/>
                    <a:pt x="9990" y="10700"/>
                    <a:pt x="9847" y="10538"/>
                  </a:cubicBezTo>
                  <a:lnTo>
                    <a:pt x="8227" y="8668"/>
                  </a:lnTo>
                  <a:lnTo>
                    <a:pt x="9013" y="7871"/>
                  </a:lnTo>
                  <a:close/>
                  <a:moveTo>
                    <a:pt x="4423" y="1"/>
                  </a:moveTo>
                  <a:cubicBezTo>
                    <a:pt x="3396" y="1"/>
                    <a:pt x="2370" y="394"/>
                    <a:pt x="1584" y="1179"/>
                  </a:cubicBezTo>
                  <a:cubicBezTo>
                    <a:pt x="0" y="2775"/>
                    <a:pt x="0" y="5299"/>
                    <a:pt x="1560" y="6883"/>
                  </a:cubicBezTo>
                  <a:cubicBezTo>
                    <a:pt x="2340" y="7663"/>
                    <a:pt x="3364" y="8052"/>
                    <a:pt x="4389" y="8052"/>
                  </a:cubicBezTo>
                  <a:cubicBezTo>
                    <a:pt x="5257" y="8052"/>
                    <a:pt x="6126" y="7773"/>
                    <a:pt x="6846" y="7216"/>
                  </a:cubicBezTo>
                  <a:lnTo>
                    <a:pt x="7323" y="7692"/>
                  </a:lnTo>
                  <a:cubicBezTo>
                    <a:pt x="7239" y="7859"/>
                    <a:pt x="7263" y="8049"/>
                    <a:pt x="7394" y="8180"/>
                  </a:cubicBezTo>
                  <a:lnTo>
                    <a:pt x="9644" y="10752"/>
                  </a:lnTo>
                  <a:cubicBezTo>
                    <a:pt x="9847" y="10986"/>
                    <a:pt x="10133" y="11105"/>
                    <a:pt x="10421" y="11105"/>
                  </a:cubicBezTo>
                  <a:cubicBezTo>
                    <a:pt x="10690" y="11105"/>
                    <a:pt x="10961" y="11001"/>
                    <a:pt x="11168" y="10788"/>
                  </a:cubicBezTo>
                  <a:cubicBezTo>
                    <a:pt x="11609" y="10359"/>
                    <a:pt x="11573" y="9657"/>
                    <a:pt x="11133" y="9264"/>
                  </a:cubicBezTo>
                  <a:lnTo>
                    <a:pt x="8573" y="7014"/>
                  </a:lnTo>
                  <a:cubicBezTo>
                    <a:pt x="8483" y="6939"/>
                    <a:pt x="8369" y="6897"/>
                    <a:pt x="8259" y="6897"/>
                  </a:cubicBezTo>
                  <a:cubicBezTo>
                    <a:pt x="8194" y="6897"/>
                    <a:pt x="8130" y="6911"/>
                    <a:pt x="8073" y="6942"/>
                  </a:cubicBezTo>
                  <a:lnTo>
                    <a:pt x="7596" y="6454"/>
                  </a:lnTo>
                  <a:cubicBezTo>
                    <a:pt x="8811" y="4894"/>
                    <a:pt x="8704" y="2632"/>
                    <a:pt x="7263" y="1179"/>
                  </a:cubicBezTo>
                  <a:cubicBezTo>
                    <a:pt x="6477" y="394"/>
                    <a:pt x="5450" y="1"/>
                    <a:pt x="4423" y="1"/>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6"/>
            <p:cNvSpPr/>
            <p:nvPr/>
          </p:nvSpPr>
          <p:spPr>
            <a:xfrm>
              <a:off x="4098219" y="3850602"/>
              <a:ext cx="101299" cy="195781"/>
            </a:xfrm>
            <a:custGeom>
              <a:avLst/>
              <a:gdLst/>
              <a:ahLst/>
              <a:cxnLst/>
              <a:rect l="l" t="t" r="r" b="b"/>
              <a:pathLst>
                <a:path w="3180" h="6146" extrusionOk="0">
                  <a:moveTo>
                    <a:pt x="194" y="1"/>
                  </a:moveTo>
                  <a:cubicBezTo>
                    <a:pt x="120" y="1"/>
                    <a:pt x="58" y="57"/>
                    <a:pt x="36" y="133"/>
                  </a:cubicBezTo>
                  <a:cubicBezTo>
                    <a:pt x="24" y="228"/>
                    <a:pt x="84" y="300"/>
                    <a:pt x="179" y="312"/>
                  </a:cubicBezTo>
                  <a:cubicBezTo>
                    <a:pt x="775" y="407"/>
                    <a:pt x="1322" y="669"/>
                    <a:pt x="1739" y="1110"/>
                  </a:cubicBezTo>
                  <a:cubicBezTo>
                    <a:pt x="2822" y="2193"/>
                    <a:pt x="2822" y="3967"/>
                    <a:pt x="1739" y="5050"/>
                  </a:cubicBezTo>
                  <a:cubicBezTo>
                    <a:pt x="1286" y="5479"/>
                    <a:pt x="739" y="5765"/>
                    <a:pt x="143" y="5836"/>
                  </a:cubicBezTo>
                  <a:cubicBezTo>
                    <a:pt x="60" y="5848"/>
                    <a:pt x="1" y="5932"/>
                    <a:pt x="13" y="6015"/>
                  </a:cubicBezTo>
                  <a:cubicBezTo>
                    <a:pt x="24" y="6086"/>
                    <a:pt x="84" y="6146"/>
                    <a:pt x="179" y="6146"/>
                  </a:cubicBezTo>
                  <a:lnTo>
                    <a:pt x="203" y="6146"/>
                  </a:lnTo>
                  <a:cubicBezTo>
                    <a:pt x="870" y="6063"/>
                    <a:pt x="1489" y="5753"/>
                    <a:pt x="1977" y="5277"/>
                  </a:cubicBezTo>
                  <a:cubicBezTo>
                    <a:pt x="3180" y="4062"/>
                    <a:pt x="3180" y="2086"/>
                    <a:pt x="1977" y="883"/>
                  </a:cubicBezTo>
                  <a:cubicBezTo>
                    <a:pt x="1501" y="407"/>
                    <a:pt x="894" y="97"/>
                    <a:pt x="215" y="2"/>
                  </a:cubicBezTo>
                  <a:cubicBezTo>
                    <a:pt x="208" y="1"/>
                    <a:pt x="201" y="1"/>
                    <a:pt x="194" y="1"/>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6"/>
            <p:cNvSpPr/>
            <p:nvPr/>
          </p:nvSpPr>
          <p:spPr>
            <a:xfrm>
              <a:off x="3981789" y="3849136"/>
              <a:ext cx="103178" cy="198011"/>
            </a:xfrm>
            <a:custGeom>
              <a:avLst/>
              <a:gdLst/>
              <a:ahLst/>
              <a:cxnLst/>
              <a:rect l="l" t="t" r="r" b="b"/>
              <a:pathLst>
                <a:path w="3239" h="6216" extrusionOk="0">
                  <a:moveTo>
                    <a:pt x="3036" y="1"/>
                  </a:moveTo>
                  <a:cubicBezTo>
                    <a:pt x="2346" y="120"/>
                    <a:pt x="1703" y="441"/>
                    <a:pt x="1215" y="929"/>
                  </a:cubicBezTo>
                  <a:cubicBezTo>
                    <a:pt x="0" y="2132"/>
                    <a:pt x="0" y="4108"/>
                    <a:pt x="1215" y="5323"/>
                  </a:cubicBezTo>
                  <a:cubicBezTo>
                    <a:pt x="1715" y="5823"/>
                    <a:pt x="2346" y="6120"/>
                    <a:pt x="3036" y="6216"/>
                  </a:cubicBezTo>
                  <a:lnTo>
                    <a:pt x="3060" y="6216"/>
                  </a:lnTo>
                  <a:cubicBezTo>
                    <a:pt x="3132" y="6216"/>
                    <a:pt x="3203" y="6156"/>
                    <a:pt x="3215" y="6061"/>
                  </a:cubicBezTo>
                  <a:cubicBezTo>
                    <a:pt x="3239" y="5978"/>
                    <a:pt x="3156" y="5894"/>
                    <a:pt x="3072" y="5882"/>
                  </a:cubicBezTo>
                  <a:cubicBezTo>
                    <a:pt x="2441" y="5811"/>
                    <a:pt x="1882" y="5537"/>
                    <a:pt x="1429" y="5085"/>
                  </a:cubicBezTo>
                  <a:cubicBezTo>
                    <a:pt x="346" y="3989"/>
                    <a:pt x="346" y="2215"/>
                    <a:pt x="1429" y="1132"/>
                  </a:cubicBezTo>
                  <a:cubicBezTo>
                    <a:pt x="1882" y="691"/>
                    <a:pt x="2441" y="405"/>
                    <a:pt x="3072" y="334"/>
                  </a:cubicBezTo>
                  <a:cubicBezTo>
                    <a:pt x="3156" y="322"/>
                    <a:pt x="3215" y="239"/>
                    <a:pt x="3215" y="155"/>
                  </a:cubicBezTo>
                  <a:cubicBezTo>
                    <a:pt x="3203" y="60"/>
                    <a:pt x="3132" y="1"/>
                    <a:pt x="3036" y="1"/>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51" name="Google Shape;1151;p56"/>
          <p:cNvPicPr preferRelativeResize="0"/>
          <p:nvPr/>
        </p:nvPicPr>
        <p:blipFill>
          <a:blip r:embed="rId3">
            <a:alphaModFix/>
          </a:blip>
          <a:stretch>
            <a:fillRect/>
          </a:stretch>
        </p:blipFill>
        <p:spPr>
          <a:xfrm>
            <a:off x="4262563" y="1702274"/>
            <a:ext cx="555651" cy="555651"/>
          </a:xfrm>
          <a:prstGeom prst="rect">
            <a:avLst/>
          </a:prstGeom>
          <a:noFill/>
          <a:ln>
            <a:noFill/>
          </a:ln>
        </p:spPr>
      </p:pic>
      <p:pic>
        <p:nvPicPr>
          <p:cNvPr id="1152" name="Google Shape;1152;p56"/>
          <p:cNvPicPr preferRelativeResize="0"/>
          <p:nvPr/>
        </p:nvPicPr>
        <p:blipFill>
          <a:blip r:embed="rId4">
            <a:alphaModFix/>
          </a:blip>
          <a:stretch>
            <a:fillRect/>
          </a:stretch>
        </p:blipFill>
        <p:spPr>
          <a:xfrm>
            <a:off x="6967175" y="1702275"/>
            <a:ext cx="555651" cy="5556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grpSp>
        <p:nvGrpSpPr>
          <p:cNvPr id="1157" name="Google Shape;1157;p57"/>
          <p:cNvGrpSpPr/>
          <p:nvPr/>
        </p:nvGrpSpPr>
        <p:grpSpPr>
          <a:xfrm>
            <a:off x="1842275" y="1607525"/>
            <a:ext cx="811048" cy="810990"/>
            <a:chOff x="1461275" y="1455125"/>
            <a:chExt cx="811048" cy="810990"/>
          </a:xfrm>
        </p:grpSpPr>
        <p:sp>
          <p:nvSpPr>
            <p:cNvPr id="1158" name="Google Shape;1158;p57"/>
            <p:cNvSpPr/>
            <p:nvPr/>
          </p:nvSpPr>
          <p:spPr>
            <a:xfrm>
              <a:off x="1461275" y="1523660"/>
              <a:ext cx="742512" cy="742454"/>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7"/>
            <p:cNvSpPr/>
            <p:nvPr/>
          </p:nvSpPr>
          <p:spPr>
            <a:xfrm>
              <a:off x="1529811" y="1455125"/>
              <a:ext cx="742512" cy="742454"/>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0" name="Google Shape;1160;p5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a:t>RANDOM FOREST MODEL</a:t>
            </a:r>
            <a:endParaRPr/>
          </a:p>
        </p:txBody>
      </p:sp>
      <p:sp>
        <p:nvSpPr>
          <p:cNvPr id="1161" name="Google Shape;1161;p57"/>
          <p:cNvSpPr txBox="1"/>
          <p:nvPr/>
        </p:nvSpPr>
        <p:spPr>
          <a:xfrm>
            <a:off x="963275" y="2923478"/>
            <a:ext cx="2633700" cy="810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de" sz="2100">
                <a:solidFill>
                  <a:schemeClr val="dk1"/>
                </a:solidFill>
                <a:latin typeface="Oswald"/>
                <a:ea typeface="Oswald"/>
                <a:cs typeface="Oswald"/>
                <a:sym typeface="Oswald"/>
              </a:rPr>
              <a:t>Plot Confusion Matrix for Train Dataset</a:t>
            </a:r>
            <a:endParaRPr sz="2100">
              <a:solidFill>
                <a:schemeClr val="dk1"/>
              </a:solidFill>
              <a:latin typeface="Oswald"/>
              <a:ea typeface="Oswald"/>
              <a:cs typeface="Oswald"/>
              <a:sym typeface="Oswald"/>
            </a:endParaRPr>
          </a:p>
        </p:txBody>
      </p:sp>
      <p:sp>
        <p:nvSpPr>
          <p:cNvPr id="1162" name="Google Shape;1162;p57"/>
          <p:cNvSpPr/>
          <p:nvPr/>
        </p:nvSpPr>
        <p:spPr>
          <a:xfrm>
            <a:off x="2220725" y="2657550"/>
            <a:ext cx="118800" cy="11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3" name="Google Shape;1163;p57"/>
          <p:cNvCxnSpPr/>
          <p:nvPr/>
        </p:nvCxnSpPr>
        <p:spPr>
          <a:xfrm rot="10800000" flipH="1">
            <a:off x="-55525" y="2723500"/>
            <a:ext cx="7180200" cy="2400"/>
          </a:xfrm>
          <a:prstGeom prst="straightConnector1">
            <a:avLst/>
          </a:prstGeom>
          <a:noFill/>
          <a:ln w="19050" cap="flat" cmpd="sng">
            <a:solidFill>
              <a:schemeClr val="accent3"/>
            </a:solidFill>
            <a:prstDash val="solid"/>
            <a:round/>
            <a:headEnd type="none" w="med" len="med"/>
            <a:tailEnd type="none" w="med" len="med"/>
          </a:ln>
        </p:spPr>
      </p:cxnSp>
      <p:pic>
        <p:nvPicPr>
          <p:cNvPr id="1164" name="Google Shape;1164;p57"/>
          <p:cNvPicPr preferRelativeResize="0"/>
          <p:nvPr/>
        </p:nvPicPr>
        <p:blipFill>
          <a:blip r:embed="rId3">
            <a:alphaModFix/>
          </a:blip>
          <a:stretch>
            <a:fillRect/>
          </a:stretch>
        </p:blipFill>
        <p:spPr>
          <a:xfrm>
            <a:off x="1950350" y="1683250"/>
            <a:ext cx="659549" cy="659549"/>
          </a:xfrm>
          <a:prstGeom prst="rect">
            <a:avLst/>
          </a:prstGeom>
          <a:noFill/>
          <a:ln>
            <a:noFill/>
          </a:ln>
        </p:spPr>
      </p:pic>
      <p:grpSp>
        <p:nvGrpSpPr>
          <p:cNvPr id="1165" name="Google Shape;1165;p57"/>
          <p:cNvGrpSpPr/>
          <p:nvPr/>
        </p:nvGrpSpPr>
        <p:grpSpPr>
          <a:xfrm>
            <a:off x="5118875" y="1607525"/>
            <a:ext cx="811048" cy="810990"/>
            <a:chOff x="1461275" y="1455125"/>
            <a:chExt cx="811048" cy="810990"/>
          </a:xfrm>
        </p:grpSpPr>
        <p:sp>
          <p:nvSpPr>
            <p:cNvPr id="1166" name="Google Shape;1166;p57"/>
            <p:cNvSpPr/>
            <p:nvPr/>
          </p:nvSpPr>
          <p:spPr>
            <a:xfrm>
              <a:off x="1461275" y="1523660"/>
              <a:ext cx="742512" cy="742454"/>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7"/>
            <p:cNvSpPr/>
            <p:nvPr/>
          </p:nvSpPr>
          <p:spPr>
            <a:xfrm>
              <a:off x="1529811" y="1455125"/>
              <a:ext cx="742512" cy="742454"/>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8" name="Google Shape;1168;p57"/>
          <p:cNvSpPr txBox="1"/>
          <p:nvPr/>
        </p:nvSpPr>
        <p:spPr>
          <a:xfrm>
            <a:off x="4239875" y="2923478"/>
            <a:ext cx="2633700" cy="810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de" sz="2100">
                <a:solidFill>
                  <a:schemeClr val="dk1"/>
                </a:solidFill>
                <a:latin typeface="Oswald"/>
                <a:ea typeface="Oswald"/>
                <a:cs typeface="Oswald"/>
                <a:sym typeface="Oswald"/>
              </a:rPr>
              <a:t>Plot Confusion Matrix for Test Dataset</a:t>
            </a:r>
            <a:endParaRPr sz="2100">
              <a:solidFill>
                <a:schemeClr val="dk1"/>
              </a:solidFill>
              <a:latin typeface="Oswald"/>
              <a:ea typeface="Oswald"/>
              <a:cs typeface="Oswald"/>
              <a:sym typeface="Oswald"/>
            </a:endParaRPr>
          </a:p>
        </p:txBody>
      </p:sp>
      <p:sp>
        <p:nvSpPr>
          <p:cNvPr id="1169" name="Google Shape;1169;p57"/>
          <p:cNvSpPr/>
          <p:nvPr/>
        </p:nvSpPr>
        <p:spPr>
          <a:xfrm>
            <a:off x="5497325" y="2657550"/>
            <a:ext cx="118800" cy="11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70" name="Google Shape;1170;p57"/>
          <p:cNvPicPr preferRelativeResize="0"/>
          <p:nvPr/>
        </p:nvPicPr>
        <p:blipFill>
          <a:blip r:embed="rId3">
            <a:alphaModFix/>
          </a:blip>
          <a:stretch>
            <a:fillRect/>
          </a:stretch>
        </p:blipFill>
        <p:spPr>
          <a:xfrm>
            <a:off x="5226950" y="1683250"/>
            <a:ext cx="659549" cy="6595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grpSp>
        <p:nvGrpSpPr>
          <p:cNvPr id="1175" name="Google Shape;1175;p58"/>
          <p:cNvGrpSpPr/>
          <p:nvPr/>
        </p:nvGrpSpPr>
        <p:grpSpPr>
          <a:xfrm>
            <a:off x="6808445" y="1607525"/>
            <a:ext cx="811048" cy="810990"/>
            <a:chOff x="6808445" y="1455125"/>
            <a:chExt cx="811048" cy="810990"/>
          </a:xfrm>
        </p:grpSpPr>
        <p:sp>
          <p:nvSpPr>
            <p:cNvPr id="1176" name="Google Shape;1176;p58"/>
            <p:cNvSpPr/>
            <p:nvPr/>
          </p:nvSpPr>
          <p:spPr>
            <a:xfrm>
              <a:off x="6808445" y="1523660"/>
              <a:ext cx="742512" cy="742454"/>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8"/>
            <p:cNvSpPr/>
            <p:nvPr/>
          </p:nvSpPr>
          <p:spPr>
            <a:xfrm>
              <a:off x="6876982" y="1455125"/>
              <a:ext cx="742512" cy="742454"/>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58"/>
          <p:cNvGrpSpPr/>
          <p:nvPr/>
        </p:nvGrpSpPr>
        <p:grpSpPr>
          <a:xfrm>
            <a:off x="4091463" y="1607525"/>
            <a:ext cx="811048" cy="810990"/>
            <a:chOff x="4135563" y="1455125"/>
            <a:chExt cx="811048" cy="810990"/>
          </a:xfrm>
        </p:grpSpPr>
        <p:sp>
          <p:nvSpPr>
            <p:cNvPr id="1179" name="Google Shape;1179;p58"/>
            <p:cNvSpPr/>
            <p:nvPr/>
          </p:nvSpPr>
          <p:spPr>
            <a:xfrm>
              <a:off x="4135563" y="1523660"/>
              <a:ext cx="742512" cy="742454"/>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8"/>
            <p:cNvSpPr/>
            <p:nvPr/>
          </p:nvSpPr>
          <p:spPr>
            <a:xfrm>
              <a:off x="4204099" y="1455125"/>
              <a:ext cx="742512" cy="742454"/>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58"/>
          <p:cNvGrpSpPr/>
          <p:nvPr/>
        </p:nvGrpSpPr>
        <p:grpSpPr>
          <a:xfrm>
            <a:off x="1461275" y="1607525"/>
            <a:ext cx="811048" cy="810990"/>
            <a:chOff x="1461275" y="1455125"/>
            <a:chExt cx="811048" cy="810990"/>
          </a:xfrm>
        </p:grpSpPr>
        <p:sp>
          <p:nvSpPr>
            <p:cNvPr id="1182" name="Google Shape;1182;p58"/>
            <p:cNvSpPr/>
            <p:nvPr/>
          </p:nvSpPr>
          <p:spPr>
            <a:xfrm>
              <a:off x="1461275" y="1523660"/>
              <a:ext cx="742512" cy="742454"/>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8"/>
            <p:cNvSpPr/>
            <p:nvPr/>
          </p:nvSpPr>
          <p:spPr>
            <a:xfrm>
              <a:off x="1529811" y="1455125"/>
              <a:ext cx="742512" cy="742454"/>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58"/>
          <p:cNvGrpSpPr/>
          <p:nvPr/>
        </p:nvGrpSpPr>
        <p:grpSpPr>
          <a:xfrm>
            <a:off x="0" y="2712850"/>
            <a:ext cx="8047800" cy="1354450"/>
            <a:chOff x="0" y="2408050"/>
            <a:chExt cx="8047800" cy="1354450"/>
          </a:xfrm>
        </p:grpSpPr>
        <p:cxnSp>
          <p:nvCxnSpPr>
            <p:cNvPr id="1185" name="Google Shape;1185;p58"/>
            <p:cNvCxnSpPr/>
            <p:nvPr/>
          </p:nvCxnSpPr>
          <p:spPr>
            <a:xfrm>
              <a:off x="0" y="2408050"/>
              <a:ext cx="8047800" cy="0"/>
            </a:xfrm>
            <a:prstGeom prst="straightConnector1">
              <a:avLst/>
            </a:prstGeom>
            <a:noFill/>
            <a:ln w="19050" cap="flat" cmpd="sng">
              <a:solidFill>
                <a:schemeClr val="accent3"/>
              </a:solidFill>
              <a:prstDash val="solid"/>
              <a:round/>
              <a:headEnd type="none" w="med" len="med"/>
              <a:tailEnd type="none" w="med" len="med"/>
            </a:ln>
          </p:spPr>
        </p:cxnSp>
        <p:cxnSp>
          <p:nvCxnSpPr>
            <p:cNvPr id="1186" name="Google Shape;1186;p58"/>
            <p:cNvCxnSpPr/>
            <p:nvPr/>
          </p:nvCxnSpPr>
          <p:spPr>
            <a:xfrm rot="10800000">
              <a:off x="1613700" y="3762500"/>
              <a:ext cx="556500" cy="0"/>
            </a:xfrm>
            <a:prstGeom prst="straightConnector1">
              <a:avLst/>
            </a:prstGeom>
            <a:noFill/>
            <a:ln w="19050" cap="flat" cmpd="sng">
              <a:solidFill>
                <a:schemeClr val="accent3"/>
              </a:solidFill>
              <a:prstDash val="solid"/>
              <a:round/>
              <a:headEnd type="none" w="med" len="med"/>
              <a:tailEnd type="none" w="med" len="med"/>
            </a:ln>
          </p:spPr>
        </p:cxnSp>
        <p:cxnSp>
          <p:nvCxnSpPr>
            <p:cNvPr id="1187" name="Google Shape;1187;p58"/>
            <p:cNvCxnSpPr/>
            <p:nvPr/>
          </p:nvCxnSpPr>
          <p:spPr>
            <a:xfrm rot="10800000">
              <a:off x="4293825" y="3762500"/>
              <a:ext cx="556500" cy="0"/>
            </a:xfrm>
            <a:prstGeom prst="straightConnector1">
              <a:avLst/>
            </a:prstGeom>
            <a:noFill/>
            <a:ln w="19050" cap="flat" cmpd="sng">
              <a:solidFill>
                <a:schemeClr val="accent3"/>
              </a:solidFill>
              <a:prstDash val="solid"/>
              <a:round/>
              <a:headEnd type="none" w="med" len="med"/>
              <a:tailEnd type="none" w="med" len="med"/>
            </a:ln>
          </p:spPr>
        </p:cxnSp>
        <p:cxnSp>
          <p:nvCxnSpPr>
            <p:cNvPr id="1188" name="Google Shape;1188;p58"/>
            <p:cNvCxnSpPr/>
            <p:nvPr/>
          </p:nvCxnSpPr>
          <p:spPr>
            <a:xfrm rot="10800000">
              <a:off x="6966575" y="3762500"/>
              <a:ext cx="556500" cy="0"/>
            </a:xfrm>
            <a:prstGeom prst="straightConnector1">
              <a:avLst/>
            </a:prstGeom>
            <a:noFill/>
            <a:ln w="19050" cap="flat" cmpd="sng">
              <a:solidFill>
                <a:schemeClr val="accent3"/>
              </a:solidFill>
              <a:prstDash val="solid"/>
              <a:round/>
              <a:headEnd type="none" w="med" len="med"/>
              <a:tailEnd type="none" w="med" len="med"/>
            </a:ln>
          </p:spPr>
        </p:cxnSp>
      </p:grpSp>
      <p:sp>
        <p:nvSpPr>
          <p:cNvPr id="1189" name="Google Shape;1189;p58"/>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a:t>RANDOM FOREST MODEL</a:t>
            </a:r>
            <a:endParaRPr/>
          </a:p>
        </p:txBody>
      </p:sp>
      <p:sp>
        <p:nvSpPr>
          <p:cNvPr id="1190" name="Google Shape;1190;p58"/>
          <p:cNvSpPr txBox="1"/>
          <p:nvPr/>
        </p:nvSpPr>
        <p:spPr>
          <a:xfrm>
            <a:off x="3255300" y="2869428"/>
            <a:ext cx="2633400" cy="810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de" sz="2100">
                <a:solidFill>
                  <a:schemeClr val="dk1"/>
                </a:solidFill>
                <a:latin typeface="Oswald"/>
                <a:ea typeface="Oswald"/>
                <a:cs typeface="Oswald"/>
                <a:sym typeface="Oswald"/>
              </a:rPr>
              <a:t>Predict Quality of the Unique Wines</a:t>
            </a:r>
            <a:endParaRPr sz="2100">
              <a:solidFill>
                <a:schemeClr val="dk1"/>
              </a:solidFill>
              <a:latin typeface="Oswald"/>
              <a:ea typeface="Oswald"/>
              <a:cs typeface="Oswald"/>
              <a:sym typeface="Oswald"/>
            </a:endParaRPr>
          </a:p>
        </p:txBody>
      </p:sp>
      <p:sp>
        <p:nvSpPr>
          <p:cNvPr id="1191" name="Google Shape;1191;p58"/>
          <p:cNvSpPr txBox="1"/>
          <p:nvPr/>
        </p:nvSpPr>
        <p:spPr>
          <a:xfrm>
            <a:off x="582325" y="2869425"/>
            <a:ext cx="2633700" cy="810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de" sz="2100">
                <a:solidFill>
                  <a:schemeClr val="dk1"/>
                </a:solidFill>
                <a:latin typeface="Oswald"/>
                <a:ea typeface="Oswald"/>
                <a:cs typeface="Oswald"/>
                <a:sym typeface="Oswald"/>
              </a:rPr>
              <a:t>Picking Out Unique Wines</a:t>
            </a:r>
            <a:endParaRPr sz="2100">
              <a:solidFill>
                <a:schemeClr val="dk1"/>
              </a:solidFill>
              <a:latin typeface="Oswald"/>
              <a:ea typeface="Oswald"/>
              <a:cs typeface="Oswald"/>
              <a:sym typeface="Oswald"/>
            </a:endParaRPr>
          </a:p>
        </p:txBody>
      </p:sp>
      <p:sp>
        <p:nvSpPr>
          <p:cNvPr id="1192" name="Google Shape;1192;p58"/>
          <p:cNvSpPr txBox="1"/>
          <p:nvPr/>
        </p:nvSpPr>
        <p:spPr>
          <a:xfrm>
            <a:off x="5927975" y="2869420"/>
            <a:ext cx="2633400" cy="53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de" sz="2100">
                <a:solidFill>
                  <a:schemeClr val="dk1"/>
                </a:solidFill>
                <a:latin typeface="Oswald"/>
                <a:ea typeface="Oswald"/>
                <a:cs typeface="Oswald"/>
                <a:sym typeface="Oswald"/>
              </a:rPr>
              <a:t>Tabulate Probability </a:t>
            </a:r>
            <a:endParaRPr sz="2100">
              <a:solidFill>
                <a:schemeClr val="dk1"/>
              </a:solidFill>
              <a:latin typeface="Oswald"/>
              <a:ea typeface="Oswald"/>
              <a:cs typeface="Oswald"/>
              <a:sym typeface="Oswald"/>
            </a:endParaRPr>
          </a:p>
        </p:txBody>
      </p:sp>
      <p:sp>
        <p:nvSpPr>
          <p:cNvPr id="1193" name="Google Shape;1193;p58"/>
          <p:cNvSpPr txBox="1"/>
          <p:nvPr/>
        </p:nvSpPr>
        <p:spPr>
          <a:xfrm>
            <a:off x="5986267" y="3324820"/>
            <a:ext cx="2518800" cy="75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 sz="1500">
                <a:solidFill>
                  <a:schemeClr val="dk2"/>
                </a:solidFill>
                <a:latin typeface="Titillium Web"/>
                <a:ea typeface="Titillium Web"/>
                <a:cs typeface="Titillium Web"/>
                <a:sym typeface="Titillium Web"/>
              </a:rPr>
              <a:t>that the quality of the wine is “good”</a:t>
            </a:r>
            <a:endParaRPr sz="1500">
              <a:solidFill>
                <a:schemeClr val="dk2"/>
              </a:solidFill>
              <a:latin typeface="Titillium Web"/>
              <a:ea typeface="Titillium Web"/>
              <a:cs typeface="Titillium Web"/>
              <a:sym typeface="Titillium Web"/>
            </a:endParaRPr>
          </a:p>
        </p:txBody>
      </p:sp>
      <p:sp>
        <p:nvSpPr>
          <p:cNvPr id="1194" name="Google Shape;1194;p58"/>
          <p:cNvSpPr/>
          <p:nvPr/>
        </p:nvSpPr>
        <p:spPr>
          <a:xfrm>
            <a:off x="1839725" y="2657550"/>
            <a:ext cx="118800" cy="11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8"/>
          <p:cNvSpPr/>
          <p:nvPr/>
        </p:nvSpPr>
        <p:spPr>
          <a:xfrm>
            <a:off x="4512625" y="2657550"/>
            <a:ext cx="118800" cy="11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8"/>
          <p:cNvSpPr/>
          <p:nvPr/>
        </p:nvSpPr>
        <p:spPr>
          <a:xfrm>
            <a:off x="7185525" y="2657550"/>
            <a:ext cx="118800" cy="11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7" name="Google Shape;1197;p58"/>
          <p:cNvPicPr preferRelativeResize="0"/>
          <p:nvPr/>
        </p:nvPicPr>
        <p:blipFill>
          <a:blip r:embed="rId3">
            <a:alphaModFix/>
          </a:blip>
          <a:stretch>
            <a:fillRect/>
          </a:stretch>
        </p:blipFill>
        <p:spPr>
          <a:xfrm>
            <a:off x="1612825" y="1726675"/>
            <a:ext cx="572700" cy="572700"/>
          </a:xfrm>
          <a:prstGeom prst="rect">
            <a:avLst/>
          </a:prstGeom>
          <a:noFill/>
          <a:ln>
            <a:noFill/>
          </a:ln>
        </p:spPr>
      </p:pic>
      <p:pic>
        <p:nvPicPr>
          <p:cNvPr id="1198" name="Google Shape;1198;p58"/>
          <p:cNvPicPr preferRelativeResize="0"/>
          <p:nvPr/>
        </p:nvPicPr>
        <p:blipFill>
          <a:blip r:embed="rId4">
            <a:alphaModFix/>
          </a:blip>
          <a:stretch>
            <a:fillRect/>
          </a:stretch>
        </p:blipFill>
        <p:spPr>
          <a:xfrm>
            <a:off x="4254025" y="1726665"/>
            <a:ext cx="572700" cy="572721"/>
          </a:xfrm>
          <a:prstGeom prst="rect">
            <a:avLst/>
          </a:prstGeom>
          <a:noFill/>
          <a:ln>
            <a:noFill/>
          </a:ln>
        </p:spPr>
      </p:pic>
      <p:pic>
        <p:nvPicPr>
          <p:cNvPr id="1199" name="Google Shape;1199;p58"/>
          <p:cNvPicPr preferRelativeResize="0"/>
          <p:nvPr/>
        </p:nvPicPr>
        <p:blipFill>
          <a:blip r:embed="rId5">
            <a:alphaModFix/>
          </a:blip>
          <a:stretch>
            <a:fillRect/>
          </a:stretch>
        </p:blipFill>
        <p:spPr>
          <a:xfrm>
            <a:off x="6959325" y="1726675"/>
            <a:ext cx="572700" cy="572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03"/>
        <p:cNvGrpSpPr/>
        <p:nvPr/>
      </p:nvGrpSpPr>
      <p:grpSpPr>
        <a:xfrm>
          <a:off x="0" y="0"/>
          <a:ext cx="0" cy="0"/>
          <a:chOff x="0" y="0"/>
          <a:chExt cx="0" cy="0"/>
        </a:xfrm>
      </p:grpSpPr>
      <p:sp>
        <p:nvSpPr>
          <p:cNvPr id="1204" name="Google Shape;1204;p59"/>
          <p:cNvSpPr/>
          <p:nvPr/>
        </p:nvSpPr>
        <p:spPr>
          <a:xfrm>
            <a:off x="3787475" y="1956975"/>
            <a:ext cx="5307300" cy="97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9"/>
          <p:cNvSpPr txBox="1">
            <a:spLocks noGrp="1"/>
          </p:cNvSpPr>
          <p:nvPr>
            <p:ph type="title"/>
          </p:nvPr>
        </p:nvSpPr>
        <p:spPr>
          <a:xfrm>
            <a:off x="4483625" y="1956968"/>
            <a:ext cx="4045200" cy="60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sz="5000"/>
              <a:t>Outcome</a:t>
            </a:r>
            <a:endParaRPr sz="5000">
              <a:solidFill>
                <a:schemeClr val="accent5"/>
              </a:solidFill>
            </a:endParaRPr>
          </a:p>
        </p:txBody>
      </p:sp>
      <p:grpSp>
        <p:nvGrpSpPr>
          <p:cNvPr id="1206" name="Google Shape;1206;p59"/>
          <p:cNvGrpSpPr/>
          <p:nvPr/>
        </p:nvGrpSpPr>
        <p:grpSpPr>
          <a:xfrm>
            <a:off x="2363221" y="3214137"/>
            <a:ext cx="543514" cy="542149"/>
            <a:chOff x="3911500" y="2970850"/>
            <a:chExt cx="397975" cy="396975"/>
          </a:xfrm>
        </p:grpSpPr>
        <p:sp>
          <p:nvSpPr>
            <p:cNvPr id="1207" name="Google Shape;1207;p59"/>
            <p:cNvSpPr/>
            <p:nvPr/>
          </p:nvSpPr>
          <p:spPr>
            <a:xfrm>
              <a:off x="3911500" y="2970850"/>
              <a:ext cx="397975" cy="396975"/>
            </a:xfrm>
            <a:custGeom>
              <a:avLst/>
              <a:gdLst/>
              <a:ahLst/>
              <a:cxnLst/>
              <a:rect l="l" t="t" r="r" b="b"/>
              <a:pathLst>
                <a:path w="15919" h="15879" extrusionOk="0">
                  <a:moveTo>
                    <a:pt x="6822" y="622"/>
                  </a:moveTo>
                  <a:cubicBezTo>
                    <a:pt x="7155" y="622"/>
                    <a:pt x="7477" y="812"/>
                    <a:pt x="7632" y="1139"/>
                  </a:cubicBezTo>
                  <a:cubicBezTo>
                    <a:pt x="7811" y="1532"/>
                    <a:pt x="7763" y="1996"/>
                    <a:pt x="7513" y="2341"/>
                  </a:cubicBezTo>
                  <a:lnTo>
                    <a:pt x="6537" y="3032"/>
                  </a:lnTo>
                  <a:cubicBezTo>
                    <a:pt x="6537" y="2841"/>
                    <a:pt x="6501" y="2639"/>
                    <a:pt x="6429" y="2460"/>
                  </a:cubicBezTo>
                  <a:lnTo>
                    <a:pt x="6429" y="2460"/>
                  </a:lnTo>
                  <a:cubicBezTo>
                    <a:pt x="6461" y="2462"/>
                    <a:pt x="6493" y="2463"/>
                    <a:pt x="6525" y="2463"/>
                  </a:cubicBezTo>
                  <a:cubicBezTo>
                    <a:pt x="6692" y="2463"/>
                    <a:pt x="6851" y="2435"/>
                    <a:pt x="7001" y="2365"/>
                  </a:cubicBezTo>
                  <a:cubicBezTo>
                    <a:pt x="7156" y="2282"/>
                    <a:pt x="7215" y="2103"/>
                    <a:pt x="7144" y="1948"/>
                  </a:cubicBezTo>
                  <a:cubicBezTo>
                    <a:pt x="7091" y="1835"/>
                    <a:pt x="6981" y="1766"/>
                    <a:pt x="6864" y="1766"/>
                  </a:cubicBezTo>
                  <a:cubicBezTo>
                    <a:pt x="6823" y="1766"/>
                    <a:pt x="6780" y="1775"/>
                    <a:pt x="6739" y="1794"/>
                  </a:cubicBezTo>
                  <a:cubicBezTo>
                    <a:pt x="6673" y="1823"/>
                    <a:pt x="6604" y="1838"/>
                    <a:pt x="6536" y="1838"/>
                  </a:cubicBezTo>
                  <a:cubicBezTo>
                    <a:pt x="6361" y="1838"/>
                    <a:pt x="6197" y="1743"/>
                    <a:pt x="6120" y="1579"/>
                  </a:cubicBezTo>
                  <a:cubicBezTo>
                    <a:pt x="5965" y="1246"/>
                    <a:pt x="6108" y="865"/>
                    <a:pt x="6441" y="710"/>
                  </a:cubicBezTo>
                  <a:cubicBezTo>
                    <a:pt x="6564" y="651"/>
                    <a:pt x="6694" y="622"/>
                    <a:pt x="6822" y="622"/>
                  </a:cubicBezTo>
                  <a:close/>
                  <a:moveTo>
                    <a:pt x="4818" y="1958"/>
                  </a:moveTo>
                  <a:cubicBezTo>
                    <a:pt x="5373" y="1958"/>
                    <a:pt x="5906" y="2392"/>
                    <a:pt x="5906" y="3044"/>
                  </a:cubicBezTo>
                  <a:cubicBezTo>
                    <a:pt x="5906" y="3696"/>
                    <a:pt x="5373" y="4130"/>
                    <a:pt x="4818" y="4130"/>
                  </a:cubicBezTo>
                  <a:cubicBezTo>
                    <a:pt x="4552" y="4130"/>
                    <a:pt x="4280" y="4030"/>
                    <a:pt x="4060" y="3806"/>
                  </a:cubicBezTo>
                  <a:cubicBezTo>
                    <a:pt x="3631" y="3389"/>
                    <a:pt x="3631" y="2699"/>
                    <a:pt x="4060" y="2282"/>
                  </a:cubicBezTo>
                  <a:cubicBezTo>
                    <a:pt x="4280" y="2058"/>
                    <a:pt x="4552" y="1958"/>
                    <a:pt x="4818" y="1958"/>
                  </a:cubicBezTo>
                  <a:close/>
                  <a:moveTo>
                    <a:pt x="9461" y="2000"/>
                  </a:moveTo>
                  <a:cubicBezTo>
                    <a:pt x="9573" y="2000"/>
                    <a:pt x="9687" y="2015"/>
                    <a:pt x="9799" y="2044"/>
                  </a:cubicBezTo>
                  <a:cubicBezTo>
                    <a:pt x="9430" y="2139"/>
                    <a:pt x="9108" y="2341"/>
                    <a:pt x="8858" y="2627"/>
                  </a:cubicBezTo>
                  <a:cubicBezTo>
                    <a:pt x="8382" y="3199"/>
                    <a:pt x="8311" y="4056"/>
                    <a:pt x="8632" y="5175"/>
                  </a:cubicBezTo>
                  <a:cubicBezTo>
                    <a:pt x="8644" y="5211"/>
                    <a:pt x="8656" y="5258"/>
                    <a:pt x="8692" y="5294"/>
                  </a:cubicBezTo>
                  <a:cubicBezTo>
                    <a:pt x="8620" y="5294"/>
                    <a:pt x="8549" y="5306"/>
                    <a:pt x="8477" y="5318"/>
                  </a:cubicBezTo>
                  <a:cubicBezTo>
                    <a:pt x="8644" y="4413"/>
                    <a:pt x="8061" y="3544"/>
                    <a:pt x="7156" y="3353"/>
                  </a:cubicBezTo>
                  <a:lnTo>
                    <a:pt x="8739" y="2234"/>
                  </a:lnTo>
                  <a:cubicBezTo>
                    <a:pt x="8955" y="2077"/>
                    <a:pt x="9205" y="2000"/>
                    <a:pt x="9461" y="2000"/>
                  </a:cubicBezTo>
                  <a:close/>
                  <a:moveTo>
                    <a:pt x="9430" y="5306"/>
                  </a:moveTo>
                  <a:lnTo>
                    <a:pt x="9430" y="5413"/>
                  </a:lnTo>
                  <a:cubicBezTo>
                    <a:pt x="9370" y="5389"/>
                    <a:pt x="9311" y="5366"/>
                    <a:pt x="9239" y="5354"/>
                  </a:cubicBezTo>
                  <a:cubicBezTo>
                    <a:pt x="9311" y="5342"/>
                    <a:pt x="9370" y="5318"/>
                    <a:pt x="9430" y="5306"/>
                  </a:cubicBezTo>
                  <a:close/>
                  <a:moveTo>
                    <a:pt x="6810" y="3937"/>
                  </a:moveTo>
                  <a:cubicBezTo>
                    <a:pt x="7775" y="3937"/>
                    <a:pt x="8263" y="5104"/>
                    <a:pt x="7572" y="5782"/>
                  </a:cubicBezTo>
                  <a:cubicBezTo>
                    <a:pt x="7355" y="6000"/>
                    <a:pt x="7076" y="6103"/>
                    <a:pt x="6802" y="6103"/>
                  </a:cubicBezTo>
                  <a:cubicBezTo>
                    <a:pt x="6386" y="6103"/>
                    <a:pt x="5978" y="5867"/>
                    <a:pt x="5798" y="5437"/>
                  </a:cubicBezTo>
                  <a:cubicBezTo>
                    <a:pt x="5513" y="4723"/>
                    <a:pt x="6037" y="3937"/>
                    <a:pt x="6810" y="3937"/>
                  </a:cubicBezTo>
                  <a:close/>
                  <a:moveTo>
                    <a:pt x="12402" y="625"/>
                  </a:moveTo>
                  <a:cubicBezTo>
                    <a:pt x="12631" y="625"/>
                    <a:pt x="12887" y="657"/>
                    <a:pt x="13168" y="722"/>
                  </a:cubicBezTo>
                  <a:cubicBezTo>
                    <a:pt x="13145" y="877"/>
                    <a:pt x="13085" y="1032"/>
                    <a:pt x="13014" y="1163"/>
                  </a:cubicBezTo>
                  <a:cubicBezTo>
                    <a:pt x="12803" y="1363"/>
                    <a:pt x="12965" y="1693"/>
                    <a:pt x="13227" y="1693"/>
                  </a:cubicBezTo>
                  <a:cubicBezTo>
                    <a:pt x="13261" y="1693"/>
                    <a:pt x="13298" y="1687"/>
                    <a:pt x="13335" y="1675"/>
                  </a:cubicBezTo>
                  <a:cubicBezTo>
                    <a:pt x="13348" y="1670"/>
                    <a:pt x="13493" y="1624"/>
                    <a:pt x="13710" y="1624"/>
                  </a:cubicBezTo>
                  <a:cubicBezTo>
                    <a:pt x="14084" y="1624"/>
                    <a:pt x="14671" y="1761"/>
                    <a:pt x="15169" y="2484"/>
                  </a:cubicBezTo>
                  <a:cubicBezTo>
                    <a:pt x="14721" y="2769"/>
                    <a:pt x="14332" y="2832"/>
                    <a:pt x="14076" y="2832"/>
                  </a:cubicBezTo>
                  <a:cubicBezTo>
                    <a:pt x="13904" y="2832"/>
                    <a:pt x="13792" y="2803"/>
                    <a:pt x="13764" y="2794"/>
                  </a:cubicBezTo>
                  <a:cubicBezTo>
                    <a:pt x="13741" y="2789"/>
                    <a:pt x="13719" y="2787"/>
                    <a:pt x="13698" y="2787"/>
                  </a:cubicBezTo>
                  <a:cubicBezTo>
                    <a:pt x="13377" y="2787"/>
                    <a:pt x="13262" y="3266"/>
                    <a:pt x="13597" y="3389"/>
                  </a:cubicBezTo>
                  <a:cubicBezTo>
                    <a:pt x="13740" y="3437"/>
                    <a:pt x="15038" y="3889"/>
                    <a:pt x="14490" y="6068"/>
                  </a:cubicBezTo>
                  <a:cubicBezTo>
                    <a:pt x="14120" y="6160"/>
                    <a:pt x="13799" y="6198"/>
                    <a:pt x="13522" y="6198"/>
                  </a:cubicBezTo>
                  <a:cubicBezTo>
                    <a:pt x="12177" y="6198"/>
                    <a:pt x="11851" y="5294"/>
                    <a:pt x="11811" y="5175"/>
                  </a:cubicBezTo>
                  <a:cubicBezTo>
                    <a:pt x="11764" y="5014"/>
                    <a:pt x="11642" y="4946"/>
                    <a:pt x="11519" y="4946"/>
                  </a:cubicBezTo>
                  <a:cubicBezTo>
                    <a:pt x="11332" y="4946"/>
                    <a:pt x="11144" y="5105"/>
                    <a:pt x="11216" y="5342"/>
                  </a:cubicBezTo>
                  <a:cubicBezTo>
                    <a:pt x="11240" y="5413"/>
                    <a:pt x="11371" y="5997"/>
                    <a:pt x="10894" y="6735"/>
                  </a:cubicBezTo>
                  <a:cubicBezTo>
                    <a:pt x="9763" y="5961"/>
                    <a:pt x="10073" y="4949"/>
                    <a:pt x="10097" y="4913"/>
                  </a:cubicBezTo>
                  <a:cubicBezTo>
                    <a:pt x="10144" y="4770"/>
                    <a:pt x="10073" y="4604"/>
                    <a:pt x="9942" y="4532"/>
                  </a:cubicBezTo>
                  <a:cubicBezTo>
                    <a:pt x="9895" y="4509"/>
                    <a:pt x="9843" y="4496"/>
                    <a:pt x="9791" y="4496"/>
                  </a:cubicBezTo>
                  <a:cubicBezTo>
                    <a:pt x="9711" y="4496"/>
                    <a:pt x="9631" y="4526"/>
                    <a:pt x="9573" y="4592"/>
                  </a:cubicBezTo>
                  <a:cubicBezTo>
                    <a:pt x="9442" y="4663"/>
                    <a:pt x="9287" y="4723"/>
                    <a:pt x="9132" y="4734"/>
                  </a:cubicBezTo>
                  <a:cubicBezTo>
                    <a:pt x="8954" y="3961"/>
                    <a:pt x="9013" y="3401"/>
                    <a:pt x="9311" y="3032"/>
                  </a:cubicBezTo>
                  <a:cubicBezTo>
                    <a:pt x="9668" y="2603"/>
                    <a:pt x="10299" y="2568"/>
                    <a:pt x="10537" y="2568"/>
                  </a:cubicBezTo>
                  <a:lnTo>
                    <a:pt x="10775" y="2806"/>
                  </a:lnTo>
                  <a:lnTo>
                    <a:pt x="10692" y="4199"/>
                  </a:lnTo>
                  <a:cubicBezTo>
                    <a:pt x="10680" y="4365"/>
                    <a:pt x="10811" y="4520"/>
                    <a:pt x="10990" y="4520"/>
                  </a:cubicBezTo>
                  <a:lnTo>
                    <a:pt x="11001" y="4520"/>
                  </a:lnTo>
                  <a:cubicBezTo>
                    <a:pt x="11168" y="4520"/>
                    <a:pt x="11311" y="4401"/>
                    <a:pt x="11311" y="4234"/>
                  </a:cubicBezTo>
                  <a:lnTo>
                    <a:pt x="11371" y="3389"/>
                  </a:lnTo>
                  <a:lnTo>
                    <a:pt x="12978" y="5008"/>
                  </a:lnTo>
                  <a:cubicBezTo>
                    <a:pt x="13046" y="5074"/>
                    <a:pt x="13121" y="5101"/>
                    <a:pt x="13194" y="5101"/>
                  </a:cubicBezTo>
                  <a:cubicBezTo>
                    <a:pt x="13438" y="5101"/>
                    <a:pt x="13648" y="4788"/>
                    <a:pt x="13418" y="4568"/>
                  </a:cubicBezTo>
                  <a:lnTo>
                    <a:pt x="11811" y="2949"/>
                  </a:lnTo>
                  <a:lnTo>
                    <a:pt x="12644" y="2901"/>
                  </a:lnTo>
                  <a:cubicBezTo>
                    <a:pt x="13053" y="2878"/>
                    <a:pt x="13027" y="2281"/>
                    <a:pt x="12632" y="2281"/>
                  </a:cubicBezTo>
                  <a:cubicBezTo>
                    <a:pt x="12624" y="2281"/>
                    <a:pt x="12617" y="2281"/>
                    <a:pt x="12609" y="2282"/>
                  </a:cubicBezTo>
                  <a:lnTo>
                    <a:pt x="11228" y="2365"/>
                  </a:lnTo>
                  <a:lnTo>
                    <a:pt x="10990" y="2127"/>
                  </a:lnTo>
                  <a:cubicBezTo>
                    <a:pt x="10990" y="1877"/>
                    <a:pt x="11025" y="1258"/>
                    <a:pt x="11454" y="913"/>
                  </a:cubicBezTo>
                  <a:cubicBezTo>
                    <a:pt x="11681" y="723"/>
                    <a:pt x="12000" y="625"/>
                    <a:pt x="12402" y="625"/>
                  </a:cubicBezTo>
                  <a:close/>
                  <a:moveTo>
                    <a:pt x="4096" y="4663"/>
                  </a:moveTo>
                  <a:cubicBezTo>
                    <a:pt x="5072" y="4663"/>
                    <a:pt x="5548" y="5830"/>
                    <a:pt x="4870" y="6509"/>
                  </a:cubicBezTo>
                  <a:cubicBezTo>
                    <a:pt x="4667" y="6723"/>
                    <a:pt x="4393" y="6830"/>
                    <a:pt x="4108" y="6830"/>
                  </a:cubicBezTo>
                  <a:cubicBezTo>
                    <a:pt x="3810" y="6830"/>
                    <a:pt x="3536" y="6711"/>
                    <a:pt x="3346" y="6509"/>
                  </a:cubicBezTo>
                  <a:lnTo>
                    <a:pt x="3334" y="6509"/>
                  </a:lnTo>
                  <a:cubicBezTo>
                    <a:pt x="2643" y="5830"/>
                    <a:pt x="3131" y="4663"/>
                    <a:pt x="4096" y="4663"/>
                  </a:cubicBezTo>
                  <a:close/>
                  <a:moveTo>
                    <a:pt x="6133" y="6638"/>
                  </a:moveTo>
                  <a:cubicBezTo>
                    <a:pt x="6341" y="6638"/>
                    <a:pt x="6538" y="6708"/>
                    <a:pt x="6703" y="6830"/>
                  </a:cubicBezTo>
                  <a:lnTo>
                    <a:pt x="5465" y="6830"/>
                  </a:lnTo>
                  <a:cubicBezTo>
                    <a:pt x="5644" y="6699"/>
                    <a:pt x="5858" y="6639"/>
                    <a:pt x="6084" y="6639"/>
                  </a:cubicBezTo>
                  <a:cubicBezTo>
                    <a:pt x="6100" y="6639"/>
                    <a:pt x="6117" y="6638"/>
                    <a:pt x="6133" y="6638"/>
                  </a:cubicBezTo>
                  <a:close/>
                  <a:moveTo>
                    <a:pt x="8773" y="5903"/>
                  </a:moveTo>
                  <a:cubicBezTo>
                    <a:pt x="9277" y="5903"/>
                    <a:pt x="9765" y="6255"/>
                    <a:pt x="9858" y="6830"/>
                  </a:cubicBezTo>
                  <a:lnTo>
                    <a:pt x="7703" y="6830"/>
                  </a:lnTo>
                  <a:cubicBezTo>
                    <a:pt x="7739" y="6604"/>
                    <a:pt x="7846" y="6389"/>
                    <a:pt x="8013" y="6223"/>
                  </a:cubicBezTo>
                  <a:cubicBezTo>
                    <a:pt x="8232" y="6003"/>
                    <a:pt x="8505" y="5903"/>
                    <a:pt x="8773" y="5903"/>
                  </a:cubicBezTo>
                  <a:close/>
                  <a:moveTo>
                    <a:pt x="3155" y="10926"/>
                  </a:moveTo>
                  <a:lnTo>
                    <a:pt x="3155" y="11795"/>
                  </a:lnTo>
                  <a:lnTo>
                    <a:pt x="2298" y="11795"/>
                  </a:lnTo>
                  <a:lnTo>
                    <a:pt x="2298" y="10926"/>
                  </a:lnTo>
                  <a:close/>
                  <a:moveTo>
                    <a:pt x="14954" y="7449"/>
                  </a:moveTo>
                  <a:cubicBezTo>
                    <a:pt x="15121" y="7449"/>
                    <a:pt x="15264" y="7592"/>
                    <a:pt x="15264" y="7759"/>
                  </a:cubicBezTo>
                  <a:lnTo>
                    <a:pt x="15264" y="9997"/>
                  </a:lnTo>
                  <a:cubicBezTo>
                    <a:pt x="15264" y="10164"/>
                    <a:pt x="15121" y="10307"/>
                    <a:pt x="14954" y="10307"/>
                  </a:cubicBezTo>
                  <a:lnTo>
                    <a:pt x="9227" y="10307"/>
                  </a:lnTo>
                  <a:cubicBezTo>
                    <a:pt x="8846" y="10330"/>
                    <a:pt x="8846" y="10902"/>
                    <a:pt x="9227" y="10926"/>
                  </a:cubicBezTo>
                  <a:lnTo>
                    <a:pt x="12097" y="10926"/>
                  </a:lnTo>
                  <a:lnTo>
                    <a:pt x="12097" y="11795"/>
                  </a:lnTo>
                  <a:lnTo>
                    <a:pt x="3786" y="11795"/>
                  </a:lnTo>
                  <a:lnTo>
                    <a:pt x="3786" y="10926"/>
                  </a:lnTo>
                  <a:lnTo>
                    <a:pt x="6525" y="10926"/>
                  </a:lnTo>
                  <a:cubicBezTo>
                    <a:pt x="6906" y="10902"/>
                    <a:pt x="6906" y="10330"/>
                    <a:pt x="6525" y="10307"/>
                  </a:cubicBezTo>
                  <a:lnTo>
                    <a:pt x="929" y="10307"/>
                  </a:lnTo>
                  <a:cubicBezTo>
                    <a:pt x="762" y="10307"/>
                    <a:pt x="619" y="10164"/>
                    <a:pt x="619" y="9997"/>
                  </a:cubicBezTo>
                  <a:lnTo>
                    <a:pt x="619" y="7759"/>
                  </a:lnTo>
                  <a:cubicBezTo>
                    <a:pt x="619" y="7592"/>
                    <a:pt x="750" y="7449"/>
                    <a:pt x="929" y="7449"/>
                  </a:cubicBezTo>
                  <a:lnTo>
                    <a:pt x="10918" y="7449"/>
                  </a:lnTo>
                  <a:cubicBezTo>
                    <a:pt x="10930" y="7455"/>
                    <a:pt x="10942" y="7458"/>
                    <a:pt x="10954" y="7458"/>
                  </a:cubicBezTo>
                  <a:cubicBezTo>
                    <a:pt x="10966" y="7458"/>
                    <a:pt x="10978" y="7455"/>
                    <a:pt x="10990" y="7449"/>
                  </a:cubicBezTo>
                  <a:cubicBezTo>
                    <a:pt x="10995" y="7455"/>
                    <a:pt x="11004" y="7458"/>
                    <a:pt x="11015" y="7458"/>
                  </a:cubicBezTo>
                  <a:cubicBezTo>
                    <a:pt x="11025" y="7458"/>
                    <a:pt x="11037" y="7455"/>
                    <a:pt x="11049" y="7449"/>
                  </a:cubicBezTo>
                  <a:close/>
                  <a:moveTo>
                    <a:pt x="13585" y="10926"/>
                  </a:moveTo>
                  <a:lnTo>
                    <a:pt x="13585" y="11795"/>
                  </a:lnTo>
                  <a:lnTo>
                    <a:pt x="12716" y="11795"/>
                  </a:lnTo>
                  <a:lnTo>
                    <a:pt x="12716" y="10926"/>
                  </a:lnTo>
                  <a:close/>
                  <a:moveTo>
                    <a:pt x="14954" y="12414"/>
                  </a:moveTo>
                  <a:cubicBezTo>
                    <a:pt x="15133" y="12414"/>
                    <a:pt x="15264" y="12557"/>
                    <a:pt x="15264" y="12724"/>
                  </a:cubicBezTo>
                  <a:lnTo>
                    <a:pt x="15264" y="14962"/>
                  </a:lnTo>
                  <a:cubicBezTo>
                    <a:pt x="15264" y="15129"/>
                    <a:pt x="15121" y="15272"/>
                    <a:pt x="14954" y="15272"/>
                  </a:cubicBezTo>
                  <a:lnTo>
                    <a:pt x="929" y="15272"/>
                  </a:lnTo>
                  <a:cubicBezTo>
                    <a:pt x="762" y="15272"/>
                    <a:pt x="619" y="15129"/>
                    <a:pt x="619" y="14962"/>
                  </a:cubicBezTo>
                  <a:lnTo>
                    <a:pt x="619" y="12724"/>
                  </a:lnTo>
                  <a:cubicBezTo>
                    <a:pt x="619" y="12557"/>
                    <a:pt x="762" y="12414"/>
                    <a:pt x="929" y="12414"/>
                  </a:cubicBezTo>
                  <a:close/>
                  <a:moveTo>
                    <a:pt x="6810" y="0"/>
                  </a:moveTo>
                  <a:cubicBezTo>
                    <a:pt x="6598" y="0"/>
                    <a:pt x="6383" y="45"/>
                    <a:pt x="6179" y="139"/>
                  </a:cubicBezTo>
                  <a:cubicBezTo>
                    <a:pt x="5679" y="377"/>
                    <a:pt x="5382" y="913"/>
                    <a:pt x="5453" y="1448"/>
                  </a:cubicBezTo>
                  <a:cubicBezTo>
                    <a:pt x="5236" y="1365"/>
                    <a:pt x="5022" y="1327"/>
                    <a:pt x="4818" y="1327"/>
                  </a:cubicBezTo>
                  <a:cubicBezTo>
                    <a:pt x="3482" y="1327"/>
                    <a:pt x="2553" y="2960"/>
                    <a:pt x="3524" y="4127"/>
                  </a:cubicBezTo>
                  <a:cubicBezTo>
                    <a:pt x="3286" y="4223"/>
                    <a:pt x="3084" y="4354"/>
                    <a:pt x="2905" y="4532"/>
                  </a:cubicBezTo>
                  <a:cubicBezTo>
                    <a:pt x="2286" y="5151"/>
                    <a:pt x="2238" y="6139"/>
                    <a:pt x="2798" y="6818"/>
                  </a:cubicBezTo>
                  <a:lnTo>
                    <a:pt x="929" y="6818"/>
                  </a:lnTo>
                  <a:cubicBezTo>
                    <a:pt x="417" y="6830"/>
                    <a:pt x="0" y="7235"/>
                    <a:pt x="0" y="7759"/>
                  </a:cubicBezTo>
                  <a:lnTo>
                    <a:pt x="0" y="9985"/>
                  </a:lnTo>
                  <a:cubicBezTo>
                    <a:pt x="0" y="10497"/>
                    <a:pt x="417" y="10914"/>
                    <a:pt x="929" y="10914"/>
                  </a:cubicBezTo>
                  <a:lnTo>
                    <a:pt x="1679" y="10914"/>
                  </a:lnTo>
                  <a:lnTo>
                    <a:pt x="1679" y="11783"/>
                  </a:lnTo>
                  <a:lnTo>
                    <a:pt x="929" y="11783"/>
                  </a:lnTo>
                  <a:cubicBezTo>
                    <a:pt x="417" y="11783"/>
                    <a:pt x="0" y="12200"/>
                    <a:pt x="0" y="12712"/>
                  </a:cubicBezTo>
                  <a:lnTo>
                    <a:pt x="0" y="14950"/>
                  </a:lnTo>
                  <a:cubicBezTo>
                    <a:pt x="0" y="15462"/>
                    <a:pt x="417" y="15879"/>
                    <a:pt x="929" y="15879"/>
                  </a:cubicBezTo>
                  <a:lnTo>
                    <a:pt x="14954" y="15879"/>
                  </a:lnTo>
                  <a:cubicBezTo>
                    <a:pt x="15466" y="15879"/>
                    <a:pt x="15883" y="15462"/>
                    <a:pt x="15883" y="14950"/>
                  </a:cubicBezTo>
                  <a:lnTo>
                    <a:pt x="15883" y="12712"/>
                  </a:lnTo>
                  <a:cubicBezTo>
                    <a:pt x="15883" y="12200"/>
                    <a:pt x="15466" y="11783"/>
                    <a:pt x="14954" y="11783"/>
                  </a:cubicBezTo>
                  <a:lnTo>
                    <a:pt x="14216" y="11783"/>
                  </a:lnTo>
                  <a:lnTo>
                    <a:pt x="14216" y="10914"/>
                  </a:lnTo>
                  <a:lnTo>
                    <a:pt x="14954" y="10926"/>
                  </a:lnTo>
                  <a:cubicBezTo>
                    <a:pt x="15466" y="10926"/>
                    <a:pt x="15883" y="10509"/>
                    <a:pt x="15883" y="9997"/>
                  </a:cubicBezTo>
                  <a:lnTo>
                    <a:pt x="15883" y="7771"/>
                  </a:lnTo>
                  <a:cubicBezTo>
                    <a:pt x="15883" y="7247"/>
                    <a:pt x="15466" y="6830"/>
                    <a:pt x="14954" y="6830"/>
                  </a:cubicBezTo>
                  <a:lnTo>
                    <a:pt x="11573" y="6830"/>
                  </a:lnTo>
                  <a:cubicBezTo>
                    <a:pt x="11668" y="6639"/>
                    <a:pt x="11752" y="6437"/>
                    <a:pt x="11799" y="6223"/>
                  </a:cubicBezTo>
                  <a:cubicBezTo>
                    <a:pt x="11859" y="6282"/>
                    <a:pt x="11930" y="6330"/>
                    <a:pt x="11990" y="6378"/>
                  </a:cubicBezTo>
                  <a:cubicBezTo>
                    <a:pt x="12402" y="6669"/>
                    <a:pt x="12909" y="6816"/>
                    <a:pt x="13503" y="6816"/>
                  </a:cubicBezTo>
                  <a:cubicBezTo>
                    <a:pt x="13904" y="6816"/>
                    <a:pt x="14344" y="6750"/>
                    <a:pt x="14823" y="6616"/>
                  </a:cubicBezTo>
                  <a:cubicBezTo>
                    <a:pt x="14930" y="6592"/>
                    <a:pt x="15014" y="6509"/>
                    <a:pt x="15038" y="6401"/>
                  </a:cubicBezTo>
                  <a:cubicBezTo>
                    <a:pt x="15371" y="5211"/>
                    <a:pt x="15300" y="4258"/>
                    <a:pt x="14800" y="3568"/>
                  </a:cubicBezTo>
                  <a:cubicBezTo>
                    <a:pt x="14752" y="3496"/>
                    <a:pt x="14704" y="3437"/>
                    <a:pt x="14657" y="3377"/>
                  </a:cubicBezTo>
                  <a:cubicBezTo>
                    <a:pt x="15061" y="3270"/>
                    <a:pt x="15442" y="3068"/>
                    <a:pt x="15776" y="2806"/>
                  </a:cubicBezTo>
                  <a:cubicBezTo>
                    <a:pt x="15895" y="2710"/>
                    <a:pt x="15919" y="2544"/>
                    <a:pt x="15847" y="2413"/>
                  </a:cubicBezTo>
                  <a:cubicBezTo>
                    <a:pt x="15311" y="1436"/>
                    <a:pt x="14609" y="1127"/>
                    <a:pt x="14109" y="1044"/>
                  </a:cubicBezTo>
                  <a:cubicBezTo>
                    <a:pt x="13990" y="1020"/>
                    <a:pt x="13859" y="1008"/>
                    <a:pt x="13740" y="1008"/>
                  </a:cubicBezTo>
                  <a:cubicBezTo>
                    <a:pt x="13776" y="853"/>
                    <a:pt x="13799" y="686"/>
                    <a:pt x="13823" y="532"/>
                  </a:cubicBezTo>
                  <a:cubicBezTo>
                    <a:pt x="13835" y="389"/>
                    <a:pt x="13752" y="246"/>
                    <a:pt x="13597" y="198"/>
                  </a:cubicBezTo>
                  <a:cubicBezTo>
                    <a:pt x="13147" y="69"/>
                    <a:pt x="12740" y="5"/>
                    <a:pt x="12377" y="5"/>
                  </a:cubicBezTo>
                  <a:cubicBezTo>
                    <a:pt x="11837" y="5"/>
                    <a:pt x="11396" y="147"/>
                    <a:pt x="11061" y="424"/>
                  </a:cubicBezTo>
                  <a:cubicBezTo>
                    <a:pt x="10704" y="746"/>
                    <a:pt x="10478" y="1175"/>
                    <a:pt x="10418" y="1639"/>
                  </a:cubicBezTo>
                  <a:cubicBezTo>
                    <a:pt x="10120" y="1462"/>
                    <a:pt x="9792" y="1375"/>
                    <a:pt x="9464" y="1375"/>
                  </a:cubicBezTo>
                  <a:cubicBezTo>
                    <a:pt x="9085" y="1375"/>
                    <a:pt x="8708" y="1492"/>
                    <a:pt x="8382" y="1722"/>
                  </a:cubicBezTo>
                  <a:lnTo>
                    <a:pt x="8358" y="1746"/>
                  </a:lnTo>
                  <a:cubicBezTo>
                    <a:pt x="8370" y="1448"/>
                    <a:pt x="8311" y="1151"/>
                    <a:pt x="8192" y="877"/>
                  </a:cubicBezTo>
                  <a:cubicBezTo>
                    <a:pt x="7931" y="322"/>
                    <a:pt x="7380" y="0"/>
                    <a:pt x="68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9"/>
            <p:cNvSpPr/>
            <p:nvPr/>
          </p:nvSpPr>
          <p:spPr>
            <a:xfrm>
              <a:off x="4232650" y="3185050"/>
              <a:ext cx="15500" cy="15500"/>
            </a:xfrm>
            <a:custGeom>
              <a:avLst/>
              <a:gdLst/>
              <a:ahLst/>
              <a:cxnLst/>
              <a:rect l="l" t="t" r="r" b="b"/>
              <a:pathLst>
                <a:path w="620" h="620" extrusionOk="0">
                  <a:moveTo>
                    <a:pt x="310" y="0"/>
                  </a:moveTo>
                  <a:cubicBezTo>
                    <a:pt x="144" y="0"/>
                    <a:pt x="1" y="143"/>
                    <a:pt x="1" y="310"/>
                  </a:cubicBezTo>
                  <a:cubicBezTo>
                    <a:pt x="1" y="393"/>
                    <a:pt x="37" y="477"/>
                    <a:pt x="96" y="536"/>
                  </a:cubicBezTo>
                  <a:cubicBezTo>
                    <a:pt x="156" y="584"/>
                    <a:pt x="227" y="619"/>
                    <a:pt x="310" y="619"/>
                  </a:cubicBezTo>
                  <a:cubicBezTo>
                    <a:pt x="394" y="619"/>
                    <a:pt x="477" y="596"/>
                    <a:pt x="537" y="536"/>
                  </a:cubicBezTo>
                  <a:cubicBezTo>
                    <a:pt x="584" y="477"/>
                    <a:pt x="620" y="393"/>
                    <a:pt x="620" y="310"/>
                  </a:cubicBezTo>
                  <a:cubicBezTo>
                    <a:pt x="620" y="143"/>
                    <a:pt x="477" y="0"/>
                    <a:pt x="3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9"/>
            <p:cNvSpPr/>
            <p:nvPr/>
          </p:nvSpPr>
          <p:spPr>
            <a:xfrm>
              <a:off x="3968650" y="3185050"/>
              <a:ext cx="15500" cy="15500"/>
            </a:xfrm>
            <a:custGeom>
              <a:avLst/>
              <a:gdLst/>
              <a:ahLst/>
              <a:cxnLst/>
              <a:rect l="l" t="t" r="r" b="b"/>
              <a:pathLst>
                <a:path w="620" h="620" extrusionOk="0">
                  <a:moveTo>
                    <a:pt x="310" y="0"/>
                  </a:moveTo>
                  <a:cubicBezTo>
                    <a:pt x="143" y="0"/>
                    <a:pt x="0" y="143"/>
                    <a:pt x="0" y="310"/>
                  </a:cubicBezTo>
                  <a:cubicBezTo>
                    <a:pt x="0" y="393"/>
                    <a:pt x="36" y="477"/>
                    <a:pt x="95" y="536"/>
                  </a:cubicBezTo>
                  <a:cubicBezTo>
                    <a:pt x="155" y="596"/>
                    <a:pt x="226" y="619"/>
                    <a:pt x="310" y="619"/>
                  </a:cubicBezTo>
                  <a:cubicBezTo>
                    <a:pt x="393" y="619"/>
                    <a:pt x="476" y="584"/>
                    <a:pt x="536" y="536"/>
                  </a:cubicBezTo>
                  <a:cubicBezTo>
                    <a:pt x="595" y="477"/>
                    <a:pt x="619" y="393"/>
                    <a:pt x="619" y="310"/>
                  </a:cubicBezTo>
                  <a:cubicBezTo>
                    <a:pt x="619" y="143"/>
                    <a:pt x="488" y="0"/>
                    <a:pt x="3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9"/>
            <p:cNvSpPr/>
            <p:nvPr/>
          </p:nvSpPr>
          <p:spPr>
            <a:xfrm>
              <a:off x="4232650" y="3310650"/>
              <a:ext cx="15500" cy="15500"/>
            </a:xfrm>
            <a:custGeom>
              <a:avLst/>
              <a:gdLst/>
              <a:ahLst/>
              <a:cxnLst/>
              <a:rect l="l" t="t" r="r" b="b"/>
              <a:pathLst>
                <a:path w="620" h="620" extrusionOk="0">
                  <a:moveTo>
                    <a:pt x="310" y="1"/>
                  </a:moveTo>
                  <a:cubicBezTo>
                    <a:pt x="144" y="1"/>
                    <a:pt x="1" y="144"/>
                    <a:pt x="1" y="310"/>
                  </a:cubicBezTo>
                  <a:cubicBezTo>
                    <a:pt x="1" y="394"/>
                    <a:pt x="37" y="477"/>
                    <a:pt x="96" y="537"/>
                  </a:cubicBezTo>
                  <a:cubicBezTo>
                    <a:pt x="156" y="596"/>
                    <a:pt x="227" y="620"/>
                    <a:pt x="310" y="620"/>
                  </a:cubicBezTo>
                  <a:cubicBezTo>
                    <a:pt x="394" y="620"/>
                    <a:pt x="477" y="596"/>
                    <a:pt x="537" y="537"/>
                  </a:cubicBezTo>
                  <a:cubicBezTo>
                    <a:pt x="584" y="477"/>
                    <a:pt x="620" y="394"/>
                    <a:pt x="620" y="310"/>
                  </a:cubicBezTo>
                  <a:cubicBezTo>
                    <a:pt x="620" y="144"/>
                    <a:pt x="477" y="1"/>
                    <a:pt x="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9"/>
            <p:cNvSpPr/>
            <p:nvPr/>
          </p:nvSpPr>
          <p:spPr>
            <a:xfrm>
              <a:off x="3968650" y="3310650"/>
              <a:ext cx="15500" cy="15500"/>
            </a:xfrm>
            <a:custGeom>
              <a:avLst/>
              <a:gdLst/>
              <a:ahLst/>
              <a:cxnLst/>
              <a:rect l="l" t="t" r="r" b="b"/>
              <a:pathLst>
                <a:path w="620" h="620" extrusionOk="0">
                  <a:moveTo>
                    <a:pt x="310" y="1"/>
                  </a:moveTo>
                  <a:cubicBezTo>
                    <a:pt x="143" y="1"/>
                    <a:pt x="0" y="144"/>
                    <a:pt x="0" y="310"/>
                  </a:cubicBezTo>
                  <a:cubicBezTo>
                    <a:pt x="0" y="394"/>
                    <a:pt x="36" y="477"/>
                    <a:pt x="95" y="537"/>
                  </a:cubicBezTo>
                  <a:cubicBezTo>
                    <a:pt x="155" y="596"/>
                    <a:pt x="226" y="620"/>
                    <a:pt x="310" y="620"/>
                  </a:cubicBezTo>
                  <a:cubicBezTo>
                    <a:pt x="393" y="620"/>
                    <a:pt x="476" y="596"/>
                    <a:pt x="536" y="537"/>
                  </a:cubicBezTo>
                  <a:cubicBezTo>
                    <a:pt x="595" y="477"/>
                    <a:pt x="619" y="394"/>
                    <a:pt x="619" y="310"/>
                  </a:cubicBezTo>
                  <a:cubicBezTo>
                    <a:pt x="619" y="144"/>
                    <a:pt x="488" y="1"/>
                    <a:pt x="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9"/>
            <p:cNvSpPr/>
            <p:nvPr/>
          </p:nvSpPr>
          <p:spPr>
            <a:xfrm>
              <a:off x="4102275" y="3228500"/>
              <a:ext cx="15525" cy="15500"/>
            </a:xfrm>
            <a:custGeom>
              <a:avLst/>
              <a:gdLst/>
              <a:ahLst/>
              <a:cxnLst/>
              <a:rect l="l" t="t" r="r" b="b"/>
              <a:pathLst>
                <a:path w="621" h="620" extrusionOk="0">
                  <a:moveTo>
                    <a:pt x="311" y="1"/>
                  </a:moveTo>
                  <a:cubicBezTo>
                    <a:pt x="227" y="1"/>
                    <a:pt x="156" y="36"/>
                    <a:pt x="96" y="96"/>
                  </a:cubicBezTo>
                  <a:cubicBezTo>
                    <a:pt x="37" y="155"/>
                    <a:pt x="1" y="227"/>
                    <a:pt x="1" y="310"/>
                  </a:cubicBezTo>
                  <a:cubicBezTo>
                    <a:pt x="1" y="489"/>
                    <a:pt x="144" y="620"/>
                    <a:pt x="311" y="620"/>
                  </a:cubicBezTo>
                  <a:cubicBezTo>
                    <a:pt x="489" y="620"/>
                    <a:pt x="620" y="477"/>
                    <a:pt x="620" y="310"/>
                  </a:cubicBezTo>
                  <a:cubicBezTo>
                    <a:pt x="620" y="227"/>
                    <a:pt x="596" y="155"/>
                    <a:pt x="537" y="96"/>
                  </a:cubicBezTo>
                  <a:cubicBezTo>
                    <a:pt x="477" y="36"/>
                    <a:pt x="394"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3" name="Google Shape;1213;p59"/>
          <p:cNvSpPr txBox="1">
            <a:spLocks noGrp="1"/>
          </p:cNvSpPr>
          <p:nvPr>
            <p:ph type="title" idx="4294967295"/>
          </p:nvPr>
        </p:nvSpPr>
        <p:spPr>
          <a:xfrm>
            <a:off x="5826875" y="613925"/>
            <a:ext cx="1228500" cy="77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sz="6000">
                <a:solidFill>
                  <a:schemeClr val="accent3"/>
                </a:solidFill>
              </a:rPr>
              <a:t>04</a:t>
            </a:r>
            <a:endParaRPr sz="6000">
              <a:solidFill>
                <a:schemeClr val="accent3"/>
              </a:solidFill>
            </a:endParaRPr>
          </a:p>
        </p:txBody>
      </p:sp>
      <p:cxnSp>
        <p:nvCxnSpPr>
          <p:cNvPr id="1214" name="Google Shape;1214;p59"/>
          <p:cNvCxnSpPr/>
          <p:nvPr/>
        </p:nvCxnSpPr>
        <p:spPr>
          <a:xfrm>
            <a:off x="5635474" y="3262897"/>
            <a:ext cx="17415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19" name="Google Shape;1219;p60"/>
          <p:cNvSpPr txBox="1">
            <a:spLocks noGrp="1"/>
          </p:cNvSpPr>
          <p:nvPr>
            <p:ph type="title" idx="4"/>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a:t>INSIGHTS - IMPORTANT FACTORS</a:t>
            </a:r>
            <a:endParaRPr/>
          </a:p>
        </p:txBody>
      </p:sp>
      <p:sp>
        <p:nvSpPr>
          <p:cNvPr id="1220" name="Google Shape;1220;p60"/>
          <p:cNvSpPr txBox="1">
            <a:spLocks noGrp="1"/>
          </p:cNvSpPr>
          <p:nvPr>
            <p:ph type="body" idx="2"/>
          </p:nvPr>
        </p:nvSpPr>
        <p:spPr>
          <a:xfrm>
            <a:off x="4577100" y="1491177"/>
            <a:ext cx="3140700" cy="83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sz="1800"/>
              <a:t>The higher the variable occurs in the tree, the more important it is</a:t>
            </a:r>
            <a:endParaRPr sz="1800"/>
          </a:p>
        </p:txBody>
      </p:sp>
      <p:sp>
        <p:nvSpPr>
          <p:cNvPr id="1221" name="Google Shape;1221;p60"/>
          <p:cNvSpPr txBox="1">
            <a:spLocks noGrp="1"/>
          </p:cNvSpPr>
          <p:nvPr>
            <p:ph type="title"/>
          </p:nvPr>
        </p:nvSpPr>
        <p:spPr>
          <a:xfrm>
            <a:off x="1029860" y="2579125"/>
            <a:ext cx="2420100" cy="53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 sz="2400"/>
              <a:t>DECISION TREE</a:t>
            </a:r>
            <a:endParaRPr sz="2400"/>
          </a:p>
        </p:txBody>
      </p:sp>
      <p:grpSp>
        <p:nvGrpSpPr>
          <p:cNvPr id="1222" name="Google Shape;1222;p60"/>
          <p:cNvGrpSpPr/>
          <p:nvPr/>
        </p:nvGrpSpPr>
        <p:grpSpPr>
          <a:xfrm>
            <a:off x="2033946" y="1783307"/>
            <a:ext cx="411933" cy="572702"/>
            <a:chOff x="3910637" y="3352690"/>
            <a:chExt cx="256800" cy="357024"/>
          </a:xfrm>
        </p:grpSpPr>
        <p:sp>
          <p:nvSpPr>
            <p:cNvPr id="1223" name="Google Shape;1223;p60"/>
            <p:cNvSpPr/>
            <p:nvPr/>
          </p:nvSpPr>
          <p:spPr>
            <a:xfrm>
              <a:off x="3910637" y="3352690"/>
              <a:ext cx="256800" cy="357024"/>
            </a:xfrm>
            <a:custGeom>
              <a:avLst/>
              <a:gdLst/>
              <a:ahLst/>
              <a:cxnLst/>
              <a:rect l="l" t="t" r="r" b="b"/>
              <a:pathLst>
                <a:path w="8025" h="11157" extrusionOk="0">
                  <a:moveTo>
                    <a:pt x="4001" y="310"/>
                  </a:moveTo>
                  <a:cubicBezTo>
                    <a:pt x="4596" y="310"/>
                    <a:pt x="5144" y="608"/>
                    <a:pt x="5477" y="1120"/>
                  </a:cubicBezTo>
                  <a:cubicBezTo>
                    <a:pt x="5501" y="1155"/>
                    <a:pt x="5560" y="1191"/>
                    <a:pt x="5608" y="1191"/>
                  </a:cubicBezTo>
                  <a:lnTo>
                    <a:pt x="5656" y="1191"/>
                  </a:lnTo>
                  <a:cubicBezTo>
                    <a:pt x="6668" y="1191"/>
                    <a:pt x="7501" y="2025"/>
                    <a:pt x="7501" y="3037"/>
                  </a:cubicBezTo>
                  <a:cubicBezTo>
                    <a:pt x="7501" y="3346"/>
                    <a:pt x="7418" y="3656"/>
                    <a:pt x="7263" y="3930"/>
                  </a:cubicBezTo>
                  <a:lnTo>
                    <a:pt x="7215" y="3882"/>
                  </a:lnTo>
                  <a:cubicBezTo>
                    <a:pt x="7186" y="3852"/>
                    <a:pt x="7144" y="3837"/>
                    <a:pt x="7101" y="3837"/>
                  </a:cubicBezTo>
                  <a:cubicBezTo>
                    <a:pt x="7058" y="3837"/>
                    <a:pt x="7013" y="3852"/>
                    <a:pt x="6977" y="3882"/>
                  </a:cubicBezTo>
                  <a:cubicBezTo>
                    <a:pt x="6918" y="3942"/>
                    <a:pt x="6918" y="4049"/>
                    <a:pt x="6977" y="4120"/>
                  </a:cubicBezTo>
                  <a:cubicBezTo>
                    <a:pt x="7418" y="4549"/>
                    <a:pt x="7656" y="5132"/>
                    <a:pt x="7656" y="5763"/>
                  </a:cubicBezTo>
                  <a:cubicBezTo>
                    <a:pt x="7692" y="7025"/>
                    <a:pt x="6668" y="8049"/>
                    <a:pt x="5418" y="8049"/>
                  </a:cubicBezTo>
                  <a:cubicBezTo>
                    <a:pt x="5179" y="8049"/>
                    <a:pt x="4953" y="8025"/>
                    <a:pt x="4727" y="7942"/>
                  </a:cubicBezTo>
                  <a:lnTo>
                    <a:pt x="4715" y="7513"/>
                  </a:lnTo>
                  <a:cubicBezTo>
                    <a:pt x="4763" y="7490"/>
                    <a:pt x="4810" y="7442"/>
                    <a:pt x="4834" y="7394"/>
                  </a:cubicBezTo>
                  <a:cubicBezTo>
                    <a:pt x="4894" y="7335"/>
                    <a:pt x="4894" y="7228"/>
                    <a:pt x="4834" y="7156"/>
                  </a:cubicBezTo>
                  <a:cubicBezTo>
                    <a:pt x="4804" y="7126"/>
                    <a:pt x="4763" y="7112"/>
                    <a:pt x="4720" y="7112"/>
                  </a:cubicBezTo>
                  <a:cubicBezTo>
                    <a:pt x="4676" y="7112"/>
                    <a:pt x="4632" y="7126"/>
                    <a:pt x="4596" y="7156"/>
                  </a:cubicBezTo>
                  <a:cubicBezTo>
                    <a:pt x="4382" y="7371"/>
                    <a:pt x="4120" y="7466"/>
                    <a:pt x="3834" y="7466"/>
                  </a:cubicBezTo>
                  <a:cubicBezTo>
                    <a:pt x="3667" y="7466"/>
                    <a:pt x="3524" y="7442"/>
                    <a:pt x="3370" y="7371"/>
                  </a:cubicBezTo>
                  <a:cubicBezTo>
                    <a:pt x="3350" y="7357"/>
                    <a:pt x="3327" y="7351"/>
                    <a:pt x="3304" y="7351"/>
                  </a:cubicBezTo>
                  <a:cubicBezTo>
                    <a:pt x="3244" y="7351"/>
                    <a:pt x="3181" y="7390"/>
                    <a:pt x="3155" y="7442"/>
                  </a:cubicBezTo>
                  <a:cubicBezTo>
                    <a:pt x="3108" y="7513"/>
                    <a:pt x="3155" y="7621"/>
                    <a:pt x="3227" y="7668"/>
                  </a:cubicBezTo>
                  <a:cubicBezTo>
                    <a:pt x="3358" y="7728"/>
                    <a:pt x="3489" y="7763"/>
                    <a:pt x="3644" y="7787"/>
                  </a:cubicBezTo>
                  <a:lnTo>
                    <a:pt x="3608" y="8347"/>
                  </a:lnTo>
                  <a:cubicBezTo>
                    <a:pt x="3513" y="8359"/>
                    <a:pt x="3405" y="8359"/>
                    <a:pt x="3298" y="8359"/>
                  </a:cubicBezTo>
                  <a:cubicBezTo>
                    <a:pt x="2036" y="8359"/>
                    <a:pt x="1024" y="7335"/>
                    <a:pt x="1024" y="6085"/>
                  </a:cubicBezTo>
                  <a:cubicBezTo>
                    <a:pt x="1024" y="6013"/>
                    <a:pt x="1024" y="5942"/>
                    <a:pt x="1036" y="5858"/>
                  </a:cubicBezTo>
                  <a:cubicBezTo>
                    <a:pt x="1036" y="5823"/>
                    <a:pt x="1024" y="5775"/>
                    <a:pt x="988" y="5739"/>
                  </a:cubicBezTo>
                  <a:cubicBezTo>
                    <a:pt x="560" y="5251"/>
                    <a:pt x="322" y="4644"/>
                    <a:pt x="322" y="3989"/>
                  </a:cubicBezTo>
                  <a:cubicBezTo>
                    <a:pt x="322" y="2906"/>
                    <a:pt x="988" y="1929"/>
                    <a:pt x="1989" y="1548"/>
                  </a:cubicBezTo>
                  <a:lnTo>
                    <a:pt x="1989" y="1548"/>
                  </a:lnTo>
                  <a:cubicBezTo>
                    <a:pt x="1965" y="1656"/>
                    <a:pt x="1941" y="1775"/>
                    <a:pt x="1929" y="1870"/>
                  </a:cubicBezTo>
                  <a:cubicBezTo>
                    <a:pt x="1917" y="1965"/>
                    <a:pt x="1989" y="2037"/>
                    <a:pt x="2084" y="2048"/>
                  </a:cubicBezTo>
                  <a:lnTo>
                    <a:pt x="2096" y="2048"/>
                  </a:lnTo>
                  <a:cubicBezTo>
                    <a:pt x="2179" y="2048"/>
                    <a:pt x="2239" y="1989"/>
                    <a:pt x="2262" y="1906"/>
                  </a:cubicBezTo>
                  <a:cubicBezTo>
                    <a:pt x="2274" y="1715"/>
                    <a:pt x="2322" y="1536"/>
                    <a:pt x="2393" y="1370"/>
                  </a:cubicBezTo>
                  <a:lnTo>
                    <a:pt x="2393" y="1358"/>
                  </a:lnTo>
                  <a:cubicBezTo>
                    <a:pt x="2679" y="715"/>
                    <a:pt x="3298" y="310"/>
                    <a:pt x="4001" y="310"/>
                  </a:cubicBezTo>
                  <a:close/>
                  <a:moveTo>
                    <a:pt x="4394" y="7704"/>
                  </a:moveTo>
                  <a:lnTo>
                    <a:pt x="4536" y="10847"/>
                  </a:lnTo>
                  <a:lnTo>
                    <a:pt x="3834" y="10847"/>
                  </a:lnTo>
                  <a:lnTo>
                    <a:pt x="3989" y="7811"/>
                  </a:lnTo>
                  <a:cubicBezTo>
                    <a:pt x="4120" y="7799"/>
                    <a:pt x="4251" y="7763"/>
                    <a:pt x="4394" y="7704"/>
                  </a:cubicBezTo>
                  <a:close/>
                  <a:moveTo>
                    <a:pt x="4013" y="1"/>
                  </a:moveTo>
                  <a:cubicBezTo>
                    <a:pt x="3215" y="1"/>
                    <a:pt x="2501" y="465"/>
                    <a:pt x="2143" y="1155"/>
                  </a:cubicBezTo>
                  <a:cubicBezTo>
                    <a:pt x="881" y="1536"/>
                    <a:pt x="0" y="2679"/>
                    <a:pt x="0" y="4001"/>
                  </a:cubicBezTo>
                  <a:cubicBezTo>
                    <a:pt x="0" y="4704"/>
                    <a:pt x="250" y="5382"/>
                    <a:pt x="703" y="5918"/>
                  </a:cubicBezTo>
                  <a:lnTo>
                    <a:pt x="703" y="6097"/>
                  </a:lnTo>
                  <a:cubicBezTo>
                    <a:pt x="703" y="7549"/>
                    <a:pt x="1869" y="8704"/>
                    <a:pt x="3298" y="8704"/>
                  </a:cubicBezTo>
                  <a:cubicBezTo>
                    <a:pt x="3405" y="8704"/>
                    <a:pt x="3501" y="8704"/>
                    <a:pt x="3596" y="8692"/>
                  </a:cubicBezTo>
                  <a:lnTo>
                    <a:pt x="3596" y="8692"/>
                  </a:lnTo>
                  <a:lnTo>
                    <a:pt x="3501" y="10835"/>
                  </a:lnTo>
                  <a:lnTo>
                    <a:pt x="3298" y="10835"/>
                  </a:lnTo>
                  <a:cubicBezTo>
                    <a:pt x="3215" y="10835"/>
                    <a:pt x="3143" y="10907"/>
                    <a:pt x="3143" y="11002"/>
                  </a:cubicBezTo>
                  <a:cubicBezTo>
                    <a:pt x="3143" y="11085"/>
                    <a:pt x="3215" y="11157"/>
                    <a:pt x="3298" y="11157"/>
                  </a:cubicBezTo>
                  <a:lnTo>
                    <a:pt x="5048" y="11157"/>
                  </a:lnTo>
                  <a:cubicBezTo>
                    <a:pt x="5132" y="11157"/>
                    <a:pt x="5203" y="11085"/>
                    <a:pt x="5203" y="11002"/>
                  </a:cubicBezTo>
                  <a:cubicBezTo>
                    <a:pt x="5203" y="10907"/>
                    <a:pt x="5132" y="10835"/>
                    <a:pt x="5048" y="10835"/>
                  </a:cubicBezTo>
                  <a:lnTo>
                    <a:pt x="4846" y="10835"/>
                  </a:lnTo>
                  <a:lnTo>
                    <a:pt x="4715" y="8275"/>
                  </a:lnTo>
                  <a:lnTo>
                    <a:pt x="4715" y="8275"/>
                  </a:lnTo>
                  <a:cubicBezTo>
                    <a:pt x="4941" y="8335"/>
                    <a:pt x="5168" y="8359"/>
                    <a:pt x="5382" y="8359"/>
                  </a:cubicBezTo>
                  <a:cubicBezTo>
                    <a:pt x="6834" y="8359"/>
                    <a:pt x="7989" y="7192"/>
                    <a:pt x="7989" y="5763"/>
                  </a:cubicBezTo>
                  <a:cubicBezTo>
                    <a:pt x="8025" y="5204"/>
                    <a:pt x="7846" y="4656"/>
                    <a:pt x="7513" y="4215"/>
                  </a:cubicBezTo>
                  <a:cubicBezTo>
                    <a:pt x="7739" y="3870"/>
                    <a:pt x="7858" y="3465"/>
                    <a:pt x="7858" y="3049"/>
                  </a:cubicBezTo>
                  <a:cubicBezTo>
                    <a:pt x="7858" y="1858"/>
                    <a:pt x="6906" y="894"/>
                    <a:pt x="5715" y="882"/>
                  </a:cubicBezTo>
                  <a:cubicBezTo>
                    <a:pt x="5322" y="322"/>
                    <a:pt x="4691" y="1"/>
                    <a:pt x="4013" y="1"/>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0"/>
            <p:cNvSpPr/>
            <p:nvPr/>
          </p:nvSpPr>
          <p:spPr>
            <a:xfrm>
              <a:off x="3960909" y="3498226"/>
              <a:ext cx="60992" cy="60992"/>
            </a:xfrm>
            <a:custGeom>
              <a:avLst/>
              <a:gdLst/>
              <a:ahLst/>
              <a:cxnLst/>
              <a:rect l="l" t="t" r="r" b="b"/>
              <a:pathLst>
                <a:path w="1906" h="1906" extrusionOk="0">
                  <a:moveTo>
                    <a:pt x="168" y="1"/>
                  </a:moveTo>
                  <a:cubicBezTo>
                    <a:pt x="84" y="1"/>
                    <a:pt x="1" y="84"/>
                    <a:pt x="1" y="167"/>
                  </a:cubicBezTo>
                  <a:cubicBezTo>
                    <a:pt x="1" y="1120"/>
                    <a:pt x="775" y="1906"/>
                    <a:pt x="1751" y="1906"/>
                  </a:cubicBezTo>
                  <a:cubicBezTo>
                    <a:pt x="1834" y="1906"/>
                    <a:pt x="1906" y="1834"/>
                    <a:pt x="1906" y="1751"/>
                  </a:cubicBezTo>
                  <a:cubicBezTo>
                    <a:pt x="1906" y="1656"/>
                    <a:pt x="1834" y="1584"/>
                    <a:pt x="1751" y="1584"/>
                  </a:cubicBezTo>
                  <a:cubicBezTo>
                    <a:pt x="977" y="1584"/>
                    <a:pt x="334" y="953"/>
                    <a:pt x="334" y="167"/>
                  </a:cubicBezTo>
                  <a:cubicBezTo>
                    <a:pt x="334" y="84"/>
                    <a:pt x="263" y="1"/>
                    <a:pt x="168" y="1"/>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0"/>
            <p:cNvSpPr/>
            <p:nvPr/>
          </p:nvSpPr>
          <p:spPr>
            <a:xfrm>
              <a:off x="4083981" y="3408690"/>
              <a:ext cx="44224" cy="43872"/>
            </a:xfrm>
            <a:custGeom>
              <a:avLst/>
              <a:gdLst/>
              <a:ahLst/>
              <a:cxnLst/>
              <a:rect l="l" t="t" r="r" b="b"/>
              <a:pathLst>
                <a:path w="1382" h="1371" extrusionOk="0">
                  <a:moveTo>
                    <a:pt x="167" y="1"/>
                  </a:moveTo>
                  <a:cubicBezTo>
                    <a:pt x="72" y="1"/>
                    <a:pt x="1" y="84"/>
                    <a:pt x="1" y="167"/>
                  </a:cubicBezTo>
                  <a:cubicBezTo>
                    <a:pt x="1" y="263"/>
                    <a:pt x="72" y="334"/>
                    <a:pt x="167" y="334"/>
                  </a:cubicBezTo>
                  <a:cubicBezTo>
                    <a:pt x="655" y="334"/>
                    <a:pt x="1036" y="739"/>
                    <a:pt x="1036" y="1215"/>
                  </a:cubicBezTo>
                  <a:cubicBezTo>
                    <a:pt x="1036" y="1299"/>
                    <a:pt x="1120" y="1370"/>
                    <a:pt x="1203" y="1370"/>
                  </a:cubicBezTo>
                  <a:cubicBezTo>
                    <a:pt x="1298" y="1370"/>
                    <a:pt x="1370" y="1299"/>
                    <a:pt x="1370" y="1215"/>
                  </a:cubicBezTo>
                  <a:cubicBezTo>
                    <a:pt x="1382" y="560"/>
                    <a:pt x="834" y="1"/>
                    <a:pt x="167" y="1"/>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6" name="Google Shape;1226;p60"/>
          <p:cNvSpPr txBox="1">
            <a:spLocks noGrp="1"/>
          </p:cNvSpPr>
          <p:nvPr>
            <p:ph type="body" idx="2"/>
          </p:nvPr>
        </p:nvSpPr>
        <p:spPr>
          <a:xfrm>
            <a:off x="4819800" y="2808850"/>
            <a:ext cx="2655300" cy="9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sz="1800"/>
              <a:t>More important factors in predicting quality:</a:t>
            </a:r>
            <a:endParaRPr sz="1800"/>
          </a:p>
        </p:txBody>
      </p:sp>
      <p:cxnSp>
        <p:nvCxnSpPr>
          <p:cNvPr id="1227" name="Google Shape;1227;p60"/>
          <p:cNvCxnSpPr>
            <a:stCxn id="1221" idx="3"/>
            <a:endCxn id="1220" idx="1"/>
          </p:cNvCxnSpPr>
          <p:nvPr/>
        </p:nvCxnSpPr>
        <p:spPr>
          <a:xfrm rot="10800000" flipH="1">
            <a:off x="3449960" y="1906525"/>
            <a:ext cx="1127100" cy="938400"/>
          </a:xfrm>
          <a:prstGeom prst="bentConnector3">
            <a:avLst>
              <a:gd name="adj1" fmla="val 50002"/>
            </a:avLst>
          </a:prstGeom>
          <a:noFill/>
          <a:ln w="19050" cap="flat" cmpd="sng">
            <a:solidFill>
              <a:schemeClr val="accent3"/>
            </a:solidFill>
            <a:prstDash val="solid"/>
            <a:round/>
            <a:headEnd type="none" w="med" len="med"/>
            <a:tailEnd type="none" w="med" len="med"/>
          </a:ln>
        </p:spPr>
      </p:cxnSp>
      <p:cxnSp>
        <p:nvCxnSpPr>
          <p:cNvPr id="1228" name="Google Shape;1228;p60"/>
          <p:cNvCxnSpPr/>
          <p:nvPr/>
        </p:nvCxnSpPr>
        <p:spPr>
          <a:xfrm>
            <a:off x="6147450" y="2398077"/>
            <a:ext cx="0" cy="486900"/>
          </a:xfrm>
          <a:prstGeom prst="straightConnector1">
            <a:avLst/>
          </a:prstGeom>
          <a:noFill/>
          <a:ln w="19050" cap="flat" cmpd="sng">
            <a:solidFill>
              <a:schemeClr val="lt2"/>
            </a:solidFill>
            <a:prstDash val="solid"/>
            <a:round/>
            <a:headEnd type="none" w="med" len="med"/>
            <a:tailEnd type="triangle" w="med" len="med"/>
          </a:ln>
        </p:spPr>
      </p:cxnSp>
      <p:sp>
        <p:nvSpPr>
          <p:cNvPr id="1229" name="Google Shape;1229;p60"/>
          <p:cNvSpPr txBox="1"/>
          <p:nvPr/>
        </p:nvSpPr>
        <p:spPr>
          <a:xfrm>
            <a:off x="4611000" y="3671050"/>
            <a:ext cx="3072900" cy="461700"/>
          </a:xfrm>
          <a:prstGeom prst="rect">
            <a:avLst/>
          </a:prstGeom>
          <a:solidFill>
            <a:schemeClr val="accent4"/>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800">
                <a:latin typeface="Titillium Web"/>
                <a:ea typeface="Titillium Web"/>
                <a:cs typeface="Titillium Web"/>
                <a:sym typeface="Titillium Web"/>
              </a:rPr>
              <a:t>Alcohol</a:t>
            </a:r>
            <a:endParaRPr sz="1800">
              <a:latin typeface="Titillium Web"/>
              <a:ea typeface="Titillium Web"/>
              <a:cs typeface="Titillium Web"/>
              <a:sym typeface="Titillium Web"/>
            </a:endParaRPr>
          </a:p>
        </p:txBody>
      </p:sp>
      <p:sp>
        <p:nvSpPr>
          <p:cNvPr id="1230" name="Google Shape;1230;p60"/>
          <p:cNvSpPr txBox="1"/>
          <p:nvPr/>
        </p:nvSpPr>
        <p:spPr>
          <a:xfrm>
            <a:off x="4611000" y="4245500"/>
            <a:ext cx="3072900" cy="461700"/>
          </a:xfrm>
          <a:prstGeom prst="rect">
            <a:avLst/>
          </a:prstGeom>
          <a:solidFill>
            <a:schemeClr val="lt2"/>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800">
                <a:latin typeface="Titillium Web"/>
                <a:ea typeface="Titillium Web"/>
                <a:cs typeface="Titillium Web"/>
                <a:sym typeface="Titillium Web"/>
              </a:rPr>
              <a:t>Sulfates</a:t>
            </a:r>
            <a:endParaRPr sz="1800">
              <a:latin typeface="Titillium Web"/>
              <a:ea typeface="Titillium Web"/>
              <a:cs typeface="Titillium Web"/>
              <a:sym typeface="Titillium Web"/>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61"/>
          <p:cNvSpPr txBox="1">
            <a:spLocks noGrp="1"/>
          </p:cNvSpPr>
          <p:nvPr>
            <p:ph type="title" idx="4"/>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a:t>INSIGHTS - COMPARING THE MODELS</a:t>
            </a:r>
            <a:endParaRPr/>
          </a:p>
        </p:txBody>
      </p:sp>
      <p:pic>
        <p:nvPicPr>
          <p:cNvPr id="1236" name="Google Shape;1236;p61"/>
          <p:cNvPicPr preferRelativeResize="0"/>
          <p:nvPr/>
        </p:nvPicPr>
        <p:blipFill>
          <a:blip r:embed="rId3">
            <a:alphaModFix/>
          </a:blip>
          <a:stretch>
            <a:fillRect/>
          </a:stretch>
        </p:blipFill>
        <p:spPr>
          <a:xfrm>
            <a:off x="370875" y="2037800"/>
            <a:ext cx="3673750" cy="2772975"/>
          </a:xfrm>
          <a:prstGeom prst="rect">
            <a:avLst/>
          </a:prstGeom>
          <a:noFill/>
          <a:ln>
            <a:noFill/>
          </a:ln>
        </p:spPr>
      </p:pic>
      <p:pic>
        <p:nvPicPr>
          <p:cNvPr id="1237" name="Google Shape;1237;p61"/>
          <p:cNvPicPr preferRelativeResize="0"/>
          <p:nvPr/>
        </p:nvPicPr>
        <p:blipFill>
          <a:blip r:embed="rId4">
            <a:alphaModFix/>
          </a:blip>
          <a:stretch>
            <a:fillRect/>
          </a:stretch>
        </p:blipFill>
        <p:spPr>
          <a:xfrm>
            <a:off x="4486725" y="2037800"/>
            <a:ext cx="4280750" cy="2699400"/>
          </a:xfrm>
          <a:prstGeom prst="rect">
            <a:avLst/>
          </a:prstGeom>
          <a:noFill/>
          <a:ln>
            <a:noFill/>
          </a:ln>
        </p:spPr>
      </p:pic>
      <p:sp>
        <p:nvSpPr>
          <p:cNvPr id="1238" name="Google Shape;1238;p61"/>
          <p:cNvSpPr txBox="1"/>
          <p:nvPr/>
        </p:nvSpPr>
        <p:spPr>
          <a:xfrm>
            <a:off x="2935650" y="1081550"/>
            <a:ext cx="327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b="1">
                <a:latin typeface="Titillium Web"/>
                <a:ea typeface="Titillium Web"/>
                <a:cs typeface="Titillium Web"/>
                <a:sym typeface="Titillium Web"/>
              </a:rPr>
              <a:t>Goodness of Fit of Model for: Test Set</a:t>
            </a:r>
            <a:endParaRPr b="1">
              <a:latin typeface="Titillium Web"/>
              <a:ea typeface="Titillium Web"/>
              <a:cs typeface="Titillium Web"/>
              <a:sym typeface="Titillium Web"/>
            </a:endParaRPr>
          </a:p>
        </p:txBody>
      </p:sp>
      <p:grpSp>
        <p:nvGrpSpPr>
          <p:cNvPr id="1239" name="Google Shape;1239;p61"/>
          <p:cNvGrpSpPr/>
          <p:nvPr/>
        </p:nvGrpSpPr>
        <p:grpSpPr>
          <a:xfrm>
            <a:off x="2063837" y="1527366"/>
            <a:ext cx="287847" cy="400188"/>
            <a:chOff x="3910637" y="3352690"/>
            <a:chExt cx="256800" cy="357024"/>
          </a:xfrm>
        </p:grpSpPr>
        <p:sp>
          <p:nvSpPr>
            <p:cNvPr id="1240" name="Google Shape;1240;p61"/>
            <p:cNvSpPr/>
            <p:nvPr/>
          </p:nvSpPr>
          <p:spPr>
            <a:xfrm>
              <a:off x="3910637" y="3352690"/>
              <a:ext cx="256800" cy="357024"/>
            </a:xfrm>
            <a:custGeom>
              <a:avLst/>
              <a:gdLst/>
              <a:ahLst/>
              <a:cxnLst/>
              <a:rect l="l" t="t" r="r" b="b"/>
              <a:pathLst>
                <a:path w="8025" h="11157" extrusionOk="0">
                  <a:moveTo>
                    <a:pt x="4001" y="310"/>
                  </a:moveTo>
                  <a:cubicBezTo>
                    <a:pt x="4596" y="310"/>
                    <a:pt x="5144" y="608"/>
                    <a:pt x="5477" y="1120"/>
                  </a:cubicBezTo>
                  <a:cubicBezTo>
                    <a:pt x="5501" y="1155"/>
                    <a:pt x="5560" y="1191"/>
                    <a:pt x="5608" y="1191"/>
                  </a:cubicBezTo>
                  <a:lnTo>
                    <a:pt x="5656" y="1191"/>
                  </a:lnTo>
                  <a:cubicBezTo>
                    <a:pt x="6668" y="1191"/>
                    <a:pt x="7501" y="2025"/>
                    <a:pt x="7501" y="3037"/>
                  </a:cubicBezTo>
                  <a:cubicBezTo>
                    <a:pt x="7501" y="3346"/>
                    <a:pt x="7418" y="3656"/>
                    <a:pt x="7263" y="3930"/>
                  </a:cubicBezTo>
                  <a:lnTo>
                    <a:pt x="7215" y="3882"/>
                  </a:lnTo>
                  <a:cubicBezTo>
                    <a:pt x="7186" y="3852"/>
                    <a:pt x="7144" y="3837"/>
                    <a:pt x="7101" y="3837"/>
                  </a:cubicBezTo>
                  <a:cubicBezTo>
                    <a:pt x="7058" y="3837"/>
                    <a:pt x="7013" y="3852"/>
                    <a:pt x="6977" y="3882"/>
                  </a:cubicBezTo>
                  <a:cubicBezTo>
                    <a:pt x="6918" y="3942"/>
                    <a:pt x="6918" y="4049"/>
                    <a:pt x="6977" y="4120"/>
                  </a:cubicBezTo>
                  <a:cubicBezTo>
                    <a:pt x="7418" y="4549"/>
                    <a:pt x="7656" y="5132"/>
                    <a:pt x="7656" y="5763"/>
                  </a:cubicBezTo>
                  <a:cubicBezTo>
                    <a:pt x="7692" y="7025"/>
                    <a:pt x="6668" y="8049"/>
                    <a:pt x="5418" y="8049"/>
                  </a:cubicBezTo>
                  <a:cubicBezTo>
                    <a:pt x="5179" y="8049"/>
                    <a:pt x="4953" y="8025"/>
                    <a:pt x="4727" y="7942"/>
                  </a:cubicBezTo>
                  <a:lnTo>
                    <a:pt x="4715" y="7513"/>
                  </a:lnTo>
                  <a:cubicBezTo>
                    <a:pt x="4763" y="7490"/>
                    <a:pt x="4810" y="7442"/>
                    <a:pt x="4834" y="7394"/>
                  </a:cubicBezTo>
                  <a:cubicBezTo>
                    <a:pt x="4894" y="7335"/>
                    <a:pt x="4894" y="7228"/>
                    <a:pt x="4834" y="7156"/>
                  </a:cubicBezTo>
                  <a:cubicBezTo>
                    <a:pt x="4804" y="7126"/>
                    <a:pt x="4763" y="7112"/>
                    <a:pt x="4720" y="7112"/>
                  </a:cubicBezTo>
                  <a:cubicBezTo>
                    <a:pt x="4676" y="7112"/>
                    <a:pt x="4632" y="7126"/>
                    <a:pt x="4596" y="7156"/>
                  </a:cubicBezTo>
                  <a:cubicBezTo>
                    <a:pt x="4382" y="7371"/>
                    <a:pt x="4120" y="7466"/>
                    <a:pt x="3834" y="7466"/>
                  </a:cubicBezTo>
                  <a:cubicBezTo>
                    <a:pt x="3667" y="7466"/>
                    <a:pt x="3524" y="7442"/>
                    <a:pt x="3370" y="7371"/>
                  </a:cubicBezTo>
                  <a:cubicBezTo>
                    <a:pt x="3350" y="7357"/>
                    <a:pt x="3327" y="7351"/>
                    <a:pt x="3304" y="7351"/>
                  </a:cubicBezTo>
                  <a:cubicBezTo>
                    <a:pt x="3244" y="7351"/>
                    <a:pt x="3181" y="7390"/>
                    <a:pt x="3155" y="7442"/>
                  </a:cubicBezTo>
                  <a:cubicBezTo>
                    <a:pt x="3108" y="7513"/>
                    <a:pt x="3155" y="7621"/>
                    <a:pt x="3227" y="7668"/>
                  </a:cubicBezTo>
                  <a:cubicBezTo>
                    <a:pt x="3358" y="7728"/>
                    <a:pt x="3489" y="7763"/>
                    <a:pt x="3644" y="7787"/>
                  </a:cubicBezTo>
                  <a:lnTo>
                    <a:pt x="3608" y="8347"/>
                  </a:lnTo>
                  <a:cubicBezTo>
                    <a:pt x="3513" y="8359"/>
                    <a:pt x="3405" y="8359"/>
                    <a:pt x="3298" y="8359"/>
                  </a:cubicBezTo>
                  <a:cubicBezTo>
                    <a:pt x="2036" y="8359"/>
                    <a:pt x="1024" y="7335"/>
                    <a:pt x="1024" y="6085"/>
                  </a:cubicBezTo>
                  <a:cubicBezTo>
                    <a:pt x="1024" y="6013"/>
                    <a:pt x="1024" y="5942"/>
                    <a:pt x="1036" y="5858"/>
                  </a:cubicBezTo>
                  <a:cubicBezTo>
                    <a:pt x="1036" y="5823"/>
                    <a:pt x="1024" y="5775"/>
                    <a:pt x="988" y="5739"/>
                  </a:cubicBezTo>
                  <a:cubicBezTo>
                    <a:pt x="560" y="5251"/>
                    <a:pt x="322" y="4644"/>
                    <a:pt x="322" y="3989"/>
                  </a:cubicBezTo>
                  <a:cubicBezTo>
                    <a:pt x="322" y="2906"/>
                    <a:pt x="988" y="1929"/>
                    <a:pt x="1989" y="1548"/>
                  </a:cubicBezTo>
                  <a:lnTo>
                    <a:pt x="1989" y="1548"/>
                  </a:lnTo>
                  <a:cubicBezTo>
                    <a:pt x="1965" y="1656"/>
                    <a:pt x="1941" y="1775"/>
                    <a:pt x="1929" y="1870"/>
                  </a:cubicBezTo>
                  <a:cubicBezTo>
                    <a:pt x="1917" y="1965"/>
                    <a:pt x="1989" y="2037"/>
                    <a:pt x="2084" y="2048"/>
                  </a:cubicBezTo>
                  <a:lnTo>
                    <a:pt x="2096" y="2048"/>
                  </a:lnTo>
                  <a:cubicBezTo>
                    <a:pt x="2179" y="2048"/>
                    <a:pt x="2239" y="1989"/>
                    <a:pt x="2262" y="1906"/>
                  </a:cubicBezTo>
                  <a:cubicBezTo>
                    <a:pt x="2274" y="1715"/>
                    <a:pt x="2322" y="1536"/>
                    <a:pt x="2393" y="1370"/>
                  </a:cubicBezTo>
                  <a:lnTo>
                    <a:pt x="2393" y="1358"/>
                  </a:lnTo>
                  <a:cubicBezTo>
                    <a:pt x="2679" y="715"/>
                    <a:pt x="3298" y="310"/>
                    <a:pt x="4001" y="310"/>
                  </a:cubicBezTo>
                  <a:close/>
                  <a:moveTo>
                    <a:pt x="4394" y="7704"/>
                  </a:moveTo>
                  <a:lnTo>
                    <a:pt x="4536" y="10847"/>
                  </a:lnTo>
                  <a:lnTo>
                    <a:pt x="3834" y="10847"/>
                  </a:lnTo>
                  <a:lnTo>
                    <a:pt x="3989" y="7811"/>
                  </a:lnTo>
                  <a:cubicBezTo>
                    <a:pt x="4120" y="7799"/>
                    <a:pt x="4251" y="7763"/>
                    <a:pt x="4394" y="7704"/>
                  </a:cubicBezTo>
                  <a:close/>
                  <a:moveTo>
                    <a:pt x="4013" y="1"/>
                  </a:moveTo>
                  <a:cubicBezTo>
                    <a:pt x="3215" y="1"/>
                    <a:pt x="2501" y="465"/>
                    <a:pt x="2143" y="1155"/>
                  </a:cubicBezTo>
                  <a:cubicBezTo>
                    <a:pt x="881" y="1536"/>
                    <a:pt x="0" y="2679"/>
                    <a:pt x="0" y="4001"/>
                  </a:cubicBezTo>
                  <a:cubicBezTo>
                    <a:pt x="0" y="4704"/>
                    <a:pt x="250" y="5382"/>
                    <a:pt x="703" y="5918"/>
                  </a:cubicBezTo>
                  <a:lnTo>
                    <a:pt x="703" y="6097"/>
                  </a:lnTo>
                  <a:cubicBezTo>
                    <a:pt x="703" y="7549"/>
                    <a:pt x="1869" y="8704"/>
                    <a:pt x="3298" y="8704"/>
                  </a:cubicBezTo>
                  <a:cubicBezTo>
                    <a:pt x="3405" y="8704"/>
                    <a:pt x="3501" y="8704"/>
                    <a:pt x="3596" y="8692"/>
                  </a:cubicBezTo>
                  <a:lnTo>
                    <a:pt x="3596" y="8692"/>
                  </a:lnTo>
                  <a:lnTo>
                    <a:pt x="3501" y="10835"/>
                  </a:lnTo>
                  <a:lnTo>
                    <a:pt x="3298" y="10835"/>
                  </a:lnTo>
                  <a:cubicBezTo>
                    <a:pt x="3215" y="10835"/>
                    <a:pt x="3143" y="10907"/>
                    <a:pt x="3143" y="11002"/>
                  </a:cubicBezTo>
                  <a:cubicBezTo>
                    <a:pt x="3143" y="11085"/>
                    <a:pt x="3215" y="11157"/>
                    <a:pt x="3298" y="11157"/>
                  </a:cubicBezTo>
                  <a:lnTo>
                    <a:pt x="5048" y="11157"/>
                  </a:lnTo>
                  <a:cubicBezTo>
                    <a:pt x="5132" y="11157"/>
                    <a:pt x="5203" y="11085"/>
                    <a:pt x="5203" y="11002"/>
                  </a:cubicBezTo>
                  <a:cubicBezTo>
                    <a:pt x="5203" y="10907"/>
                    <a:pt x="5132" y="10835"/>
                    <a:pt x="5048" y="10835"/>
                  </a:cubicBezTo>
                  <a:lnTo>
                    <a:pt x="4846" y="10835"/>
                  </a:lnTo>
                  <a:lnTo>
                    <a:pt x="4715" y="8275"/>
                  </a:lnTo>
                  <a:lnTo>
                    <a:pt x="4715" y="8275"/>
                  </a:lnTo>
                  <a:cubicBezTo>
                    <a:pt x="4941" y="8335"/>
                    <a:pt x="5168" y="8359"/>
                    <a:pt x="5382" y="8359"/>
                  </a:cubicBezTo>
                  <a:cubicBezTo>
                    <a:pt x="6834" y="8359"/>
                    <a:pt x="7989" y="7192"/>
                    <a:pt x="7989" y="5763"/>
                  </a:cubicBezTo>
                  <a:cubicBezTo>
                    <a:pt x="8025" y="5204"/>
                    <a:pt x="7846" y="4656"/>
                    <a:pt x="7513" y="4215"/>
                  </a:cubicBezTo>
                  <a:cubicBezTo>
                    <a:pt x="7739" y="3870"/>
                    <a:pt x="7858" y="3465"/>
                    <a:pt x="7858" y="3049"/>
                  </a:cubicBezTo>
                  <a:cubicBezTo>
                    <a:pt x="7858" y="1858"/>
                    <a:pt x="6906" y="894"/>
                    <a:pt x="5715" y="882"/>
                  </a:cubicBezTo>
                  <a:cubicBezTo>
                    <a:pt x="5322" y="322"/>
                    <a:pt x="4691" y="1"/>
                    <a:pt x="4013" y="1"/>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1"/>
            <p:cNvSpPr/>
            <p:nvPr/>
          </p:nvSpPr>
          <p:spPr>
            <a:xfrm>
              <a:off x="3960909" y="3498226"/>
              <a:ext cx="60992" cy="60992"/>
            </a:xfrm>
            <a:custGeom>
              <a:avLst/>
              <a:gdLst/>
              <a:ahLst/>
              <a:cxnLst/>
              <a:rect l="l" t="t" r="r" b="b"/>
              <a:pathLst>
                <a:path w="1906" h="1906" extrusionOk="0">
                  <a:moveTo>
                    <a:pt x="168" y="1"/>
                  </a:moveTo>
                  <a:cubicBezTo>
                    <a:pt x="84" y="1"/>
                    <a:pt x="1" y="84"/>
                    <a:pt x="1" y="167"/>
                  </a:cubicBezTo>
                  <a:cubicBezTo>
                    <a:pt x="1" y="1120"/>
                    <a:pt x="775" y="1906"/>
                    <a:pt x="1751" y="1906"/>
                  </a:cubicBezTo>
                  <a:cubicBezTo>
                    <a:pt x="1834" y="1906"/>
                    <a:pt x="1906" y="1834"/>
                    <a:pt x="1906" y="1751"/>
                  </a:cubicBezTo>
                  <a:cubicBezTo>
                    <a:pt x="1906" y="1656"/>
                    <a:pt x="1834" y="1584"/>
                    <a:pt x="1751" y="1584"/>
                  </a:cubicBezTo>
                  <a:cubicBezTo>
                    <a:pt x="977" y="1584"/>
                    <a:pt x="334" y="953"/>
                    <a:pt x="334" y="167"/>
                  </a:cubicBezTo>
                  <a:cubicBezTo>
                    <a:pt x="334" y="84"/>
                    <a:pt x="263" y="1"/>
                    <a:pt x="168" y="1"/>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61"/>
            <p:cNvSpPr/>
            <p:nvPr/>
          </p:nvSpPr>
          <p:spPr>
            <a:xfrm>
              <a:off x="4083981" y="3408690"/>
              <a:ext cx="44224" cy="43872"/>
            </a:xfrm>
            <a:custGeom>
              <a:avLst/>
              <a:gdLst/>
              <a:ahLst/>
              <a:cxnLst/>
              <a:rect l="l" t="t" r="r" b="b"/>
              <a:pathLst>
                <a:path w="1382" h="1371" extrusionOk="0">
                  <a:moveTo>
                    <a:pt x="167" y="1"/>
                  </a:moveTo>
                  <a:cubicBezTo>
                    <a:pt x="72" y="1"/>
                    <a:pt x="1" y="84"/>
                    <a:pt x="1" y="167"/>
                  </a:cubicBezTo>
                  <a:cubicBezTo>
                    <a:pt x="1" y="263"/>
                    <a:pt x="72" y="334"/>
                    <a:pt x="167" y="334"/>
                  </a:cubicBezTo>
                  <a:cubicBezTo>
                    <a:pt x="655" y="334"/>
                    <a:pt x="1036" y="739"/>
                    <a:pt x="1036" y="1215"/>
                  </a:cubicBezTo>
                  <a:cubicBezTo>
                    <a:pt x="1036" y="1299"/>
                    <a:pt x="1120" y="1370"/>
                    <a:pt x="1203" y="1370"/>
                  </a:cubicBezTo>
                  <a:cubicBezTo>
                    <a:pt x="1298" y="1370"/>
                    <a:pt x="1370" y="1299"/>
                    <a:pt x="1370" y="1215"/>
                  </a:cubicBezTo>
                  <a:cubicBezTo>
                    <a:pt x="1382" y="560"/>
                    <a:pt x="834" y="1"/>
                    <a:pt x="167" y="1"/>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43" name="Google Shape;1243;p61"/>
          <p:cNvPicPr preferRelativeResize="0"/>
          <p:nvPr/>
        </p:nvPicPr>
        <p:blipFill>
          <a:blip r:embed="rId5">
            <a:alphaModFix/>
          </a:blip>
          <a:stretch>
            <a:fillRect/>
          </a:stretch>
        </p:blipFill>
        <p:spPr>
          <a:xfrm>
            <a:off x="6340765" y="1354850"/>
            <a:ext cx="572664" cy="572700"/>
          </a:xfrm>
          <a:prstGeom prst="rect">
            <a:avLst/>
          </a:prstGeom>
          <a:noFill/>
          <a:ln>
            <a:noFill/>
          </a:ln>
        </p:spPr>
      </p:pic>
      <p:sp>
        <p:nvSpPr>
          <p:cNvPr id="1244" name="Google Shape;1244;p61"/>
          <p:cNvSpPr/>
          <p:nvPr/>
        </p:nvSpPr>
        <p:spPr>
          <a:xfrm>
            <a:off x="410375" y="2006325"/>
            <a:ext cx="3593100" cy="2736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1"/>
          <p:cNvSpPr/>
          <p:nvPr/>
        </p:nvSpPr>
        <p:spPr>
          <a:xfrm>
            <a:off x="4356575" y="2398500"/>
            <a:ext cx="3194400" cy="3465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49"/>
        <p:cNvGrpSpPr/>
        <p:nvPr/>
      </p:nvGrpSpPr>
      <p:grpSpPr>
        <a:xfrm>
          <a:off x="0" y="0"/>
          <a:ext cx="0" cy="0"/>
          <a:chOff x="0" y="0"/>
          <a:chExt cx="0" cy="0"/>
        </a:xfrm>
      </p:grpSpPr>
      <p:sp>
        <p:nvSpPr>
          <p:cNvPr id="1250" name="Google Shape;1250;p62"/>
          <p:cNvSpPr txBox="1">
            <a:spLocks noGrp="1"/>
          </p:cNvSpPr>
          <p:nvPr>
            <p:ph type="title" idx="4"/>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a:t>INSIGHTS - COMPARING THE MODELS</a:t>
            </a:r>
            <a:endParaRPr/>
          </a:p>
        </p:txBody>
      </p:sp>
      <p:pic>
        <p:nvPicPr>
          <p:cNvPr id="1251" name="Google Shape;1251;p62"/>
          <p:cNvPicPr preferRelativeResize="0"/>
          <p:nvPr/>
        </p:nvPicPr>
        <p:blipFill>
          <a:blip r:embed="rId3">
            <a:alphaModFix/>
          </a:blip>
          <a:stretch>
            <a:fillRect/>
          </a:stretch>
        </p:blipFill>
        <p:spPr>
          <a:xfrm>
            <a:off x="3849863" y="1323150"/>
            <a:ext cx="4324350" cy="1162050"/>
          </a:xfrm>
          <a:prstGeom prst="rect">
            <a:avLst/>
          </a:prstGeom>
          <a:noFill/>
          <a:ln>
            <a:noFill/>
          </a:ln>
        </p:spPr>
      </p:pic>
      <p:pic>
        <p:nvPicPr>
          <p:cNvPr id="1252" name="Google Shape;1252;p62"/>
          <p:cNvPicPr preferRelativeResize="0"/>
          <p:nvPr/>
        </p:nvPicPr>
        <p:blipFill>
          <a:blip r:embed="rId4">
            <a:alphaModFix/>
          </a:blip>
          <a:stretch>
            <a:fillRect/>
          </a:stretch>
        </p:blipFill>
        <p:spPr>
          <a:xfrm>
            <a:off x="3854625" y="2840475"/>
            <a:ext cx="4314825" cy="1123950"/>
          </a:xfrm>
          <a:prstGeom prst="rect">
            <a:avLst/>
          </a:prstGeom>
          <a:noFill/>
          <a:ln>
            <a:noFill/>
          </a:ln>
        </p:spPr>
      </p:pic>
      <p:grpSp>
        <p:nvGrpSpPr>
          <p:cNvPr id="1253" name="Google Shape;1253;p62"/>
          <p:cNvGrpSpPr/>
          <p:nvPr/>
        </p:nvGrpSpPr>
        <p:grpSpPr>
          <a:xfrm>
            <a:off x="2810087" y="1704079"/>
            <a:ext cx="287847" cy="400188"/>
            <a:chOff x="3910637" y="3352690"/>
            <a:chExt cx="256800" cy="357024"/>
          </a:xfrm>
        </p:grpSpPr>
        <p:sp>
          <p:nvSpPr>
            <p:cNvPr id="1254" name="Google Shape;1254;p62"/>
            <p:cNvSpPr/>
            <p:nvPr/>
          </p:nvSpPr>
          <p:spPr>
            <a:xfrm>
              <a:off x="3910637" y="3352690"/>
              <a:ext cx="256800" cy="357024"/>
            </a:xfrm>
            <a:custGeom>
              <a:avLst/>
              <a:gdLst/>
              <a:ahLst/>
              <a:cxnLst/>
              <a:rect l="l" t="t" r="r" b="b"/>
              <a:pathLst>
                <a:path w="8025" h="11157" extrusionOk="0">
                  <a:moveTo>
                    <a:pt x="4001" y="310"/>
                  </a:moveTo>
                  <a:cubicBezTo>
                    <a:pt x="4596" y="310"/>
                    <a:pt x="5144" y="608"/>
                    <a:pt x="5477" y="1120"/>
                  </a:cubicBezTo>
                  <a:cubicBezTo>
                    <a:pt x="5501" y="1155"/>
                    <a:pt x="5560" y="1191"/>
                    <a:pt x="5608" y="1191"/>
                  </a:cubicBezTo>
                  <a:lnTo>
                    <a:pt x="5656" y="1191"/>
                  </a:lnTo>
                  <a:cubicBezTo>
                    <a:pt x="6668" y="1191"/>
                    <a:pt x="7501" y="2025"/>
                    <a:pt x="7501" y="3037"/>
                  </a:cubicBezTo>
                  <a:cubicBezTo>
                    <a:pt x="7501" y="3346"/>
                    <a:pt x="7418" y="3656"/>
                    <a:pt x="7263" y="3930"/>
                  </a:cubicBezTo>
                  <a:lnTo>
                    <a:pt x="7215" y="3882"/>
                  </a:lnTo>
                  <a:cubicBezTo>
                    <a:pt x="7186" y="3852"/>
                    <a:pt x="7144" y="3837"/>
                    <a:pt x="7101" y="3837"/>
                  </a:cubicBezTo>
                  <a:cubicBezTo>
                    <a:pt x="7058" y="3837"/>
                    <a:pt x="7013" y="3852"/>
                    <a:pt x="6977" y="3882"/>
                  </a:cubicBezTo>
                  <a:cubicBezTo>
                    <a:pt x="6918" y="3942"/>
                    <a:pt x="6918" y="4049"/>
                    <a:pt x="6977" y="4120"/>
                  </a:cubicBezTo>
                  <a:cubicBezTo>
                    <a:pt x="7418" y="4549"/>
                    <a:pt x="7656" y="5132"/>
                    <a:pt x="7656" y="5763"/>
                  </a:cubicBezTo>
                  <a:cubicBezTo>
                    <a:pt x="7692" y="7025"/>
                    <a:pt x="6668" y="8049"/>
                    <a:pt x="5418" y="8049"/>
                  </a:cubicBezTo>
                  <a:cubicBezTo>
                    <a:pt x="5179" y="8049"/>
                    <a:pt x="4953" y="8025"/>
                    <a:pt x="4727" y="7942"/>
                  </a:cubicBezTo>
                  <a:lnTo>
                    <a:pt x="4715" y="7513"/>
                  </a:lnTo>
                  <a:cubicBezTo>
                    <a:pt x="4763" y="7490"/>
                    <a:pt x="4810" y="7442"/>
                    <a:pt x="4834" y="7394"/>
                  </a:cubicBezTo>
                  <a:cubicBezTo>
                    <a:pt x="4894" y="7335"/>
                    <a:pt x="4894" y="7228"/>
                    <a:pt x="4834" y="7156"/>
                  </a:cubicBezTo>
                  <a:cubicBezTo>
                    <a:pt x="4804" y="7126"/>
                    <a:pt x="4763" y="7112"/>
                    <a:pt x="4720" y="7112"/>
                  </a:cubicBezTo>
                  <a:cubicBezTo>
                    <a:pt x="4676" y="7112"/>
                    <a:pt x="4632" y="7126"/>
                    <a:pt x="4596" y="7156"/>
                  </a:cubicBezTo>
                  <a:cubicBezTo>
                    <a:pt x="4382" y="7371"/>
                    <a:pt x="4120" y="7466"/>
                    <a:pt x="3834" y="7466"/>
                  </a:cubicBezTo>
                  <a:cubicBezTo>
                    <a:pt x="3667" y="7466"/>
                    <a:pt x="3524" y="7442"/>
                    <a:pt x="3370" y="7371"/>
                  </a:cubicBezTo>
                  <a:cubicBezTo>
                    <a:pt x="3350" y="7357"/>
                    <a:pt x="3327" y="7351"/>
                    <a:pt x="3304" y="7351"/>
                  </a:cubicBezTo>
                  <a:cubicBezTo>
                    <a:pt x="3244" y="7351"/>
                    <a:pt x="3181" y="7390"/>
                    <a:pt x="3155" y="7442"/>
                  </a:cubicBezTo>
                  <a:cubicBezTo>
                    <a:pt x="3108" y="7513"/>
                    <a:pt x="3155" y="7621"/>
                    <a:pt x="3227" y="7668"/>
                  </a:cubicBezTo>
                  <a:cubicBezTo>
                    <a:pt x="3358" y="7728"/>
                    <a:pt x="3489" y="7763"/>
                    <a:pt x="3644" y="7787"/>
                  </a:cubicBezTo>
                  <a:lnTo>
                    <a:pt x="3608" y="8347"/>
                  </a:lnTo>
                  <a:cubicBezTo>
                    <a:pt x="3513" y="8359"/>
                    <a:pt x="3405" y="8359"/>
                    <a:pt x="3298" y="8359"/>
                  </a:cubicBezTo>
                  <a:cubicBezTo>
                    <a:pt x="2036" y="8359"/>
                    <a:pt x="1024" y="7335"/>
                    <a:pt x="1024" y="6085"/>
                  </a:cubicBezTo>
                  <a:cubicBezTo>
                    <a:pt x="1024" y="6013"/>
                    <a:pt x="1024" y="5942"/>
                    <a:pt x="1036" y="5858"/>
                  </a:cubicBezTo>
                  <a:cubicBezTo>
                    <a:pt x="1036" y="5823"/>
                    <a:pt x="1024" y="5775"/>
                    <a:pt x="988" y="5739"/>
                  </a:cubicBezTo>
                  <a:cubicBezTo>
                    <a:pt x="560" y="5251"/>
                    <a:pt x="322" y="4644"/>
                    <a:pt x="322" y="3989"/>
                  </a:cubicBezTo>
                  <a:cubicBezTo>
                    <a:pt x="322" y="2906"/>
                    <a:pt x="988" y="1929"/>
                    <a:pt x="1989" y="1548"/>
                  </a:cubicBezTo>
                  <a:lnTo>
                    <a:pt x="1989" y="1548"/>
                  </a:lnTo>
                  <a:cubicBezTo>
                    <a:pt x="1965" y="1656"/>
                    <a:pt x="1941" y="1775"/>
                    <a:pt x="1929" y="1870"/>
                  </a:cubicBezTo>
                  <a:cubicBezTo>
                    <a:pt x="1917" y="1965"/>
                    <a:pt x="1989" y="2037"/>
                    <a:pt x="2084" y="2048"/>
                  </a:cubicBezTo>
                  <a:lnTo>
                    <a:pt x="2096" y="2048"/>
                  </a:lnTo>
                  <a:cubicBezTo>
                    <a:pt x="2179" y="2048"/>
                    <a:pt x="2239" y="1989"/>
                    <a:pt x="2262" y="1906"/>
                  </a:cubicBezTo>
                  <a:cubicBezTo>
                    <a:pt x="2274" y="1715"/>
                    <a:pt x="2322" y="1536"/>
                    <a:pt x="2393" y="1370"/>
                  </a:cubicBezTo>
                  <a:lnTo>
                    <a:pt x="2393" y="1358"/>
                  </a:lnTo>
                  <a:cubicBezTo>
                    <a:pt x="2679" y="715"/>
                    <a:pt x="3298" y="310"/>
                    <a:pt x="4001" y="310"/>
                  </a:cubicBezTo>
                  <a:close/>
                  <a:moveTo>
                    <a:pt x="4394" y="7704"/>
                  </a:moveTo>
                  <a:lnTo>
                    <a:pt x="4536" y="10847"/>
                  </a:lnTo>
                  <a:lnTo>
                    <a:pt x="3834" y="10847"/>
                  </a:lnTo>
                  <a:lnTo>
                    <a:pt x="3989" y="7811"/>
                  </a:lnTo>
                  <a:cubicBezTo>
                    <a:pt x="4120" y="7799"/>
                    <a:pt x="4251" y="7763"/>
                    <a:pt x="4394" y="7704"/>
                  </a:cubicBezTo>
                  <a:close/>
                  <a:moveTo>
                    <a:pt x="4013" y="1"/>
                  </a:moveTo>
                  <a:cubicBezTo>
                    <a:pt x="3215" y="1"/>
                    <a:pt x="2501" y="465"/>
                    <a:pt x="2143" y="1155"/>
                  </a:cubicBezTo>
                  <a:cubicBezTo>
                    <a:pt x="881" y="1536"/>
                    <a:pt x="0" y="2679"/>
                    <a:pt x="0" y="4001"/>
                  </a:cubicBezTo>
                  <a:cubicBezTo>
                    <a:pt x="0" y="4704"/>
                    <a:pt x="250" y="5382"/>
                    <a:pt x="703" y="5918"/>
                  </a:cubicBezTo>
                  <a:lnTo>
                    <a:pt x="703" y="6097"/>
                  </a:lnTo>
                  <a:cubicBezTo>
                    <a:pt x="703" y="7549"/>
                    <a:pt x="1869" y="8704"/>
                    <a:pt x="3298" y="8704"/>
                  </a:cubicBezTo>
                  <a:cubicBezTo>
                    <a:pt x="3405" y="8704"/>
                    <a:pt x="3501" y="8704"/>
                    <a:pt x="3596" y="8692"/>
                  </a:cubicBezTo>
                  <a:lnTo>
                    <a:pt x="3596" y="8692"/>
                  </a:lnTo>
                  <a:lnTo>
                    <a:pt x="3501" y="10835"/>
                  </a:lnTo>
                  <a:lnTo>
                    <a:pt x="3298" y="10835"/>
                  </a:lnTo>
                  <a:cubicBezTo>
                    <a:pt x="3215" y="10835"/>
                    <a:pt x="3143" y="10907"/>
                    <a:pt x="3143" y="11002"/>
                  </a:cubicBezTo>
                  <a:cubicBezTo>
                    <a:pt x="3143" y="11085"/>
                    <a:pt x="3215" y="11157"/>
                    <a:pt x="3298" y="11157"/>
                  </a:cubicBezTo>
                  <a:lnTo>
                    <a:pt x="5048" y="11157"/>
                  </a:lnTo>
                  <a:cubicBezTo>
                    <a:pt x="5132" y="11157"/>
                    <a:pt x="5203" y="11085"/>
                    <a:pt x="5203" y="11002"/>
                  </a:cubicBezTo>
                  <a:cubicBezTo>
                    <a:pt x="5203" y="10907"/>
                    <a:pt x="5132" y="10835"/>
                    <a:pt x="5048" y="10835"/>
                  </a:cubicBezTo>
                  <a:lnTo>
                    <a:pt x="4846" y="10835"/>
                  </a:lnTo>
                  <a:lnTo>
                    <a:pt x="4715" y="8275"/>
                  </a:lnTo>
                  <a:lnTo>
                    <a:pt x="4715" y="8275"/>
                  </a:lnTo>
                  <a:cubicBezTo>
                    <a:pt x="4941" y="8335"/>
                    <a:pt x="5168" y="8359"/>
                    <a:pt x="5382" y="8359"/>
                  </a:cubicBezTo>
                  <a:cubicBezTo>
                    <a:pt x="6834" y="8359"/>
                    <a:pt x="7989" y="7192"/>
                    <a:pt x="7989" y="5763"/>
                  </a:cubicBezTo>
                  <a:cubicBezTo>
                    <a:pt x="8025" y="5204"/>
                    <a:pt x="7846" y="4656"/>
                    <a:pt x="7513" y="4215"/>
                  </a:cubicBezTo>
                  <a:cubicBezTo>
                    <a:pt x="7739" y="3870"/>
                    <a:pt x="7858" y="3465"/>
                    <a:pt x="7858" y="3049"/>
                  </a:cubicBezTo>
                  <a:cubicBezTo>
                    <a:pt x="7858" y="1858"/>
                    <a:pt x="6906" y="894"/>
                    <a:pt x="5715" y="882"/>
                  </a:cubicBezTo>
                  <a:cubicBezTo>
                    <a:pt x="5322" y="322"/>
                    <a:pt x="4691" y="1"/>
                    <a:pt x="4013" y="1"/>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2"/>
            <p:cNvSpPr/>
            <p:nvPr/>
          </p:nvSpPr>
          <p:spPr>
            <a:xfrm>
              <a:off x="3960909" y="3498226"/>
              <a:ext cx="60992" cy="60992"/>
            </a:xfrm>
            <a:custGeom>
              <a:avLst/>
              <a:gdLst/>
              <a:ahLst/>
              <a:cxnLst/>
              <a:rect l="l" t="t" r="r" b="b"/>
              <a:pathLst>
                <a:path w="1906" h="1906" extrusionOk="0">
                  <a:moveTo>
                    <a:pt x="168" y="1"/>
                  </a:moveTo>
                  <a:cubicBezTo>
                    <a:pt x="84" y="1"/>
                    <a:pt x="1" y="84"/>
                    <a:pt x="1" y="167"/>
                  </a:cubicBezTo>
                  <a:cubicBezTo>
                    <a:pt x="1" y="1120"/>
                    <a:pt x="775" y="1906"/>
                    <a:pt x="1751" y="1906"/>
                  </a:cubicBezTo>
                  <a:cubicBezTo>
                    <a:pt x="1834" y="1906"/>
                    <a:pt x="1906" y="1834"/>
                    <a:pt x="1906" y="1751"/>
                  </a:cubicBezTo>
                  <a:cubicBezTo>
                    <a:pt x="1906" y="1656"/>
                    <a:pt x="1834" y="1584"/>
                    <a:pt x="1751" y="1584"/>
                  </a:cubicBezTo>
                  <a:cubicBezTo>
                    <a:pt x="977" y="1584"/>
                    <a:pt x="334" y="953"/>
                    <a:pt x="334" y="167"/>
                  </a:cubicBezTo>
                  <a:cubicBezTo>
                    <a:pt x="334" y="84"/>
                    <a:pt x="263" y="1"/>
                    <a:pt x="168" y="1"/>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2"/>
            <p:cNvSpPr/>
            <p:nvPr/>
          </p:nvSpPr>
          <p:spPr>
            <a:xfrm>
              <a:off x="4083981" y="3408690"/>
              <a:ext cx="44224" cy="43872"/>
            </a:xfrm>
            <a:custGeom>
              <a:avLst/>
              <a:gdLst/>
              <a:ahLst/>
              <a:cxnLst/>
              <a:rect l="l" t="t" r="r" b="b"/>
              <a:pathLst>
                <a:path w="1382" h="1371" extrusionOk="0">
                  <a:moveTo>
                    <a:pt x="167" y="1"/>
                  </a:moveTo>
                  <a:cubicBezTo>
                    <a:pt x="72" y="1"/>
                    <a:pt x="1" y="84"/>
                    <a:pt x="1" y="167"/>
                  </a:cubicBezTo>
                  <a:cubicBezTo>
                    <a:pt x="1" y="263"/>
                    <a:pt x="72" y="334"/>
                    <a:pt x="167" y="334"/>
                  </a:cubicBezTo>
                  <a:cubicBezTo>
                    <a:pt x="655" y="334"/>
                    <a:pt x="1036" y="739"/>
                    <a:pt x="1036" y="1215"/>
                  </a:cubicBezTo>
                  <a:cubicBezTo>
                    <a:pt x="1036" y="1299"/>
                    <a:pt x="1120" y="1370"/>
                    <a:pt x="1203" y="1370"/>
                  </a:cubicBezTo>
                  <a:cubicBezTo>
                    <a:pt x="1298" y="1370"/>
                    <a:pt x="1370" y="1299"/>
                    <a:pt x="1370" y="1215"/>
                  </a:cubicBezTo>
                  <a:cubicBezTo>
                    <a:pt x="1382" y="560"/>
                    <a:pt x="834" y="1"/>
                    <a:pt x="167" y="1"/>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57" name="Google Shape;1257;p62"/>
          <p:cNvPicPr preferRelativeResize="0"/>
          <p:nvPr/>
        </p:nvPicPr>
        <p:blipFill>
          <a:blip r:embed="rId5">
            <a:alphaModFix/>
          </a:blip>
          <a:stretch>
            <a:fillRect/>
          </a:stretch>
        </p:blipFill>
        <p:spPr>
          <a:xfrm>
            <a:off x="2667665" y="3116100"/>
            <a:ext cx="572664" cy="572700"/>
          </a:xfrm>
          <a:prstGeom prst="rect">
            <a:avLst/>
          </a:prstGeom>
          <a:noFill/>
          <a:ln>
            <a:noFill/>
          </a:ln>
        </p:spPr>
      </p:pic>
      <p:sp>
        <p:nvSpPr>
          <p:cNvPr id="1258" name="Google Shape;1258;p62"/>
          <p:cNvSpPr/>
          <p:nvPr/>
        </p:nvSpPr>
        <p:spPr>
          <a:xfrm>
            <a:off x="7395450" y="1365800"/>
            <a:ext cx="778800" cy="11241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62"/>
          <p:cNvSpPr/>
          <p:nvPr/>
        </p:nvSpPr>
        <p:spPr>
          <a:xfrm>
            <a:off x="7395450" y="2840400"/>
            <a:ext cx="778800" cy="11241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62"/>
          <p:cNvSpPr txBox="1"/>
          <p:nvPr/>
        </p:nvSpPr>
        <p:spPr>
          <a:xfrm>
            <a:off x="504275" y="2048400"/>
            <a:ext cx="16845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b="1">
                <a:latin typeface="Titillium Web"/>
                <a:ea typeface="Titillium Web"/>
                <a:cs typeface="Titillium Web"/>
                <a:sym typeface="Titillium Web"/>
              </a:rPr>
              <a:t>Probability that the “newquality” of wine is predicted as “good”</a:t>
            </a:r>
            <a:endParaRPr b="1">
              <a:latin typeface="Titillium Web"/>
              <a:ea typeface="Titillium Web"/>
              <a:cs typeface="Titillium Web"/>
              <a:sym typeface="Titillium Web"/>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64"/>
        <p:cNvGrpSpPr/>
        <p:nvPr/>
      </p:nvGrpSpPr>
      <p:grpSpPr>
        <a:xfrm>
          <a:off x="0" y="0"/>
          <a:ext cx="0" cy="0"/>
          <a:chOff x="0" y="0"/>
          <a:chExt cx="0" cy="0"/>
        </a:xfrm>
      </p:grpSpPr>
      <p:sp>
        <p:nvSpPr>
          <p:cNvPr id="1265" name="Google Shape;1265;p63"/>
          <p:cNvSpPr txBox="1">
            <a:spLocks noGrp="1"/>
          </p:cNvSpPr>
          <p:nvPr>
            <p:ph type="title" idx="4"/>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a:t>INSIGHTS</a:t>
            </a:r>
            <a:endParaRPr/>
          </a:p>
        </p:txBody>
      </p:sp>
      <p:sp>
        <p:nvSpPr>
          <p:cNvPr id="1266" name="Google Shape;1266;p63"/>
          <p:cNvSpPr txBox="1">
            <a:spLocks noGrp="1"/>
          </p:cNvSpPr>
          <p:nvPr>
            <p:ph type="body" idx="2"/>
          </p:nvPr>
        </p:nvSpPr>
        <p:spPr>
          <a:xfrm>
            <a:off x="4691875" y="2441252"/>
            <a:ext cx="3140700" cy="83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sz="1700"/>
              <a:t>can help to prevent overfitting of the tree model</a:t>
            </a:r>
            <a:endParaRPr sz="1700"/>
          </a:p>
        </p:txBody>
      </p:sp>
      <p:sp>
        <p:nvSpPr>
          <p:cNvPr id="1267" name="Google Shape;1267;p63"/>
          <p:cNvSpPr txBox="1">
            <a:spLocks noGrp="1"/>
          </p:cNvSpPr>
          <p:nvPr>
            <p:ph type="title" idx="3"/>
          </p:nvPr>
        </p:nvSpPr>
        <p:spPr>
          <a:xfrm>
            <a:off x="1167575" y="2608800"/>
            <a:ext cx="2676900" cy="53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 sz="2300"/>
              <a:t>RANDOM FOREST</a:t>
            </a:r>
            <a:endParaRPr sz="2300"/>
          </a:p>
        </p:txBody>
      </p:sp>
      <p:pic>
        <p:nvPicPr>
          <p:cNvPr id="1268" name="Google Shape;1268;p63"/>
          <p:cNvPicPr preferRelativeResize="0"/>
          <p:nvPr/>
        </p:nvPicPr>
        <p:blipFill>
          <a:blip r:embed="rId3">
            <a:alphaModFix/>
          </a:blip>
          <a:stretch>
            <a:fillRect/>
          </a:stretch>
        </p:blipFill>
        <p:spPr>
          <a:xfrm>
            <a:off x="2090688" y="1556450"/>
            <a:ext cx="830669" cy="830700"/>
          </a:xfrm>
          <a:prstGeom prst="rect">
            <a:avLst/>
          </a:prstGeom>
          <a:noFill/>
          <a:ln>
            <a:noFill/>
          </a:ln>
        </p:spPr>
      </p:pic>
      <p:sp>
        <p:nvSpPr>
          <p:cNvPr id="1269" name="Google Shape;1269;p63"/>
          <p:cNvSpPr txBox="1">
            <a:spLocks noGrp="1"/>
          </p:cNvSpPr>
          <p:nvPr>
            <p:ph type="body" idx="2"/>
          </p:nvPr>
        </p:nvSpPr>
        <p:spPr>
          <a:xfrm>
            <a:off x="4691875" y="1556452"/>
            <a:ext cx="3140700" cy="83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sz="1700"/>
              <a:t>solves the original problem that was stated before</a:t>
            </a:r>
            <a:endParaRPr sz="1700"/>
          </a:p>
        </p:txBody>
      </p:sp>
      <p:sp>
        <p:nvSpPr>
          <p:cNvPr id="1270" name="Google Shape;1270;p63"/>
          <p:cNvSpPr txBox="1">
            <a:spLocks noGrp="1"/>
          </p:cNvSpPr>
          <p:nvPr>
            <p:ph type="body" idx="2"/>
          </p:nvPr>
        </p:nvSpPr>
        <p:spPr>
          <a:xfrm>
            <a:off x="4691875" y="3429877"/>
            <a:ext cx="3140700" cy="83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sz="1700"/>
              <a:t>more accurate in predicting whether a wine is good or bad</a:t>
            </a:r>
            <a:endParaRPr sz="1700"/>
          </a:p>
        </p:txBody>
      </p:sp>
      <p:cxnSp>
        <p:nvCxnSpPr>
          <p:cNvPr id="1271" name="Google Shape;1271;p63"/>
          <p:cNvCxnSpPr>
            <a:endCxn id="1269" idx="1"/>
          </p:cNvCxnSpPr>
          <p:nvPr/>
        </p:nvCxnSpPr>
        <p:spPr>
          <a:xfrm rot="10800000" flipH="1">
            <a:off x="3850075" y="1971802"/>
            <a:ext cx="841800" cy="4944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272" name="Google Shape;1272;p63"/>
          <p:cNvCxnSpPr>
            <a:endCxn id="1270" idx="1"/>
          </p:cNvCxnSpPr>
          <p:nvPr/>
        </p:nvCxnSpPr>
        <p:spPr>
          <a:xfrm>
            <a:off x="3844375" y="3158527"/>
            <a:ext cx="847500" cy="6867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273" name="Google Shape;1273;p63"/>
          <p:cNvCxnSpPr>
            <a:stCxn id="1267" idx="3"/>
            <a:endCxn id="1266" idx="1"/>
          </p:cNvCxnSpPr>
          <p:nvPr/>
        </p:nvCxnSpPr>
        <p:spPr>
          <a:xfrm rot="10800000" flipH="1">
            <a:off x="3844475" y="2856600"/>
            <a:ext cx="847500" cy="180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sp>
        <p:nvSpPr>
          <p:cNvPr id="1278" name="Google Shape;1278;p64"/>
          <p:cNvSpPr txBox="1">
            <a:spLocks noGrp="1"/>
          </p:cNvSpPr>
          <p:nvPr>
            <p:ph type="title"/>
          </p:nvPr>
        </p:nvSpPr>
        <p:spPr>
          <a:xfrm>
            <a:off x="1075475" y="1635050"/>
            <a:ext cx="6993300" cy="17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sz="5000"/>
              <a:t>THANK YOU</a:t>
            </a:r>
            <a:endParaRPr sz="5000"/>
          </a:p>
        </p:txBody>
      </p:sp>
      <p:cxnSp>
        <p:nvCxnSpPr>
          <p:cNvPr id="1279" name="Google Shape;1279;p64"/>
          <p:cNvCxnSpPr/>
          <p:nvPr/>
        </p:nvCxnSpPr>
        <p:spPr>
          <a:xfrm>
            <a:off x="3701262" y="3729778"/>
            <a:ext cx="1741500" cy="0"/>
          </a:xfrm>
          <a:prstGeom prst="straightConnector1">
            <a:avLst/>
          </a:prstGeom>
          <a:noFill/>
          <a:ln w="19050" cap="flat" cmpd="sng">
            <a:solidFill>
              <a:schemeClr val="accent3"/>
            </a:solidFill>
            <a:prstDash val="solid"/>
            <a:round/>
            <a:headEnd type="none" w="med" len="med"/>
            <a:tailEnd type="none" w="med" len="med"/>
          </a:ln>
        </p:spPr>
      </p:cxnSp>
      <p:pic>
        <p:nvPicPr>
          <p:cNvPr id="1280" name="Google Shape;1280;p64"/>
          <p:cNvPicPr preferRelativeResize="0"/>
          <p:nvPr/>
        </p:nvPicPr>
        <p:blipFill>
          <a:blip r:embed="rId3">
            <a:alphaModFix/>
          </a:blip>
          <a:stretch>
            <a:fillRect/>
          </a:stretch>
        </p:blipFill>
        <p:spPr>
          <a:xfrm rot="-647032">
            <a:off x="5837279" y="2285354"/>
            <a:ext cx="1834267" cy="183426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38"/>
          <p:cNvSpPr/>
          <p:nvPr/>
        </p:nvSpPr>
        <p:spPr>
          <a:xfrm>
            <a:off x="396600" y="2024150"/>
            <a:ext cx="5445300" cy="1076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6" name="Google Shape;746;p38"/>
          <p:cNvSpPr txBox="1">
            <a:spLocks noGrp="1"/>
          </p:cNvSpPr>
          <p:nvPr>
            <p:ph type="title"/>
          </p:nvPr>
        </p:nvSpPr>
        <p:spPr>
          <a:xfrm>
            <a:off x="396600" y="2024150"/>
            <a:ext cx="5409300" cy="11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a:t>Problem Definition</a:t>
            </a:r>
            <a:endParaRPr/>
          </a:p>
        </p:txBody>
      </p:sp>
      <p:sp>
        <p:nvSpPr>
          <p:cNvPr id="747" name="Google Shape;747;p38"/>
          <p:cNvSpPr txBox="1">
            <a:spLocks noGrp="1"/>
          </p:cNvSpPr>
          <p:nvPr>
            <p:ph type="title" idx="2"/>
          </p:nvPr>
        </p:nvSpPr>
        <p:spPr>
          <a:xfrm>
            <a:off x="2635350" y="945425"/>
            <a:ext cx="931800" cy="77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a:t>01</a:t>
            </a:r>
            <a:endParaRPr/>
          </a:p>
        </p:txBody>
      </p:sp>
      <p:cxnSp>
        <p:nvCxnSpPr>
          <p:cNvPr id="748" name="Google Shape;748;p38"/>
          <p:cNvCxnSpPr/>
          <p:nvPr/>
        </p:nvCxnSpPr>
        <p:spPr>
          <a:xfrm>
            <a:off x="2230512" y="3373014"/>
            <a:ext cx="1741500" cy="0"/>
          </a:xfrm>
          <a:prstGeom prst="straightConnector1">
            <a:avLst/>
          </a:prstGeom>
          <a:noFill/>
          <a:ln w="19050" cap="flat" cmpd="sng">
            <a:solidFill>
              <a:schemeClr val="accent3"/>
            </a:solidFill>
            <a:prstDash val="solid"/>
            <a:round/>
            <a:headEnd type="none" w="med" len="med"/>
            <a:tailEnd type="none" w="med" len="med"/>
          </a:ln>
        </p:spPr>
      </p:cxnSp>
      <p:sp>
        <p:nvSpPr>
          <p:cNvPr id="749" name="Google Shape;749;p38"/>
          <p:cNvSpPr/>
          <p:nvPr/>
        </p:nvSpPr>
        <p:spPr>
          <a:xfrm rot="-5400243">
            <a:off x="5030868" y="3987579"/>
            <a:ext cx="811035" cy="810921"/>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8"/>
          <p:cNvSpPr/>
          <p:nvPr/>
        </p:nvSpPr>
        <p:spPr>
          <a:xfrm>
            <a:off x="6219000" y="111200"/>
            <a:ext cx="759300" cy="490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8"/>
          <p:cNvSpPr/>
          <p:nvPr/>
        </p:nvSpPr>
        <p:spPr>
          <a:xfrm>
            <a:off x="7111725" y="111200"/>
            <a:ext cx="759300" cy="4902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2" name="Google Shape;752;p38"/>
          <p:cNvGrpSpPr/>
          <p:nvPr/>
        </p:nvGrpSpPr>
        <p:grpSpPr>
          <a:xfrm>
            <a:off x="5165835" y="4125918"/>
            <a:ext cx="541122" cy="534256"/>
            <a:chOff x="5998350" y="2970775"/>
            <a:chExt cx="401575" cy="396450"/>
          </a:xfrm>
        </p:grpSpPr>
        <p:sp>
          <p:nvSpPr>
            <p:cNvPr id="753" name="Google Shape;753;p38"/>
            <p:cNvSpPr/>
            <p:nvPr/>
          </p:nvSpPr>
          <p:spPr>
            <a:xfrm>
              <a:off x="5998350" y="2970775"/>
              <a:ext cx="401575" cy="396450"/>
            </a:xfrm>
            <a:custGeom>
              <a:avLst/>
              <a:gdLst/>
              <a:ahLst/>
              <a:cxnLst/>
              <a:rect l="l" t="t" r="r" b="b"/>
              <a:pathLst>
                <a:path w="16063" h="15858" extrusionOk="0">
                  <a:moveTo>
                    <a:pt x="7740" y="1669"/>
                  </a:moveTo>
                  <a:cubicBezTo>
                    <a:pt x="7931" y="1669"/>
                    <a:pt x="8122" y="1692"/>
                    <a:pt x="8311" y="1737"/>
                  </a:cubicBezTo>
                  <a:cubicBezTo>
                    <a:pt x="8311" y="1749"/>
                    <a:pt x="8299" y="1761"/>
                    <a:pt x="8299" y="1761"/>
                  </a:cubicBezTo>
                  <a:cubicBezTo>
                    <a:pt x="8014" y="2201"/>
                    <a:pt x="7823" y="2702"/>
                    <a:pt x="7728" y="3214"/>
                  </a:cubicBezTo>
                  <a:cubicBezTo>
                    <a:pt x="7656" y="3059"/>
                    <a:pt x="7573" y="2916"/>
                    <a:pt x="7466" y="2785"/>
                  </a:cubicBezTo>
                  <a:cubicBezTo>
                    <a:pt x="7168" y="2440"/>
                    <a:pt x="6764" y="2213"/>
                    <a:pt x="6323" y="2130"/>
                  </a:cubicBezTo>
                  <a:cubicBezTo>
                    <a:pt x="6738" y="1827"/>
                    <a:pt x="7235" y="1669"/>
                    <a:pt x="7740" y="1669"/>
                  </a:cubicBezTo>
                  <a:close/>
                  <a:moveTo>
                    <a:pt x="7954" y="4309"/>
                  </a:moveTo>
                  <a:cubicBezTo>
                    <a:pt x="8490" y="4309"/>
                    <a:pt x="8954" y="4702"/>
                    <a:pt x="9026" y="5238"/>
                  </a:cubicBezTo>
                  <a:cubicBezTo>
                    <a:pt x="8597" y="5321"/>
                    <a:pt x="8204" y="5571"/>
                    <a:pt x="7954" y="5940"/>
                  </a:cubicBezTo>
                  <a:cubicBezTo>
                    <a:pt x="7859" y="5809"/>
                    <a:pt x="7752" y="5690"/>
                    <a:pt x="7633" y="5583"/>
                  </a:cubicBezTo>
                  <a:cubicBezTo>
                    <a:pt x="7656" y="5559"/>
                    <a:pt x="7680" y="5511"/>
                    <a:pt x="7704" y="5464"/>
                  </a:cubicBezTo>
                  <a:cubicBezTo>
                    <a:pt x="7811" y="5083"/>
                    <a:pt x="7883" y="4702"/>
                    <a:pt x="7895" y="4309"/>
                  </a:cubicBezTo>
                  <a:close/>
                  <a:moveTo>
                    <a:pt x="10740" y="4309"/>
                  </a:moveTo>
                  <a:cubicBezTo>
                    <a:pt x="11276" y="4309"/>
                    <a:pt x="11740" y="4714"/>
                    <a:pt x="11812" y="5238"/>
                  </a:cubicBezTo>
                  <a:cubicBezTo>
                    <a:pt x="11383" y="5321"/>
                    <a:pt x="11002" y="5571"/>
                    <a:pt x="10740" y="5940"/>
                  </a:cubicBezTo>
                  <a:cubicBezTo>
                    <a:pt x="10490" y="5571"/>
                    <a:pt x="10097" y="5321"/>
                    <a:pt x="9669" y="5238"/>
                  </a:cubicBezTo>
                  <a:cubicBezTo>
                    <a:pt x="9740" y="4702"/>
                    <a:pt x="10204" y="4309"/>
                    <a:pt x="10740" y="4309"/>
                  </a:cubicBezTo>
                  <a:close/>
                  <a:moveTo>
                    <a:pt x="3761" y="620"/>
                  </a:moveTo>
                  <a:cubicBezTo>
                    <a:pt x="4172" y="620"/>
                    <a:pt x="4498" y="718"/>
                    <a:pt x="4739" y="916"/>
                  </a:cubicBezTo>
                  <a:cubicBezTo>
                    <a:pt x="5192" y="1309"/>
                    <a:pt x="5240" y="1987"/>
                    <a:pt x="5228" y="2237"/>
                  </a:cubicBezTo>
                  <a:lnTo>
                    <a:pt x="4906" y="2559"/>
                  </a:lnTo>
                  <a:lnTo>
                    <a:pt x="3370" y="2463"/>
                  </a:lnTo>
                  <a:cubicBezTo>
                    <a:pt x="3359" y="2462"/>
                    <a:pt x="3347" y="2462"/>
                    <a:pt x="3336" y="2462"/>
                  </a:cubicBezTo>
                  <a:cubicBezTo>
                    <a:pt x="2940" y="2462"/>
                    <a:pt x="2917" y="3071"/>
                    <a:pt x="3335" y="3083"/>
                  </a:cubicBezTo>
                  <a:lnTo>
                    <a:pt x="4323" y="3142"/>
                  </a:lnTo>
                  <a:lnTo>
                    <a:pt x="3370" y="4095"/>
                  </a:lnTo>
                  <a:cubicBezTo>
                    <a:pt x="3134" y="4322"/>
                    <a:pt x="3342" y="4639"/>
                    <a:pt x="3585" y="4639"/>
                  </a:cubicBezTo>
                  <a:cubicBezTo>
                    <a:pt x="3661" y="4639"/>
                    <a:pt x="3740" y="4608"/>
                    <a:pt x="3811" y="4535"/>
                  </a:cubicBezTo>
                  <a:lnTo>
                    <a:pt x="4859" y="3499"/>
                  </a:lnTo>
                  <a:lnTo>
                    <a:pt x="4918" y="4476"/>
                  </a:lnTo>
                  <a:cubicBezTo>
                    <a:pt x="4930" y="4630"/>
                    <a:pt x="5061" y="4761"/>
                    <a:pt x="5228" y="4761"/>
                  </a:cubicBezTo>
                  <a:lnTo>
                    <a:pt x="5251" y="4761"/>
                  </a:lnTo>
                  <a:cubicBezTo>
                    <a:pt x="5418" y="4749"/>
                    <a:pt x="5549" y="4607"/>
                    <a:pt x="5537" y="4428"/>
                  </a:cubicBezTo>
                  <a:lnTo>
                    <a:pt x="5442" y="2916"/>
                  </a:lnTo>
                  <a:lnTo>
                    <a:pt x="5668" y="2690"/>
                  </a:lnTo>
                  <a:cubicBezTo>
                    <a:pt x="5930" y="2690"/>
                    <a:pt x="6609" y="2725"/>
                    <a:pt x="6990" y="3190"/>
                  </a:cubicBezTo>
                  <a:cubicBezTo>
                    <a:pt x="7311" y="3571"/>
                    <a:pt x="7371" y="4190"/>
                    <a:pt x="7180" y="5035"/>
                  </a:cubicBezTo>
                  <a:cubicBezTo>
                    <a:pt x="7002" y="5011"/>
                    <a:pt x="6847" y="4952"/>
                    <a:pt x="6692" y="4868"/>
                  </a:cubicBezTo>
                  <a:cubicBezTo>
                    <a:pt x="6627" y="4797"/>
                    <a:pt x="6548" y="4766"/>
                    <a:pt x="6471" y="4766"/>
                  </a:cubicBezTo>
                  <a:cubicBezTo>
                    <a:pt x="6277" y="4766"/>
                    <a:pt x="6095" y="4957"/>
                    <a:pt x="6180" y="5178"/>
                  </a:cubicBezTo>
                  <a:cubicBezTo>
                    <a:pt x="6192" y="5226"/>
                    <a:pt x="6537" y="6321"/>
                    <a:pt x="5299" y="7154"/>
                  </a:cubicBezTo>
                  <a:cubicBezTo>
                    <a:pt x="4775" y="6357"/>
                    <a:pt x="4930" y="5726"/>
                    <a:pt x="4954" y="5642"/>
                  </a:cubicBezTo>
                  <a:cubicBezTo>
                    <a:pt x="4989" y="5476"/>
                    <a:pt x="4894" y="5309"/>
                    <a:pt x="4739" y="5261"/>
                  </a:cubicBezTo>
                  <a:cubicBezTo>
                    <a:pt x="4704" y="5261"/>
                    <a:pt x="4680" y="5249"/>
                    <a:pt x="4644" y="5249"/>
                  </a:cubicBezTo>
                  <a:cubicBezTo>
                    <a:pt x="4513" y="5249"/>
                    <a:pt x="4394" y="5345"/>
                    <a:pt x="4347" y="5476"/>
                  </a:cubicBezTo>
                  <a:cubicBezTo>
                    <a:pt x="4307" y="5614"/>
                    <a:pt x="3966" y="6583"/>
                    <a:pt x="2528" y="6583"/>
                  </a:cubicBezTo>
                  <a:cubicBezTo>
                    <a:pt x="2228" y="6583"/>
                    <a:pt x="1880" y="6541"/>
                    <a:pt x="1477" y="6440"/>
                  </a:cubicBezTo>
                  <a:cubicBezTo>
                    <a:pt x="894" y="4106"/>
                    <a:pt x="2275" y="3618"/>
                    <a:pt x="2442" y="3559"/>
                  </a:cubicBezTo>
                  <a:cubicBezTo>
                    <a:pt x="2804" y="3449"/>
                    <a:pt x="2690" y="2953"/>
                    <a:pt x="2361" y="2953"/>
                  </a:cubicBezTo>
                  <a:cubicBezTo>
                    <a:pt x="2334" y="2953"/>
                    <a:pt x="2305" y="2956"/>
                    <a:pt x="2275" y="2963"/>
                  </a:cubicBezTo>
                  <a:cubicBezTo>
                    <a:pt x="2242" y="2973"/>
                    <a:pt x="2122" y="3003"/>
                    <a:pt x="1940" y="3003"/>
                  </a:cubicBezTo>
                  <a:cubicBezTo>
                    <a:pt x="1663" y="3003"/>
                    <a:pt x="1243" y="2934"/>
                    <a:pt x="763" y="2618"/>
                  </a:cubicBezTo>
                  <a:cubicBezTo>
                    <a:pt x="1292" y="1832"/>
                    <a:pt x="1927" y="1684"/>
                    <a:pt x="2332" y="1684"/>
                  </a:cubicBezTo>
                  <a:cubicBezTo>
                    <a:pt x="2565" y="1684"/>
                    <a:pt x="2722" y="1733"/>
                    <a:pt x="2739" y="1737"/>
                  </a:cubicBezTo>
                  <a:cubicBezTo>
                    <a:pt x="2772" y="1748"/>
                    <a:pt x="2806" y="1753"/>
                    <a:pt x="2839" y="1753"/>
                  </a:cubicBezTo>
                  <a:cubicBezTo>
                    <a:pt x="2949" y="1753"/>
                    <a:pt x="3053" y="1695"/>
                    <a:pt x="3108" y="1594"/>
                  </a:cubicBezTo>
                  <a:cubicBezTo>
                    <a:pt x="3180" y="1463"/>
                    <a:pt x="3156" y="1309"/>
                    <a:pt x="3049" y="1213"/>
                  </a:cubicBezTo>
                  <a:cubicBezTo>
                    <a:pt x="2965" y="1070"/>
                    <a:pt x="2906" y="904"/>
                    <a:pt x="2882" y="737"/>
                  </a:cubicBezTo>
                  <a:cubicBezTo>
                    <a:pt x="3209" y="659"/>
                    <a:pt x="3502" y="620"/>
                    <a:pt x="3761" y="620"/>
                  </a:cubicBezTo>
                  <a:close/>
                  <a:moveTo>
                    <a:pt x="12148" y="5827"/>
                  </a:moveTo>
                  <a:cubicBezTo>
                    <a:pt x="12414" y="5827"/>
                    <a:pt x="12685" y="5924"/>
                    <a:pt x="12907" y="6142"/>
                  </a:cubicBezTo>
                  <a:cubicBezTo>
                    <a:pt x="13586" y="6833"/>
                    <a:pt x="13098" y="8000"/>
                    <a:pt x="12133" y="8000"/>
                  </a:cubicBezTo>
                  <a:cubicBezTo>
                    <a:pt x="11538" y="8000"/>
                    <a:pt x="11050" y="7512"/>
                    <a:pt x="11050" y="6916"/>
                  </a:cubicBezTo>
                  <a:cubicBezTo>
                    <a:pt x="11050" y="6262"/>
                    <a:pt x="11587" y="5827"/>
                    <a:pt x="12148" y="5827"/>
                  </a:cubicBezTo>
                  <a:close/>
                  <a:moveTo>
                    <a:pt x="4370" y="6547"/>
                  </a:moveTo>
                  <a:cubicBezTo>
                    <a:pt x="4442" y="6857"/>
                    <a:pt x="4573" y="7154"/>
                    <a:pt x="4739" y="7428"/>
                  </a:cubicBezTo>
                  <a:cubicBezTo>
                    <a:pt x="4532" y="7816"/>
                    <a:pt x="4161" y="8000"/>
                    <a:pt x="3792" y="8000"/>
                  </a:cubicBezTo>
                  <a:cubicBezTo>
                    <a:pt x="3333" y="8000"/>
                    <a:pt x="2878" y="7717"/>
                    <a:pt x="2739" y="7190"/>
                  </a:cubicBezTo>
                  <a:cubicBezTo>
                    <a:pt x="3239" y="7178"/>
                    <a:pt x="3727" y="7023"/>
                    <a:pt x="4144" y="6738"/>
                  </a:cubicBezTo>
                  <a:cubicBezTo>
                    <a:pt x="4227" y="6678"/>
                    <a:pt x="4299" y="6619"/>
                    <a:pt x="4370" y="6547"/>
                  </a:cubicBezTo>
                  <a:close/>
                  <a:moveTo>
                    <a:pt x="6835" y="5857"/>
                  </a:moveTo>
                  <a:cubicBezTo>
                    <a:pt x="7549" y="6047"/>
                    <a:pt x="7871" y="6869"/>
                    <a:pt x="7478" y="7488"/>
                  </a:cubicBezTo>
                  <a:cubicBezTo>
                    <a:pt x="7267" y="7827"/>
                    <a:pt x="6915" y="8001"/>
                    <a:pt x="6561" y="8001"/>
                  </a:cubicBezTo>
                  <a:cubicBezTo>
                    <a:pt x="6255" y="8001"/>
                    <a:pt x="5948" y="7871"/>
                    <a:pt x="5728" y="7607"/>
                  </a:cubicBezTo>
                  <a:cubicBezTo>
                    <a:pt x="6466" y="7083"/>
                    <a:pt x="6728" y="6464"/>
                    <a:pt x="6811" y="6011"/>
                  </a:cubicBezTo>
                  <a:cubicBezTo>
                    <a:pt x="6811" y="5964"/>
                    <a:pt x="6823" y="5916"/>
                    <a:pt x="6835" y="5857"/>
                  </a:cubicBezTo>
                  <a:close/>
                  <a:moveTo>
                    <a:pt x="9353" y="5833"/>
                  </a:moveTo>
                  <a:cubicBezTo>
                    <a:pt x="10314" y="5838"/>
                    <a:pt x="10798" y="7001"/>
                    <a:pt x="10121" y="7678"/>
                  </a:cubicBezTo>
                  <a:cubicBezTo>
                    <a:pt x="9897" y="7902"/>
                    <a:pt x="9623" y="8002"/>
                    <a:pt x="9355" y="8002"/>
                  </a:cubicBezTo>
                  <a:cubicBezTo>
                    <a:pt x="8796" y="8002"/>
                    <a:pt x="8264" y="7568"/>
                    <a:pt x="8264" y="6916"/>
                  </a:cubicBezTo>
                  <a:cubicBezTo>
                    <a:pt x="8264" y="6311"/>
                    <a:pt x="8749" y="5836"/>
                    <a:pt x="9353" y="5833"/>
                  </a:cubicBezTo>
                  <a:close/>
                  <a:moveTo>
                    <a:pt x="5190" y="8241"/>
                  </a:moveTo>
                  <a:cubicBezTo>
                    <a:pt x="5457" y="8241"/>
                    <a:pt x="5730" y="8340"/>
                    <a:pt x="5954" y="8559"/>
                  </a:cubicBezTo>
                  <a:cubicBezTo>
                    <a:pt x="6633" y="9250"/>
                    <a:pt x="6144" y="10417"/>
                    <a:pt x="5180" y="10417"/>
                  </a:cubicBezTo>
                  <a:cubicBezTo>
                    <a:pt x="4573" y="10417"/>
                    <a:pt x="4085" y="9929"/>
                    <a:pt x="4085" y="9333"/>
                  </a:cubicBezTo>
                  <a:lnTo>
                    <a:pt x="4097" y="9333"/>
                  </a:lnTo>
                  <a:cubicBezTo>
                    <a:pt x="4097" y="8673"/>
                    <a:pt x="4631" y="8241"/>
                    <a:pt x="5190" y="8241"/>
                  </a:cubicBezTo>
                  <a:close/>
                  <a:moveTo>
                    <a:pt x="10729" y="8244"/>
                  </a:moveTo>
                  <a:cubicBezTo>
                    <a:pt x="11286" y="8244"/>
                    <a:pt x="11824" y="8679"/>
                    <a:pt x="11824" y="9333"/>
                  </a:cubicBezTo>
                  <a:cubicBezTo>
                    <a:pt x="11824" y="9929"/>
                    <a:pt x="11336" y="10417"/>
                    <a:pt x="10740" y="10417"/>
                  </a:cubicBezTo>
                  <a:cubicBezTo>
                    <a:pt x="9776" y="10417"/>
                    <a:pt x="9288" y="9250"/>
                    <a:pt x="9978" y="8559"/>
                  </a:cubicBezTo>
                  <a:cubicBezTo>
                    <a:pt x="10196" y="8341"/>
                    <a:pt x="10465" y="8244"/>
                    <a:pt x="10729" y="8244"/>
                  </a:cubicBezTo>
                  <a:close/>
                  <a:moveTo>
                    <a:pt x="7954" y="8250"/>
                  </a:moveTo>
                  <a:cubicBezTo>
                    <a:pt x="8919" y="8250"/>
                    <a:pt x="9407" y="9417"/>
                    <a:pt x="8728" y="10095"/>
                  </a:cubicBezTo>
                  <a:cubicBezTo>
                    <a:pt x="8504" y="10319"/>
                    <a:pt x="8230" y="10419"/>
                    <a:pt x="7962" y="10419"/>
                  </a:cubicBezTo>
                  <a:cubicBezTo>
                    <a:pt x="7403" y="10419"/>
                    <a:pt x="6871" y="9985"/>
                    <a:pt x="6871" y="9333"/>
                  </a:cubicBezTo>
                  <a:cubicBezTo>
                    <a:pt x="6871" y="8738"/>
                    <a:pt x="7359" y="8250"/>
                    <a:pt x="7954" y="8250"/>
                  </a:cubicBezTo>
                  <a:close/>
                  <a:moveTo>
                    <a:pt x="13526" y="5380"/>
                  </a:moveTo>
                  <a:cubicBezTo>
                    <a:pt x="14050" y="5392"/>
                    <a:pt x="14562" y="5785"/>
                    <a:pt x="15038" y="6547"/>
                  </a:cubicBezTo>
                  <a:cubicBezTo>
                    <a:pt x="14895" y="6654"/>
                    <a:pt x="14741" y="6738"/>
                    <a:pt x="14574" y="6773"/>
                  </a:cubicBezTo>
                  <a:cubicBezTo>
                    <a:pt x="14562" y="6772"/>
                    <a:pt x="14550" y="6772"/>
                    <a:pt x="14538" y="6772"/>
                  </a:cubicBezTo>
                  <a:cubicBezTo>
                    <a:pt x="14208" y="6772"/>
                    <a:pt x="14098" y="7242"/>
                    <a:pt x="14431" y="7369"/>
                  </a:cubicBezTo>
                  <a:cubicBezTo>
                    <a:pt x="14479" y="7381"/>
                    <a:pt x="15502" y="7916"/>
                    <a:pt x="15217" y="9379"/>
                  </a:cubicBezTo>
                  <a:lnTo>
                    <a:pt x="15217" y="9379"/>
                  </a:lnTo>
                  <a:cubicBezTo>
                    <a:pt x="14285" y="9186"/>
                    <a:pt x="13943" y="8631"/>
                    <a:pt x="13907" y="8559"/>
                  </a:cubicBezTo>
                  <a:cubicBezTo>
                    <a:pt x="13843" y="8453"/>
                    <a:pt x="13747" y="8409"/>
                    <a:pt x="13652" y="8409"/>
                  </a:cubicBezTo>
                  <a:cubicBezTo>
                    <a:pt x="13448" y="8409"/>
                    <a:pt x="13246" y="8614"/>
                    <a:pt x="13360" y="8857"/>
                  </a:cubicBezTo>
                  <a:cubicBezTo>
                    <a:pt x="13443" y="9000"/>
                    <a:pt x="14074" y="10333"/>
                    <a:pt x="12014" y="11572"/>
                  </a:cubicBezTo>
                  <a:cubicBezTo>
                    <a:pt x="11728" y="11405"/>
                    <a:pt x="11455" y="11203"/>
                    <a:pt x="11216" y="10976"/>
                  </a:cubicBezTo>
                  <a:cubicBezTo>
                    <a:pt x="11943" y="10762"/>
                    <a:pt x="12455" y="10095"/>
                    <a:pt x="12455" y="9333"/>
                  </a:cubicBezTo>
                  <a:cubicBezTo>
                    <a:pt x="12455" y="9083"/>
                    <a:pt x="12407" y="8845"/>
                    <a:pt x="12300" y="8619"/>
                  </a:cubicBezTo>
                  <a:cubicBezTo>
                    <a:pt x="13931" y="8476"/>
                    <a:pt x="14443" y="6333"/>
                    <a:pt x="13038" y="5476"/>
                  </a:cubicBezTo>
                  <a:cubicBezTo>
                    <a:pt x="13193" y="5404"/>
                    <a:pt x="13360" y="5380"/>
                    <a:pt x="13526" y="5380"/>
                  </a:cubicBezTo>
                  <a:close/>
                  <a:moveTo>
                    <a:pt x="9356" y="10661"/>
                  </a:moveTo>
                  <a:cubicBezTo>
                    <a:pt x="9917" y="10661"/>
                    <a:pt x="10454" y="11096"/>
                    <a:pt x="10454" y="11750"/>
                  </a:cubicBezTo>
                  <a:cubicBezTo>
                    <a:pt x="10454" y="12344"/>
                    <a:pt x="9958" y="12831"/>
                    <a:pt x="9365" y="12834"/>
                  </a:cubicBezTo>
                  <a:lnTo>
                    <a:pt x="9365" y="12834"/>
                  </a:lnTo>
                  <a:cubicBezTo>
                    <a:pt x="8393" y="12829"/>
                    <a:pt x="7920" y="11665"/>
                    <a:pt x="8597" y="10976"/>
                  </a:cubicBezTo>
                  <a:cubicBezTo>
                    <a:pt x="8819" y="10758"/>
                    <a:pt x="9090" y="10661"/>
                    <a:pt x="9356" y="10661"/>
                  </a:cubicBezTo>
                  <a:close/>
                  <a:moveTo>
                    <a:pt x="6583" y="10658"/>
                  </a:moveTo>
                  <a:cubicBezTo>
                    <a:pt x="6850" y="10658"/>
                    <a:pt x="7124" y="10757"/>
                    <a:pt x="7347" y="10976"/>
                  </a:cubicBezTo>
                  <a:cubicBezTo>
                    <a:pt x="8026" y="11655"/>
                    <a:pt x="7549" y="12834"/>
                    <a:pt x="6585" y="12834"/>
                  </a:cubicBezTo>
                  <a:cubicBezTo>
                    <a:pt x="5978" y="12834"/>
                    <a:pt x="5490" y="12346"/>
                    <a:pt x="5490" y="11750"/>
                  </a:cubicBezTo>
                  <a:cubicBezTo>
                    <a:pt x="5490" y="11090"/>
                    <a:pt x="6024" y="10658"/>
                    <a:pt x="6583" y="10658"/>
                  </a:cubicBezTo>
                  <a:close/>
                  <a:moveTo>
                    <a:pt x="7962" y="13075"/>
                  </a:moveTo>
                  <a:cubicBezTo>
                    <a:pt x="8518" y="13075"/>
                    <a:pt x="9053" y="13504"/>
                    <a:pt x="9061" y="14155"/>
                  </a:cubicBezTo>
                  <a:cubicBezTo>
                    <a:pt x="9061" y="14759"/>
                    <a:pt x="8568" y="15244"/>
                    <a:pt x="7966" y="15251"/>
                  </a:cubicBezTo>
                  <a:lnTo>
                    <a:pt x="7966" y="15251"/>
                  </a:lnTo>
                  <a:cubicBezTo>
                    <a:pt x="6998" y="15241"/>
                    <a:pt x="6528" y="14069"/>
                    <a:pt x="7204" y="13393"/>
                  </a:cubicBezTo>
                  <a:cubicBezTo>
                    <a:pt x="7424" y="13173"/>
                    <a:pt x="7695" y="13075"/>
                    <a:pt x="7962" y="13075"/>
                  </a:cubicBezTo>
                  <a:close/>
                  <a:moveTo>
                    <a:pt x="10535" y="0"/>
                  </a:moveTo>
                  <a:cubicBezTo>
                    <a:pt x="10490" y="0"/>
                    <a:pt x="10442" y="11"/>
                    <a:pt x="10395" y="35"/>
                  </a:cubicBezTo>
                  <a:lnTo>
                    <a:pt x="10026" y="213"/>
                  </a:lnTo>
                  <a:cubicBezTo>
                    <a:pt x="9526" y="451"/>
                    <a:pt x="9085" y="785"/>
                    <a:pt x="8716" y="1201"/>
                  </a:cubicBezTo>
                  <a:lnTo>
                    <a:pt x="8538" y="1154"/>
                  </a:lnTo>
                  <a:cubicBezTo>
                    <a:pt x="8271" y="1080"/>
                    <a:pt x="8000" y="1044"/>
                    <a:pt x="7731" y="1044"/>
                  </a:cubicBezTo>
                  <a:cubicBezTo>
                    <a:pt x="7038" y="1044"/>
                    <a:pt x="6360" y="1283"/>
                    <a:pt x="5811" y="1737"/>
                  </a:cubicBezTo>
                  <a:cubicBezTo>
                    <a:pt x="5751" y="1237"/>
                    <a:pt x="5501" y="785"/>
                    <a:pt x="5132" y="451"/>
                  </a:cubicBezTo>
                  <a:cubicBezTo>
                    <a:pt x="4778" y="154"/>
                    <a:pt x="4314" y="4"/>
                    <a:pt x="3749" y="4"/>
                  </a:cubicBezTo>
                  <a:cubicBezTo>
                    <a:pt x="3363" y="4"/>
                    <a:pt x="2931" y="73"/>
                    <a:pt x="2453" y="213"/>
                  </a:cubicBezTo>
                  <a:cubicBezTo>
                    <a:pt x="2311" y="249"/>
                    <a:pt x="2215" y="392"/>
                    <a:pt x="2239" y="547"/>
                  </a:cubicBezTo>
                  <a:cubicBezTo>
                    <a:pt x="2251" y="713"/>
                    <a:pt x="2287" y="892"/>
                    <a:pt x="2334" y="1058"/>
                  </a:cubicBezTo>
                  <a:cubicBezTo>
                    <a:pt x="2192" y="1058"/>
                    <a:pt x="2049" y="1070"/>
                    <a:pt x="1918" y="1094"/>
                  </a:cubicBezTo>
                  <a:cubicBezTo>
                    <a:pt x="1394" y="1189"/>
                    <a:pt x="656" y="1523"/>
                    <a:pt x="84" y="2547"/>
                  </a:cubicBezTo>
                  <a:cubicBezTo>
                    <a:pt x="1" y="2678"/>
                    <a:pt x="36" y="2844"/>
                    <a:pt x="156" y="2940"/>
                  </a:cubicBezTo>
                  <a:cubicBezTo>
                    <a:pt x="513" y="3225"/>
                    <a:pt x="929" y="3440"/>
                    <a:pt x="1370" y="3547"/>
                  </a:cubicBezTo>
                  <a:cubicBezTo>
                    <a:pt x="1299" y="3618"/>
                    <a:pt x="1239" y="3690"/>
                    <a:pt x="1191" y="3773"/>
                  </a:cubicBezTo>
                  <a:cubicBezTo>
                    <a:pt x="668" y="4499"/>
                    <a:pt x="584" y="5511"/>
                    <a:pt x="929" y="6773"/>
                  </a:cubicBezTo>
                  <a:cubicBezTo>
                    <a:pt x="965" y="6869"/>
                    <a:pt x="1049" y="6952"/>
                    <a:pt x="1144" y="6988"/>
                  </a:cubicBezTo>
                  <a:cubicBezTo>
                    <a:pt x="1465" y="7071"/>
                    <a:pt x="1775" y="7131"/>
                    <a:pt x="2096" y="7166"/>
                  </a:cubicBezTo>
                  <a:cubicBezTo>
                    <a:pt x="2227" y="7940"/>
                    <a:pt x="2858" y="8536"/>
                    <a:pt x="3632" y="8607"/>
                  </a:cubicBezTo>
                  <a:cubicBezTo>
                    <a:pt x="3132" y="9679"/>
                    <a:pt x="3858" y="10917"/>
                    <a:pt x="5037" y="11024"/>
                  </a:cubicBezTo>
                  <a:cubicBezTo>
                    <a:pt x="4525" y="12096"/>
                    <a:pt x="5251" y="13334"/>
                    <a:pt x="6430" y="13441"/>
                  </a:cubicBezTo>
                  <a:cubicBezTo>
                    <a:pt x="5894" y="14572"/>
                    <a:pt x="6728" y="15858"/>
                    <a:pt x="7966" y="15858"/>
                  </a:cubicBezTo>
                  <a:cubicBezTo>
                    <a:pt x="9216" y="15858"/>
                    <a:pt x="10038" y="14572"/>
                    <a:pt x="9514" y="13441"/>
                  </a:cubicBezTo>
                  <a:cubicBezTo>
                    <a:pt x="10395" y="13358"/>
                    <a:pt x="11062" y="12619"/>
                    <a:pt x="11062" y="11738"/>
                  </a:cubicBezTo>
                  <a:lnTo>
                    <a:pt x="11062" y="11655"/>
                  </a:lnTo>
                  <a:cubicBezTo>
                    <a:pt x="11312" y="11857"/>
                    <a:pt x="11586" y="12036"/>
                    <a:pt x="11859" y="12191"/>
                  </a:cubicBezTo>
                  <a:cubicBezTo>
                    <a:pt x="11907" y="12215"/>
                    <a:pt x="11958" y="12227"/>
                    <a:pt x="12008" y="12227"/>
                  </a:cubicBezTo>
                  <a:cubicBezTo>
                    <a:pt x="12059" y="12227"/>
                    <a:pt x="12109" y="12215"/>
                    <a:pt x="12157" y="12191"/>
                  </a:cubicBezTo>
                  <a:cubicBezTo>
                    <a:pt x="13300" y="11560"/>
                    <a:pt x="13943" y="10786"/>
                    <a:pt x="14098" y="9893"/>
                  </a:cubicBezTo>
                  <a:cubicBezTo>
                    <a:pt x="14110" y="9798"/>
                    <a:pt x="14122" y="9702"/>
                    <a:pt x="14122" y="9607"/>
                  </a:cubicBezTo>
                  <a:cubicBezTo>
                    <a:pt x="14514" y="9845"/>
                    <a:pt x="14955" y="9988"/>
                    <a:pt x="15407" y="10036"/>
                  </a:cubicBezTo>
                  <a:cubicBezTo>
                    <a:pt x="15423" y="10038"/>
                    <a:pt x="15439" y="10039"/>
                    <a:pt x="15455" y="10039"/>
                  </a:cubicBezTo>
                  <a:cubicBezTo>
                    <a:pt x="15590" y="10039"/>
                    <a:pt x="15709" y="9948"/>
                    <a:pt x="15741" y="9810"/>
                  </a:cubicBezTo>
                  <a:cubicBezTo>
                    <a:pt x="16062" y="8690"/>
                    <a:pt x="15777" y="7928"/>
                    <a:pt x="15467" y="7500"/>
                  </a:cubicBezTo>
                  <a:cubicBezTo>
                    <a:pt x="15396" y="7381"/>
                    <a:pt x="15300" y="7274"/>
                    <a:pt x="15205" y="7178"/>
                  </a:cubicBezTo>
                  <a:cubicBezTo>
                    <a:pt x="15348" y="7083"/>
                    <a:pt x="15503" y="6988"/>
                    <a:pt x="15634" y="6881"/>
                  </a:cubicBezTo>
                  <a:cubicBezTo>
                    <a:pt x="15753" y="6785"/>
                    <a:pt x="15788" y="6619"/>
                    <a:pt x="15717" y="6488"/>
                  </a:cubicBezTo>
                  <a:cubicBezTo>
                    <a:pt x="15086" y="5357"/>
                    <a:pt x="14360" y="4773"/>
                    <a:pt x="13538" y="4749"/>
                  </a:cubicBezTo>
                  <a:cubicBezTo>
                    <a:pt x="13133" y="4749"/>
                    <a:pt x="12752" y="4868"/>
                    <a:pt x="12419" y="5083"/>
                  </a:cubicBezTo>
                  <a:cubicBezTo>
                    <a:pt x="12255" y="4194"/>
                    <a:pt x="11501" y="3687"/>
                    <a:pt x="10735" y="3687"/>
                  </a:cubicBezTo>
                  <a:cubicBezTo>
                    <a:pt x="10219" y="3687"/>
                    <a:pt x="9697" y="3917"/>
                    <a:pt x="9347" y="4416"/>
                  </a:cubicBezTo>
                  <a:cubicBezTo>
                    <a:pt x="9097" y="4059"/>
                    <a:pt x="8704" y="3809"/>
                    <a:pt x="8276" y="3725"/>
                  </a:cubicBezTo>
                  <a:cubicBezTo>
                    <a:pt x="8359" y="2678"/>
                    <a:pt x="8895" y="1737"/>
                    <a:pt x="9728" y="1118"/>
                  </a:cubicBezTo>
                  <a:lnTo>
                    <a:pt x="9728" y="1118"/>
                  </a:lnTo>
                  <a:cubicBezTo>
                    <a:pt x="9621" y="1511"/>
                    <a:pt x="9645" y="1940"/>
                    <a:pt x="9764" y="2332"/>
                  </a:cubicBezTo>
                  <a:cubicBezTo>
                    <a:pt x="10014" y="3083"/>
                    <a:pt x="10716" y="3595"/>
                    <a:pt x="11502" y="3606"/>
                  </a:cubicBezTo>
                  <a:cubicBezTo>
                    <a:pt x="11693" y="3595"/>
                    <a:pt x="11883" y="3571"/>
                    <a:pt x="12062" y="3511"/>
                  </a:cubicBezTo>
                  <a:cubicBezTo>
                    <a:pt x="12860" y="3249"/>
                    <a:pt x="13300" y="2404"/>
                    <a:pt x="13050" y="1594"/>
                  </a:cubicBezTo>
                  <a:cubicBezTo>
                    <a:pt x="12877" y="1056"/>
                    <a:pt x="12370" y="712"/>
                    <a:pt x="11831" y="712"/>
                  </a:cubicBezTo>
                  <a:cubicBezTo>
                    <a:pt x="11702" y="712"/>
                    <a:pt x="11571" y="731"/>
                    <a:pt x="11443" y="773"/>
                  </a:cubicBezTo>
                  <a:cubicBezTo>
                    <a:pt x="10871" y="951"/>
                    <a:pt x="10550" y="1570"/>
                    <a:pt x="10740" y="2142"/>
                  </a:cubicBezTo>
                  <a:cubicBezTo>
                    <a:pt x="10859" y="2523"/>
                    <a:pt x="11216" y="2785"/>
                    <a:pt x="11633" y="2785"/>
                  </a:cubicBezTo>
                  <a:cubicBezTo>
                    <a:pt x="11728" y="2785"/>
                    <a:pt x="11824" y="2773"/>
                    <a:pt x="11919" y="2737"/>
                  </a:cubicBezTo>
                  <a:cubicBezTo>
                    <a:pt x="12273" y="2619"/>
                    <a:pt x="12153" y="2123"/>
                    <a:pt x="11838" y="2123"/>
                  </a:cubicBezTo>
                  <a:cubicBezTo>
                    <a:pt x="11804" y="2123"/>
                    <a:pt x="11767" y="2129"/>
                    <a:pt x="11728" y="2142"/>
                  </a:cubicBezTo>
                  <a:cubicBezTo>
                    <a:pt x="11697" y="2151"/>
                    <a:pt x="11665" y="2155"/>
                    <a:pt x="11634" y="2155"/>
                  </a:cubicBezTo>
                  <a:cubicBezTo>
                    <a:pt x="11499" y="2155"/>
                    <a:pt x="11374" y="2075"/>
                    <a:pt x="11336" y="1940"/>
                  </a:cubicBezTo>
                  <a:cubicBezTo>
                    <a:pt x="11288" y="1820"/>
                    <a:pt x="11300" y="1690"/>
                    <a:pt x="11359" y="1582"/>
                  </a:cubicBezTo>
                  <a:cubicBezTo>
                    <a:pt x="11419" y="1475"/>
                    <a:pt x="11514" y="1392"/>
                    <a:pt x="11633" y="1356"/>
                  </a:cubicBezTo>
                  <a:cubicBezTo>
                    <a:pt x="11698" y="1333"/>
                    <a:pt x="11765" y="1322"/>
                    <a:pt x="11831" y="1322"/>
                  </a:cubicBezTo>
                  <a:cubicBezTo>
                    <a:pt x="11935" y="1322"/>
                    <a:pt x="12039" y="1348"/>
                    <a:pt x="12133" y="1392"/>
                  </a:cubicBezTo>
                  <a:cubicBezTo>
                    <a:pt x="12288" y="1475"/>
                    <a:pt x="12407" y="1618"/>
                    <a:pt x="12467" y="1785"/>
                  </a:cubicBezTo>
                  <a:cubicBezTo>
                    <a:pt x="12621" y="2261"/>
                    <a:pt x="12359" y="2761"/>
                    <a:pt x="11883" y="2916"/>
                  </a:cubicBezTo>
                  <a:cubicBezTo>
                    <a:pt x="11759" y="2955"/>
                    <a:pt x="11633" y="2974"/>
                    <a:pt x="11509" y="2974"/>
                  </a:cubicBezTo>
                  <a:cubicBezTo>
                    <a:pt x="10995" y="2974"/>
                    <a:pt x="10522" y="2651"/>
                    <a:pt x="10359" y="2142"/>
                  </a:cubicBezTo>
                  <a:cubicBezTo>
                    <a:pt x="10181" y="1570"/>
                    <a:pt x="10335" y="951"/>
                    <a:pt x="10752" y="535"/>
                  </a:cubicBezTo>
                  <a:cubicBezTo>
                    <a:pt x="10964" y="323"/>
                    <a:pt x="10783" y="0"/>
                    <a:pt x="10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8"/>
            <p:cNvSpPr/>
            <p:nvPr/>
          </p:nvSpPr>
          <p:spPr>
            <a:xfrm>
              <a:off x="6056100" y="3093075"/>
              <a:ext cx="18775" cy="15500"/>
            </a:xfrm>
            <a:custGeom>
              <a:avLst/>
              <a:gdLst/>
              <a:ahLst/>
              <a:cxnLst/>
              <a:rect l="l" t="t" r="r" b="b"/>
              <a:pathLst>
                <a:path w="751" h="620" extrusionOk="0">
                  <a:moveTo>
                    <a:pt x="417" y="0"/>
                  </a:moveTo>
                  <a:cubicBezTo>
                    <a:pt x="1" y="0"/>
                    <a:pt x="1" y="619"/>
                    <a:pt x="417" y="619"/>
                  </a:cubicBezTo>
                  <a:cubicBezTo>
                    <a:pt x="489" y="619"/>
                    <a:pt x="572" y="584"/>
                    <a:pt x="632" y="536"/>
                  </a:cubicBezTo>
                  <a:cubicBezTo>
                    <a:pt x="751" y="405"/>
                    <a:pt x="751" y="215"/>
                    <a:pt x="632" y="96"/>
                  </a:cubicBezTo>
                  <a:cubicBezTo>
                    <a:pt x="572" y="36"/>
                    <a:pt x="489"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39"/>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9"/>
          <p:cNvSpPr/>
          <p:nvPr/>
        </p:nvSpPr>
        <p:spPr>
          <a:xfrm>
            <a:off x="3724050" y="2044202"/>
            <a:ext cx="1428000" cy="14121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9"/>
          <p:cNvSpPr/>
          <p:nvPr/>
        </p:nvSpPr>
        <p:spPr>
          <a:xfrm>
            <a:off x="3724050" y="2044127"/>
            <a:ext cx="1428000" cy="1412100"/>
          </a:xfrm>
          <a:prstGeom prst="arc">
            <a:avLst>
              <a:gd name="adj1" fmla="val 15896865"/>
              <a:gd name="adj2" fmla="val 2711852"/>
            </a:avLst>
          </a:prstGeom>
          <a:noFill/>
          <a:ln w="19050" cap="flat" cmpd="sng">
            <a:solidFill>
              <a:schemeClr val="dk1"/>
            </a:solidFill>
            <a:prstDash val="solid"/>
            <a:round/>
            <a:headEnd type="none" w="sm" len="sm"/>
            <a:tailEnd type="oval"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9"/>
          <p:cNvSpPr txBox="1">
            <a:spLocks noGrp="1"/>
          </p:cNvSpPr>
          <p:nvPr>
            <p:ph type="title" idx="2"/>
          </p:nvPr>
        </p:nvSpPr>
        <p:spPr>
          <a:xfrm>
            <a:off x="2604900" y="3804000"/>
            <a:ext cx="3934200" cy="75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
              <a:t>of people aged 18 - 29 years old drank red wine regularly in the U.S.</a:t>
            </a:r>
            <a:endParaRPr/>
          </a:p>
        </p:txBody>
      </p:sp>
      <p:sp>
        <p:nvSpPr>
          <p:cNvPr id="763" name="Google Shape;763;p39"/>
          <p:cNvSpPr txBox="1">
            <a:spLocks noGrp="1"/>
          </p:cNvSpPr>
          <p:nvPr>
            <p:ph type="title" idx="3"/>
          </p:nvPr>
        </p:nvSpPr>
        <p:spPr>
          <a:xfrm>
            <a:off x="3178650" y="1182163"/>
            <a:ext cx="2518800" cy="53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
              <a:t>2018:</a:t>
            </a:r>
            <a:endParaRPr/>
          </a:p>
        </p:txBody>
      </p:sp>
      <p:sp>
        <p:nvSpPr>
          <p:cNvPr id="764" name="Google Shape;764;p39"/>
          <p:cNvSpPr txBox="1">
            <a:spLocks noGrp="1"/>
          </p:cNvSpPr>
          <p:nvPr>
            <p:ph type="title" idx="8"/>
          </p:nvPr>
        </p:nvSpPr>
        <p:spPr>
          <a:xfrm>
            <a:off x="3914550" y="2484450"/>
            <a:ext cx="1047000" cy="53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a:t>38.7%</a:t>
            </a:r>
            <a:endParaRPr/>
          </a:p>
        </p:txBody>
      </p:sp>
      <p:sp>
        <p:nvSpPr>
          <p:cNvPr id="765" name="Google Shape;765;p39"/>
          <p:cNvSpPr txBox="1">
            <a:spLocks noGrp="1"/>
          </p:cNvSpPr>
          <p:nvPr>
            <p:ph type="title" idx="13"/>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a:t>RELEVANCE OF RED WINE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40"/>
          <p:cNvSpPr/>
          <p:nvPr/>
        </p:nvSpPr>
        <p:spPr>
          <a:xfrm>
            <a:off x="5237350" y="3385675"/>
            <a:ext cx="4059000" cy="72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0"/>
          <p:cNvSpPr txBox="1">
            <a:spLocks noGrp="1"/>
          </p:cNvSpPr>
          <p:nvPr>
            <p:ph type="title" idx="2"/>
          </p:nvPr>
        </p:nvSpPr>
        <p:spPr>
          <a:xfrm>
            <a:off x="1741875" y="1748800"/>
            <a:ext cx="5660400" cy="167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sz="3100"/>
              <a:t>How can we predict whether a wine is good or bad based on its components?</a:t>
            </a:r>
            <a:endParaRPr sz="3100"/>
          </a:p>
        </p:txBody>
      </p:sp>
      <p:grpSp>
        <p:nvGrpSpPr>
          <p:cNvPr id="772" name="Google Shape;772;p40"/>
          <p:cNvGrpSpPr/>
          <p:nvPr/>
        </p:nvGrpSpPr>
        <p:grpSpPr>
          <a:xfrm>
            <a:off x="4380371" y="1547931"/>
            <a:ext cx="383402" cy="335711"/>
            <a:chOff x="4311633" y="1449102"/>
            <a:chExt cx="520573" cy="455819"/>
          </a:xfrm>
        </p:grpSpPr>
        <p:sp>
          <p:nvSpPr>
            <p:cNvPr id="773" name="Google Shape;773;p40"/>
            <p:cNvSpPr/>
            <p:nvPr/>
          </p:nvSpPr>
          <p:spPr>
            <a:xfrm>
              <a:off x="4311633" y="1449102"/>
              <a:ext cx="226176" cy="455819"/>
            </a:xfrm>
            <a:custGeom>
              <a:avLst/>
              <a:gdLst/>
              <a:ahLst/>
              <a:cxnLst/>
              <a:rect l="l" t="t" r="r" b="b"/>
              <a:pathLst>
                <a:path w="13895" h="28003" extrusionOk="0">
                  <a:moveTo>
                    <a:pt x="10890" y="1"/>
                  </a:moveTo>
                  <a:cubicBezTo>
                    <a:pt x="10684" y="1"/>
                    <a:pt x="10476" y="42"/>
                    <a:pt x="10275" y="130"/>
                  </a:cubicBezTo>
                  <a:cubicBezTo>
                    <a:pt x="8097" y="1058"/>
                    <a:pt x="6227" y="2261"/>
                    <a:pt x="4751" y="3714"/>
                  </a:cubicBezTo>
                  <a:cubicBezTo>
                    <a:pt x="2929" y="5428"/>
                    <a:pt x="1703" y="7404"/>
                    <a:pt x="1024" y="9583"/>
                  </a:cubicBezTo>
                  <a:cubicBezTo>
                    <a:pt x="358" y="11786"/>
                    <a:pt x="0" y="14786"/>
                    <a:pt x="0" y="18596"/>
                  </a:cubicBezTo>
                  <a:lnTo>
                    <a:pt x="0" y="26454"/>
                  </a:lnTo>
                  <a:cubicBezTo>
                    <a:pt x="0" y="27312"/>
                    <a:pt x="691" y="27990"/>
                    <a:pt x="1536" y="28002"/>
                  </a:cubicBezTo>
                  <a:lnTo>
                    <a:pt x="11609" y="28002"/>
                  </a:lnTo>
                  <a:cubicBezTo>
                    <a:pt x="12454" y="27990"/>
                    <a:pt x="13145" y="27312"/>
                    <a:pt x="13145" y="26454"/>
                  </a:cubicBezTo>
                  <a:lnTo>
                    <a:pt x="13145" y="16394"/>
                  </a:lnTo>
                  <a:cubicBezTo>
                    <a:pt x="13145" y="15548"/>
                    <a:pt x="12454" y="14858"/>
                    <a:pt x="11609" y="14858"/>
                  </a:cubicBezTo>
                  <a:lnTo>
                    <a:pt x="6787" y="14858"/>
                  </a:lnTo>
                  <a:cubicBezTo>
                    <a:pt x="6846" y="12274"/>
                    <a:pt x="7454" y="10202"/>
                    <a:pt x="8585" y="8631"/>
                  </a:cubicBezTo>
                  <a:cubicBezTo>
                    <a:pt x="9502" y="7381"/>
                    <a:pt x="10895" y="6357"/>
                    <a:pt x="12764" y="5559"/>
                  </a:cubicBezTo>
                  <a:cubicBezTo>
                    <a:pt x="13550" y="5214"/>
                    <a:pt x="13895" y="4285"/>
                    <a:pt x="13526" y="3511"/>
                  </a:cubicBezTo>
                  <a:lnTo>
                    <a:pt x="12276" y="880"/>
                  </a:lnTo>
                  <a:cubicBezTo>
                    <a:pt x="12012" y="327"/>
                    <a:pt x="11465" y="1"/>
                    <a:pt x="108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0"/>
            <p:cNvSpPr/>
            <p:nvPr/>
          </p:nvSpPr>
          <p:spPr>
            <a:xfrm>
              <a:off x="4606405" y="1449493"/>
              <a:ext cx="225801" cy="455428"/>
            </a:xfrm>
            <a:custGeom>
              <a:avLst/>
              <a:gdLst/>
              <a:ahLst/>
              <a:cxnLst/>
              <a:rect l="l" t="t" r="r" b="b"/>
              <a:pathLst>
                <a:path w="13872" h="27979" extrusionOk="0">
                  <a:moveTo>
                    <a:pt x="10861" y="0"/>
                  </a:moveTo>
                  <a:cubicBezTo>
                    <a:pt x="10656" y="0"/>
                    <a:pt x="10449" y="42"/>
                    <a:pt x="10252" y="130"/>
                  </a:cubicBezTo>
                  <a:cubicBezTo>
                    <a:pt x="8216" y="987"/>
                    <a:pt x="6347" y="2189"/>
                    <a:pt x="4739" y="3690"/>
                  </a:cubicBezTo>
                  <a:cubicBezTo>
                    <a:pt x="2918" y="5440"/>
                    <a:pt x="1668" y="7416"/>
                    <a:pt x="1001" y="9583"/>
                  </a:cubicBezTo>
                  <a:cubicBezTo>
                    <a:pt x="334" y="11738"/>
                    <a:pt x="1" y="14727"/>
                    <a:pt x="1" y="18572"/>
                  </a:cubicBezTo>
                  <a:lnTo>
                    <a:pt x="1" y="26442"/>
                  </a:lnTo>
                  <a:cubicBezTo>
                    <a:pt x="1" y="27288"/>
                    <a:pt x="691" y="27966"/>
                    <a:pt x="1537" y="27978"/>
                  </a:cubicBezTo>
                  <a:lnTo>
                    <a:pt x="11609" y="27978"/>
                  </a:lnTo>
                  <a:cubicBezTo>
                    <a:pt x="12455" y="27966"/>
                    <a:pt x="13145" y="27288"/>
                    <a:pt x="13145" y="26442"/>
                  </a:cubicBezTo>
                  <a:lnTo>
                    <a:pt x="13145" y="16370"/>
                  </a:lnTo>
                  <a:cubicBezTo>
                    <a:pt x="13145" y="15524"/>
                    <a:pt x="12455" y="14834"/>
                    <a:pt x="11609" y="14834"/>
                  </a:cubicBezTo>
                  <a:lnTo>
                    <a:pt x="6764" y="14834"/>
                  </a:lnTo>
                  <a:cubicBezTo>
                    <a:pt x="6811" y="12250"/>
                    <a:pt x="7430" y="10178"/>
                    <a:pt x="8561" y="8607"/>
                  </a:cubicBezTo>
                  <a:cubicBezTo>
                    <a:pt x="9478" y="7357"/>
                    <a:pt x="10859" y="6333"/>
                    <a:pt x="12729" y="5535"/>
                  </a:cubicBezTo>
                  <a:cubicBezTo>
                    <a:pt x="13514" y="5190"/>
                    <a:pt x="13872" y="4261"/>
                    <a:pt x="13502" y="3487"/>
                  </a:cubicBezTo>
                  <a:lnTo>
                    <a:pt x="12252" y="880"/>
                  </a:lnTo>
                  <a:cubicBezTo>
                    <a:pt x="11989" y="327"/>
                    <a:pt x="11435" y="0"/>
                    <a:pt x="108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5" name="Google Shape;775;p40"/>
          <p:cNvSpPr txBox="1">
            <a:spLocks noGrp="1"/>
          </p:cNvSpPr>
          <p:nvPr>
            <p:ph type="title"/>
          </p:nvPr>
        </p:nvSpPr>
        <p:spPr>
          <a:xfrm>
            <a:off x="5375674" y="3580225"/>
            <a:ext cx="3364500" cy="33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3000"/>
              <a:t>PROBLEM DEFINITION</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41"/>
          <p:cNvSpPr/>
          <p:nvPr/>
        </p:nvSpPr>
        <p:spPr>
          <a:xfrm>
            <a:off x="5237350" y="3385675"/>
            <a:ext cx="4059000" cy="72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1"/>
          <p:cNvSpPr txBox="1">
            <a:spLocks noGrp="1"/>
          </p:cNvSpPr>
          <p:nvPr>
            <p:ph type="title" idx="2"/>
          </p:nvPr>
        </p:nvSpPr>
        <p:spPr>
          <a:xfrm>
            <a:off x="1741875" y="1748800"/>
            <a:ext cx="5660400" cy="167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sz="3100"/>
              <a:t>Aim of project: Helping consumers choose the best wine </a:t>
            </a:r>
            <a:endParaRPr sz="3100"/>
          </a:p>
        </p:txBody>
      </p:sp>
      <p:grpSp>
        <p:nvGrpSpPr>
          <p:cNvPr id="782" name="Google Shape;782;p41"/>
          <p:cNvGrpSpPr/>
          <p:nvPr/>
        </p:nvGrpSpPr>
        <p:grpSpPr>
          <a:xfrm>
            <a:off x="4380371" y="1547931"/>
            <a:ext cx="383402" cy="335711"/>
            <a:chOff x="4311633" y="1449102"/>
            <a:chExt cx="520573" cy="455819"/>
          </a:xfrm>
        </p:grpSpPr>
        <p:sp>
          <p:nvSpPr>
            <p:cNvPr id="783" name="Google Shape;783;p41"/>
            <p:cNvSpPr/>
            <p:nvPr/>
          </p:nvSpPr>
          <p:spPr>
            <a:xfrm>
              <a:off x="4311633" y="1449102"/>
              <a:ext cx="226176" cy="455819"/>
            </a:xfrm>
            <a:custGeom>
              <a:avLst/>
              <a:gdLst/>
              <a:ahLst/>
              <a:cxnLst/>
              <a:rect l="l" t="t" r="r" b="b"/>
              <a:pathLst>
                <a:path w="13895" h="28003" extrusionOk="0">
                  <a:moveTo>
                    <a:pt x="10890" y="1"/>
                  </a:moveTo>
                  <a:cubicBezTo>
                    <a:pt x="10684" y="1"/>
                    <a:pt x="10476" y="42"/>
                    <a:pt x="10275" y="130"/>
                  </a:cubicBezTo>
                  <a:cubicBezTo>
                    <a:pt x="8097" y="1058"/>
                    <a:pt x="6227" y="2261"/>
                    <a:pt x="4751" y="3714"/>
                  </a:cubicBezTo>
                  <a:cubicBezTo>
                    <a:pt x="2929" y="5428"/>
                    <a:pt x="1703" y="7404"/>
                    <a:pt x="1024" y="9583"/>
                  </a:cubicBezTo>
                  <a:cubicBezTo>
                    <a:pt x="358" y="11786"/>
                    <a:pt x="0" y="14786"/>
                    <a:pt x="0" y="18596"/>
                  </a:cubicBezTo>
                  <a:lnTo>
                    <a:pt x="0" y="26454"/>
                  </a:lnTo>
                  <a:cubicBezTo>
                    <a:pt x="0" y="27312"/>
                    <a:pt x="691" y="27990"/>
                    <a:pt x="1536" y="28002"/>
                  </a:cubicBezTo>
                  <a:lnTo>
                    <a:pt x="11609" y="28002"/>
                  </a:lnTo>
                  <a:cubicBezTo>
                    <a:pt x="12454" y="27990"/>
                    <a:pt x="13145" y="27312"/>
                    <a:pt x="13145" y="26454"/>
                  </a:cubicBezTo>
                  <a:lnTo>
                    <a:pt x="13145" y="16394"/>
                  </a:lnTo>
                  <a:cubicBezTo>
                    <a:pt x="13145" y="15548"/>
                    <a:pt x="12454" y="14858"/>
                    <a:pt x="11609" y="14858"/>
                  </a:cubicBezTo>
                  <a:lnTo>
                    <a:pt x="6787" y="14858"/>
                  </a:lnTo>
                  <a:cubicBezTo>
                    <a:pt x="6846" y="12274"/>
                    <a:pt x="7454" y="10202"/>
                    <a:pt x="8585" y="8631"/>
                  </a:cubicBezTo>
                  <a:cubicBezTo>
                    <a:pt x="9502" y="7381"/>
                    <a:pt x="10895" y="6357"/>
                    <a:pt x="12764" y="5559"/>
                  </a:cubicBezTo>
                  <a:cubicBezTo>
                    <a:pt x="13550" y="5214"/>
                    <a:pt x="13895" y="4285"/>
                    <a:pt x="13526" y="3511"/>
                  </a:cubicBezTo>
                  <a:lnTo>
                    <a:pt x="12276" y="880"/>
                  </a:lnTo>
                  <a:cubicBezTo>
                    <a:pt x="12012" y="327"/>
                    <a:pt x="11465" y="1"/>
                    <a:pt x="108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1"/>
            <p:cNvSpPr/>
            <p:nvPr/>
          </p:nvSpPr>
          <p:spPr>
            <a:xfrm>
              <a:off x="4606405" y="1449493"/>
              <a:ext cx="225801" cy="455428"/>
            </a:xfrm>
            <a:custGeom>
              <a:avLst/>
              <a:gdLst/>
              <a:ahLst/>
              <a:cxnLst/>
              <a:rect l="l" t="t" r="r" b="b"/>
              <a:pathLst>
                <a:path w="13872" h="27979" extrusionOk="0">
                  <a:moveTo>
                    <a:pt x="10861" y="0"/>
                  </a:moveTo>
                  <a:cubicBezTo>
                    <a:pt x="10656" y="0"/>
                    <a:pt x="10449" y="42"/>
                    <a:pt x="10252" y="130"/>
                  </a:cubicBezTo>
                  <a:cubicBezTo>
                    <a:pt x="8216" y="987"/>
                    <a:pt x="6347" y="2189"/>
                    <a:pt x="4739" y="3690"/>
                  </a:cubicBezTo>
                  <a:cubicBezTo>
                    <a:pt x="2918" y="5440"/>
                    <a:pt x="1668" y="7416"/>
                    <a:pt x="1001" y="9583"/>
                  </a:cubicBezTo>
                  <a:cubicBezTo>
                    <a:pt x="334" y="11738"/>
                    <a:pt x="1" y="14727"/>
                    <a:pt x="1" y="18572"/>
                  </a:cubicBezTo>
                  <a:lnTo>
                    <a:pt x="1" y="26442"/>
                  </a:lnTo>
                  <a:cubicBezTo>
                    <a:pt x="1" y="27288"/>
                    <a:pt x="691" y="27966"/>
                    <a:pt x="1537" y="27978"/>
                  </a:cubicBezTo>
                  <a:lnTo>
                    <a:pt x="11609" y="27978"/>
                  </a:lnTo>
                  <a:cubicBezTo>
                    <a:pt x="12455" y="27966"/>
                    <a:pt x="13145" y="27288"/>
                    <a:pt x="13145" y="26442"/>
                  </a:cubicBezTo>
                  <a:lnTo>
                    <a:pt x="13145" y="16370"/>
                  </a:lnTo>
                  <a:cubicBezTo>
                    <a:pt x="13145" y="15524"/>
                    <a:pt x="12455" y="14834"/>
                    <a:pt x="11609" y="14834"/>
                  </a:cubicBezTo>
                  <a:lnTo>
                    <a:pt x="6764" y="14834"/>
                  </a:lnTo>
                  <a:cubicBezTo>
                    <a:pt x="6811" y="12250"/>
                    <a:pt x="7430" y="10178"/>
                    <a:pt x="8561" y="8607"/>
                  </a:cubicBezTo>
                  <a:cubicBezTo>
                    <a:pt x="9478" y="7357"/>
                    <a:pt x="10859" y="6333"/>
                    <a:pt x="12729" y="5535"/>
                  </a:cubicBezTo>
                  <a:cubicBezTo>
                    <a:pt x="13514" y="5190"/>
                    <a:pt x="13872" y="4261"/>
                    <a:pt x="13502" y="3487"/>
                  </a:cubicBezTo>
                  <a:lnTo>
                    <a:pt x="12252" y="880"/>
                  </a:lnTo>
                  <a:cubicBezTo>
                    <a:pt x="11989" y="327"/>
                    <a:pt x="11435" y="0"/>
                    <a:pt x="108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41"/>
          <p:cNvSpPr txBox="1">
            <a:spLocks noGrp="1"/>
          </p:cNvSpPr>
          <p:nvPr>
            <p:ph type="title"/>
          </p:nvPr>
        </p:nvSpPr>
        <p:spPr>
          <a:xfrm>
            <a:off x="5375674" y="3580225"/>
            <a:ext cx="3364500" cy="33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3000"/>
              <a:t>PROBLEM DEFINITION</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42"/>
          <p:cNvSpPr txBox="1">
            <a:spLocks noGrp="1"/>
          </p:cNvSpPr>
          <p:nvPr>
            <p:ph type="title" idx="5"/>
          </p:nvPr>
        </p:nvSpPr>
        <p:spPr>
          <a:xfrm>
            <a:off x="3892617" y="2178363"/>
            <a:ext cx="1137900" cy="53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a:t>Chlorides</a:t>
            </a:r>
            <a:endParaRPr/>
          </a:p>
        </p:txBody>
      </p:sp>
      <p:sp>
        <p:nvSpPr>
          <p:cNvPr id="791" name="Google Shape;791;p42"/>
          <p:cNvSpPr txBox="1">
            <a:spLocks noGrp="1"/>
          </p:cNvSpPr>
          <p:nvPr>
            <p:ph type="title"/>
          </p:nvPr>
        </p:nvSpPr>
        <p:spPr>
          <a:xfrm>
            <a:off x="3892612" y="1455225"/>
            <a:ext cx="1339800" cy="53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a:t>Citric Acid</a:t>
            </a:r>
            <a:endParaRPr/>
          </a:p>
        </p:txBody>
      </p:sp>
      <p:sp>
        <p:nvSpPr>
          <p:cNvPr id="792" name="Google Shape;792;p42"/>
          <p:cNvSpPr txBox="1">
            <a:spLocks noGrp="1"/>
          </p:cNvSpPr>
          <p:nvPr>
            <p:ph type="title" idx="3"/>
          </p:nvPr>
        </p:nvSpPr>
        <p:spPr>
          <a:xfrm>
            <a:off x="1291161" y="1482738"/>
            <a:ext cx="1478100" cy="53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a:t>Fixed Acidity</a:t>
            </a:r>
            <a:endParaRPr/>
          </a:p>
        </p:txBody>
      </p:sp>
      <p:sp>
        <p:nvSpPr>
          <p:cNvPr id="793" name="Google Shape;793;p42"/>
          <p:cNvSpPr txBox="1">
            <a:spLocks noGrp="1"/>
          </p:cNvSpPr>
          <p:nvPr>
            <p:ph type="title" idx="7"/>
          </p:nvPr>
        </p:nvSpPr>
        <p:spPr>
          <a:xfrm>
            <a:off x="1279239" y="2189238"/>
            <a:ext cx="1662900" cy="53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a:t>Volatile Acidity</a:t>
            </a:r>
            <a:endParaRPr/>
          </a:p>
        </p:txBody>
      </p:sp>
      <p:sp>
        <p:nvSpPr>
          <p:cNvPr id="794" name="Google Shape;794;p42"/>
          <p:cNvSpPr txBox="1">
            <a:spLocks noGrp="1"/>
          </p:cNvSpPr>
          <p:nvPr>
            <p:ph type="title" idx="9"/>
          </p:nvPr>
        </p:nvSpPr>
        <p:spPr>
          <a:xfrm>
            <a:off x="231525" y="375000"/>
            <a:ext cx="4349700" cy="71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a:t>DATA SET: RED WINE QUALITY</a:t>
            </a:r>
            <a:endParaRPr/>
          </a:p>
        </p:txBody>
      </p:sp>
      <p:sp>
        <p:nvSpPr>
          <p:cNvPr id="795" name="Google Shape;795;p42"/>
          <p:cNvSpPr/>
          <p:nvPr/>
        </p:nvSpPr>
        <p:spPr>
          <a:xfrm>
            <a:off x="526763" y="1530015"/>
            <a:ext cx="536023" cy="535965"/>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2"/>
          <p:cNvSpPr/>
          <p:nvPr/>
        </p:nvSpPr>
        <p:spPr>
          <a:xfrm>
            <a:off x="576240" y="1480537"/>
            <a:ext cx="536023" cy="535965"/>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2"/>
          <p:cNvSpPr/>
          <p:nvPr/>
        </p:nvSpPr>
        <p:spPr>
          <a:xfrm>
            <a:off x="3191216" y="1502415"/>
            <a:ext cx="536023" cy="535965"/>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2"/>
          <p:cNvSpPr/>
          <p:nvPr/>
        </p:nvSpPr>
        <p:spPr>
          <a:xfrm>
            <a:off x="3240694" y="1452937"/>
            <a:ext cx="536023" cy="535965"/>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551500" y="2261259"/>
            <a:ext cx="536023" cy="535965"/>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600978" y="2211782"/>
            <a:ext cx="536023" cy="535965"/>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3215941" y="2233659"/>
            <a:ext cx="536023" cy="535965"/>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3265419" y="2184182"/>
            <a:ext cx="536023" cy="535965"/>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3" name="Google Shape;803;p42"/>
          <p:cNvGrpSpPr/>
          <p:nvPr/>
        </p:nvGrpSpPr>
        <p:grpSpPr>
          <a:xfrm>
            <a:off x="3368133" y="1555580"/>
            <a:ext cx="281490" cy="330877"/>
            <a:chOff x="2551800" y="1249350"/>
            <a:chExt cx="337275" cy="396450"/>
          </a:xfrm>
        </p:grpSpPr>
        <p:sp>
          <p:nvSpPr>
            <p:cNvPr id="804" name="Google Shape;804;p42"/>
            <p:cNvSpPr/>
            <p:nvPr/>
          </p:nvSpPr>
          <p:spPr>
            <a:xfrm>
              <a:off x="2647350" y="1291950"/>
              <a:ext cx="18775" cy="15650"/>
            </a:xfrm>
            <a:custGeom>
              <a:avLst/>
              <a:gdLst/>
              <a:ahLst/>
              <a:cxnLst/>
              <a:rect l="l" t="t" r="r" b="b"/>
              <a:pathLst>
                <a:path w="751" h="626" extrusionOk="0">
                  <a:moveTo>
                    <a:pt x="334" y="1"/>
                  </a:moveTo>
                  <a:cubicBezTo>
                    <a:pt x="250" y="1"/>
                    <a:pt x="179" y="36"/>
                    <a:pt x="119" y="96"/>
                  </a:cubicBezTo>
                  <a:cubicBezTo>
                    <a:pt x="0" y="215"/>
                    <a:pt x="0" y="406"/>
                    <a:pt x="119" y="536"/>
                  </a:cubicBezTo>
                  <a:lnTo>
                    <a:pt x="107" y="536"/>
                  </a:lnTo>
                  <a:cubicBezTo>
                    <a:pt x="167" y="596"/>
                    <a:pt x="247" y="626"/>
                    <a:pt x="329" y="626"/>
                  </a:cubicBezTo>
                  <a:cubicBezTo>
                    <a:pt x="411" y="626"/>
                    <a:pt x="494" y="596"/>
                    <a:pt x="560" y="536"/>
                  </a:cubicBezTo>
                  <a:cubicBezTo>
                    <a:pt x="750" y="334"/>
                    <a:pt x="607"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2"/>
            <p:cNvSpPr/>
            <p:nvPr/>
          </p:nvSpPr>
          <p:spPr>
            <a:xfrm>
              <a:off x="2551800" y="1249350"/>
              <a:ext cx="337275" cy="396450"/>
            </a:xfrm>
            <a:custGeom>
              <a:avLst/>
              <a:gdLst/>
              <a:ahLst/>
              <a:cxnLst/>
              <a:rect l="l" t="t" r="r" b="b"/>
              <a:pathLst>
                <a:path w="13491" h="15858" extrusionOk="0">
                  <a:moveTo>
                    <a:pt x="4156" y="681"/>
                  </a:moveTo>
                  <a:lnTo>
                    <a:pt x="7227" y="3276"/>
                  </a:lnTo>
                  <a:lnTo>
                    <a:pt x="6573" y="3657"/>
                  </a:lnTo>
                  <a:lnTo>
                    <a:pt x="5251" y="2538"/>
                  </a:lnTo>
                  <a:cubicBezTo>
                    <a:pt x="5183" y="2480"/>
                    <a:pt x="5112" y="2456"/>
                    <a:pt x="5045" y="2456"/>
                  </a:cubicBezTo>
                  <a:cubicBezTo>
                    <a:pt x="4795" y="2456"/>
                    <a:pt x="4602" y="2798"/>
                    <a:pt x="4846" y="3014"/>
                  </a:cubicBezTo>
                  <a:lnTo>
                    <a:pt x="6001" y="3991"/>
                  </a:lnTo>
                  <a:lnTo>
                    <a:pt x="1393" y="6646"/>
                  </a:lnTo>
                  <a:lnTo>
                    <a:pt x="679" y="2693"/>
                  </a:lnTo>
                  <a:lnTo>
                    <a:pt x="4156" y="681"/>
                  </a:lnTo>
                  <a:close/>
                  <a:moveTo>
                    <a:pt x="7716" y="3705"/>
                  </a:moveTo>
                  <a:cubicBezTo>
                    <a:pt x="9049" y="4979"/>
                    <a:pt x="9144" y="7086"/>
                    <a:pt x="7942" y="8479"/>
                  </a:cubicBezTo>
                  <a:cubicBezTo>
                    <a:pt x="7323" y="9206"/>
                    <a:pt x="6465" y="9694"/>
                    <a:pt x="5537" y="9872"/>
                  </a:cubicBezTo>
                  <a:cubicBezTo>
                    <a:pt x="5316" y="9914"/>
                    <a:pt x="5097" y="9934"/>
                    <a:pt x="4881" y="9934"/>
                  </a:cubicBezTo>
                  <a:cubicBezTo>
                    <a:pt x="3308" y="9934"/>
                    <a:pt x="1900" y="8869"/>
                    <a:pt x="1512" y="7289"/>
                  </a:cubicBezTo>
                  <a:lnTo>
                    <a:pt x="7716" y="3705"/>
                  </a:lnTo>
                  <a:close/>
                  <a:moveTo>
                    <a:pt x="7421" y="9771"/>
                  </a:moveTo>
                  <a:lnTo>
                    <a:pt x="8728" y="12039"/>
                  </a:lnTo>
                  <a:lnTo>
                    <a:pt x="8573" y="12135"/>
                  </a:lnTo>
                  <a:lnTo>
                    <a:pt x="8216" y="12325"/>
                  </a:lnTo>
                  <a:lnTo>
                    <a:pt x="6906" y="10063"/>
                  </a:lnTo>
                  <a:cubicBezTo>
                    <a:pt x="7082" y="9969"/>
                    <a:pt x="7246" y="9876"/>
                    <a:pt x="7421" y="9771"/>
                  </a:cubicBezTo>
                  <a:close/>
                  <a:moveTo>
                    <a:pt x="7037" y="11527"/>
                  </a:moveTo>
                  <a:lnTo>
                    <a:pt x="7668" y="12623"/>
                  </a:lnTo>
                  <a:cubicBezTo>
                    <a:pt x="6918" y="13039"/>
                    <a:pt x="6144" y="13397"/>
                    <a:pt x="5346" y="13718"/>
                  </a:cubicBezTo>
                  <a:lnTo>
                    <a:pt x="5334" y="13718"/>
                  </a:lnTo>
                  <a:cubicBezTo>
                    <a:pt x="4394" y="14075"/>
                    <a:pt x="3977" y="14123"/>
                    <a:pt x="3810" y="14123"/>
                  </a:cubicBezTo>
                  <a:cubicBezTo>
                    <a:pt x="3882" y="13992"/>
                    <a:pt x="4084" y="13694"/>
                    <a:pt x="4703" y="13182"/>
                  </a:cubicBezTo>
                  <a:cubicBezTo>
                    <a:pt x="5441" y="12575"/>
                    <a:pt x="6215" y="12016"/>
                    <a:pt x="7037" y="11527"/>
                  </a:cubicBezTo>
                  <a:close/>
                  <a:moveTo>
                    <a:pt x="9037" y="12575"/>
                  </a:moveTo>
                  <a:lnTo>
                    <a:pt x="9073" y="12647"/>
                  </a:lnTo>
                  <a:cubicBezTo>
                    <a:pt x="9266" y="12969"/>
                    <a:pt x="9625" y="13165"/>
                    <a:pt x="9999" y="13165"/>
                  </a:cubicBezTo>
                  <a:cubicBezTo>
                    <a:pt x="10040" y="13165"/>
                    <a:pt x="10080" y="13163"/>
                    <a:pt x="10121" y="13159"/>
                  </a:cubicBezTo>
                  <a:lnTo>
                    <a:pt x="11418" y="12992"/>
                  </a:lnTo>
                  <a:lnTo>
                    <a:pt x="11418" y="12992"/>
                  </a:lnTo>
                  <a:lnTo>
                    <a:pt x="7692" y="15135"/>
                  </a:lnTo>
                  <a:lnTo>
                    <a:pt x="8489" y="14099"/>
                  </a:lnTo>
                  <a:cubicBezTo>
                    <a:pt x="8739" y="13754"/>
                    <a:pt x="8775" y="13301"/>
                    <a:pt x="8561" y="12932"/>
                  </a:cubicBezTo>
                  <a:lnTo>
                    <a:pt x="8525" y="12861"/>
                  </a:lnTo>
                  <a:cubicBezTo>
                    <a:pt x="8632" y="12801"/>
                    <a:pt x="8751" y="12730"/>
                    <a:pt x="8870" y="12670"/>
                  </a:cubicBezTo>
                  <a:cubicBezTo>
                    <a:pt x="8930" y="12635"/>
                    <a:pt x="8978" y="12599"/>
                    <a:pt x="9037" y="12575"/>
                  </a:cubicBezTo>
                  <a:close/>
                  <a:moveTo>
                    <a:pt x="4184" y="1"/>
                  </a:moveTo>
                  <a:cubicBezTo>
                    <a:pt x="4132" y="1"/>
                    <a:pt x="4081" y="13"/>
                    <a:pt x="4037" y="38"/>
                  </a:cubicBezTo>
                  <a:lnTo>
                    <a:pt x="179" y="2276"/>
                  </a:lnTo>
                  <a:cubicBezTo>
                    <a:pt x="60" y="2336"/>
                    <a:pt x="0" y="2467"/>
                    <a:pt x="24" y="2598"/>
                  </a:cubicBezTo>
                  <a:lnTo>
                    <a:pt x="858" y="7193"/>
                  </a:lnTo>
                  <a:cubicBezTo>
                    <a:pt x="1215" y="9172"/>
                    <a:pt x="2941" y="10565"/>
                    <a:pt x="4883" y="10565"/>
                  </a:cubicBezTo>
                  <a:cubicBezTo>
                    <a:pt x="5138" y="10565"/>
                    <a:pt x="5396" y="10541"/>
                    <a:pt x="5656" y="10492"/>
                  </a:cubicBezTo>
                  <a:cubicBezTo>
                    <a:pt x="5882" y="10444"/>
                    <a:pt x="6108" y="10384"/>
                    <a:pt x="6334" y="10313"/>
                  </a:cubicBezTo>
                  <a:lnTo>
                    <a:pt x="6727" y="10992"/>
                  </a:lnTo>
                  <a:cubicBezTo>
                    <a:pt x="5811" y="11551"/>
                    <a:pt x="4953" y="12170"/>
                    <a:pt x="4132" y="12861"/>
                  </a:cubicBezTo>
                  <a:cubicBezTo>
                    <a:pt x="3298" y="13611"/>
                    <a:pt x="3013" y="14099"/>
                    <a:pt x="3227" y="14468"/>
                  </a:cubicBezTo>
                  <a:cubicBezTo>
                    <a:pt x="3334" y="14647"/>
                    <a:pt x="3536" y="14742"/>
                    <a:pt x="3846" y="14742"/>
                  </a:cubicBezTo>
                  <a:cubicBezTo>
                    <a:pt x="4191" y="14742"/>
                    <a:pt x="4679" y="14623"/>
                    <a:pt x="5334" y="14385"/>
                  </a:cubicBezTo>
                  <a:cubicBezTo>
                    <a:pt x="6251" y="14040"/>
                    <a:pt x="7132" y="13635"/>
                    <a:pt x="7989" y="13170"/>
                  </a:cubicBezTo>
                  <a:lnTo>
                    <a:pt x="8037" y="13254"/>
                  </a:lnTo>
                  <a:cubicBezTo>
                    <a:pt x="8120" y="13397"/>
                    <a:pt x="8108" y="13587"/>
                    <a:pt x="8001" y="13730"/>
                  </a:cubicBezTo>
                  <a:lnTo>
                    <a:pt x="7085" y="14933"/>
                  </a:lnTo>
                  <a:cubicBezTo>
                    <a:pt x="6782" y="15343"/>
                    <a:pt x="7112" y="15858"/>
                    <a:pt x="7544" y="15858"/>
                  </a:cubicBezTo>
                  <a:cubicBezTo>
                    <a:pt x="7638" y="15858"/>
                    <a:pt x="7737" y="15833"/>
                    <a:pt x="7835" y="15778"/>
                  </a:cubicBezTo>
                  <a:lnTo>
                    <a:pt x="11907" y="13432"/>
                  </a:lnTo>
                  <a:cubicBezTo>
                    <a:pt x="12417" y="13126"/>
                    <a:pt x="12182" y="12355"/>
                    <a:pt x="11623" y="12355"/>
                  </a:cubicBezTo>
                  <a:cubicBezTo>
                    <a:pt x="11595" y="12355"/>
                    <a:pt x="11567" y="12357"/>
                    <a:pt x="11537" y="12361"/>
                  </a:cubicBezTo>
                  <a:lnTo>
                    <a:pt x="10037" y="12551"/>
                  </a:lnTo>
                  <a:cubicBezTo>
                    <a:pt x="10018" y="12554"/>
                    <a:pt x="9999" y="12555"/>
                    <a:pt x="9981" y="12555"/>
                  </a:cubicBezTo>
                  <a:cubicBezTo>
                    <a:pt x="9834" y="12555"/>
                    <a:pt x="9694" y="12474"/>
                    <a:pt x="9621" y="12337"/>
                  </a:cubicBezTo>
                  <a:lnTo>
                    <a:pt x="9573" y="12266"/>
                  </a:lnTo>
                  <a:cubicBezTo>
                    <a:pt x="10466" y="11718"/>
                    <a:pt x="11323" y="11123"/>
                    <a:pt x="12133" y="10456"/>
                  </a:cubicBezTo>
                  <a:cubicBezTo>
                    <a:pt x="13145" y="9610"/>
                    <a:pt x="13490" y="9063"/>
                    <a:pt x="13264" y="8670"/>
                  </a:cubicBezTo>
                  <a:cubicBezTo>
                    <a:pt x="13123" y="8436"/>
                    <a:pt x="12845" y="8386"/>
                    <a:pt x="12623" y="8386"/>
                  </a:cubicBezTo>
                  <a:cubicBezTo>
                    <a:pt x="12506" y="8386"/>
                    <a:pt x="12405" y="8400"/>
                    <a:pt x="12347" y="8408"/>
                  </a:cubicBezTo>
                  <a:cubicBezTo>
                    <a:pt x="12145" y="8444"/>
                    <a:pt x="11954" y="8491"/>
                    <a:pt x="11764" y="8539"/>
                  </a:cubicBezTo>
                  <a:cubicBezTo>
                    <a:pt x="11809" y="8320"/>
                    <a:pt x="11635" y="8173"/>
                    <a:pt x="11458" y="8173"/>
                  </a:cubicBezTo>
                  <a:cubicBezTo>
                    <a:pt x="11356" y="8173"/>
                    <a:pt x="11253" y="8223"/>
                    <a:pt x="11192" y="8336"/>
                  </a:cubicBezTo>
                  <a:lnTo>
                    <a:pt x="10859" y="8932"/>
                  </a:lnTo>
                  <a:cubicBezTo>
                    <a:pt x="10764" y="9110"/>
                    <a:pt x="10871" y="9325"/>
                    <a:pt x="11061" y="9372"/>
                  </a:cubicBezTo>
                  <a:lnTo>
                    <a:pt x="11573" y="9503"/>
                  </a:lnTo>
                  <a:lnTo>
                    <a:pt x="11645" y="9503"/>
                  </a:lnTo>
                  <a:cubicBezTo>
                    <a:pt x="11787" y="9503"/>
                    <a:pt x="11907" y="9408"/>
                    <a:pt x="11942" y="9277"/>
                  </a:cubicBezTo>
                  <a:cubicBezTo>
                    <a:pt x="11954" y="9229"/>
                    <a:pt x="11954" y="9182"/>
                    <a:pt x="11942" y="9134"/>
                  </a:cubicBezTo>
                  <a:cubicBezTo>
                    <a:pt x="12180" y="9051"/>
                    <a:pt x="12419" y="9003"/>
                    <a:pt x="12669" y="9003"/>
                  </a:cubicBezTo>
                  <a:cubicBezTo>
                    <a:pt x="12585" y="9146"/>
                    <a:pt x="12335" y="9491"/>
                    <a:pt x="11561" y="10122"/>
                  </a:cubicBezTo>
                  <a:cubicBezTo>
                    <a:pt x="10823" y="10706"/>
                    <a:pt x="10061" y="11242"/>
                    <a:pt x="9263" y="11730"/>
                  </a:cubicBezTo>
                  <a:lnTo>
                    <a:pt x="7918" y="9396"/>
                  </a:lnTo>
                  <a:cubicBezTo>
                    <a:pt x="8097" y="9241"/>
                    <a:pt x="8263" y="9075"/>
                    <a:pt x="8418" y="8896"/>
                  </a:cubicBezTo>
                  <a:cubicBezTo>
                    <a:pt x="9906" y="7170"/>
                    <a:pt x="9704" y="4562"/>
                    <a:pt x="7966" y="3098"/>
                  </a:cubicBezTo>
                  <a:lnTo>
                    <a:pt x="4394" y="74"/>
                  </a:lnTo>
                  <a:cubicBezTo>
                    <a:pt x="4331" y="25"/>
                    <a:pt x="4257" y="1"/>
                    <a:pt x="4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 name="Google Shape;806;p42"/>
          <p:cNvGrpSpPr/>
          <p:nvPr/>
        </p:nvGrpSpPr>
        <p:grpSpPr>
          <a:xfrm>
            <a:off x="676543" y="1635663"/>
            <a:ext cx="335488" cy="225989"/>
            <a:chOff x="429400" y="1850200"/>
            <a:chExt cx="401975" cy="270775"/>
          </a:xfrm>
        </p:grpSpPr>
        <p:sp>
          <p:nvSpPr>
            <p:cNvPr id="807" name="Google Shape;807;p42"/>
            <p:cNvSpPr/>
            <p:nvPr/>
          </p:nvSpPr>
          <p:spPr>
            <a:xfrm>
              <a:off x="429400" y="1850200"/>
              <a:ext cx="401975" cy="270775"/>
            </a:xfrm>
            <a:custGeom>
              <a:avLst/>
              <a:gdLst/>
              <a:ahLst/>
              <a:cxnLst/>
              <a:rect l="l" t="t" r="r" b="b"/>
              <a:pathLst>
                <a:path w="16079" h="10831" extrusionOk="0">
                  <a:moveTo>
                    <a:pt x="11328" y="685"/>
                  </a:moveTo>
                  <a:lnTo>
                    <a:pt x="13661" y="2614"/>
                  </a:lnTo>
                  <a:cubicBezTo>
                    <a:pt x="14114" y="2983"/>
                    <a:pt x="14423" y="3483"/>
                    <a:pt x="14566" y="4055"/>
                  </a:cubicBezTo>
                  <a:lnTo>
                    <a:pt x="13971" y="4055"/>
                  </a:lnTo>
                  <a:cubicBezTo>
                    <a:pt x="13768" y="3591"/>
                    <a:pt x="13447" y="3174"/>
                    <a:pt x="13054" y="2852"/>
                  </a:cubicBezTo>
                  <a:lnTo>
                    <a:pt x="12411" y="2317"/>
                  </a:lnTo>
                  <a:cubicBezTo>
                    <a:pt x="12349" y="2270"/>
                    <a:pt x="12285" y="2251"/>
                    <a:pt x="12224" y="2251"/>
                  </a:cubicBezTo>
                  <a:cubicBezTo>
                    <a:pt x="11972" y="2251"/>
                    <a:pt x="11778" y="2594"/>
                    <a:pt x="12018" y="2805"/>
                  </a:cubicBezTo>
                  <a:lnTo>
                    <a:pt x="12661" y="3329"/>
                  </a:lnTo>
                  <a:cubicBezTo>
                    <a:pt x="12911" y="3531"/>
                    <a:pt x="13114" y="3781"/>
                    <a:pt x="13280" y="4055"/>
                  </a:cubicBezTo>
                  <a:lnTo>
                    <a:pt x="8720" y="4055"/>
                  </a:lnTo>
                  <a:lnTo>
                    <a:pt x="8434" y="2352"/>
                  </a:lnTo>
                  <a:lnTo>
                    <a:pt x="11328" y="685"/>
                  </a:lnTo>
                  <a:close/>
                  <a:moveTo>
                    <a:pt x="14649" y="4674"/>
                  </a:moveTo>
                  <a:cubicBezTo>
                    <a:pt x="14661" y="5496"/>
                    <a:pt x="14292" y="6293"/>
                    <a:pt x="13649" y="6805"/>
                  </a:cubicBezTo>
                  <a:cubicBezTo>
                    <a:pt x="13328" y="7067"/>
                    <a:pt x="12959" y="7281"/>
                    <a:pt x="12566" y="7424"/>
                  </a:cubicBezTo>
                  <a:lnTo>
                    <a:pt x="12578" y="7436"/>
                  </a:lnTo>
                  <a:cubicBezTo>
                    <a:pt x="12256" y="7558"/>
                    <a:pt x="11927" y="7615"/>
                    <a:pt x="11606" y="7615"/>
                  </a:cubicBezTo>
                  <a:cubicBezTo>
                    <a:pt x="10324" y="7615"/>
                    <a:pt x="9153" y="6705"/>
                    <a:pt x="8934" y="5353"/>
                  </a:cubicBezTo>
                  <a:lnTo>
                    <a:pt x="8815" y="4674"/>
                  </a:lnTo>
                  <a:close/>
                  <a:moveTo>
                    <a:pt x="4851" y="685"/>
                  </a:moveTo>
                  <a:lnTo>
                    <a:pt x="7744" y="2352"/>
                  </a:lnTo>
                  <a:lnTo>
                    <a:pt x="7458" y="4055"/>
                  </a:lnTo>
                  <a:lnTo>
                    <a:pt x="3862" y="4055"/>
                  </a:lnTo>
                  <a:cubicBezTo>
                    <a:pt x="3851" y="4054"/>
                    <a:pt x="3840" y="4054"/>
                    <a:pt x="3829" y="4054"/>
                  </a:cubicBezTo>
                  <a:cubicBezTo>
                    <a:pt x="3429" y="4054"/>
                    <a:pt x="3433" y="4675"/>
                    <a:pt x="3840" y="4675"/>
                  </a:cubicBezTo>
                  <a:cubicBezTo>
                    <a:pt x="3847" y="4675"/>
                    <a:pt x="3855" y="4674"/>
                    <a:pt x="3862" y="4674"/>
                  </a:cubicBezTo>
                  <a:lnTo>
                    <a:pt x="7363" y="4674"/>
                  </a:lnTo>
                  <a:lnTo>
                    <a:pt x="7244" y="5353"/>
                  </a:lnTo>
                  <a:cubicBezTo>
                    <a:pt x="7125" y="6067"/>
                    <a:pt x="6720" y="6722"/>
                    <a:pt x="6113" y="7139"/>
                  </a:cubicBezTo>
                  <a:cubicBezTo>
                    <a:pt x="5651" y="7451"/>
                    <a:pt x="5114" y="7615"/>
                    <a:pt x="4573" y="7615"/>
                  </a:cubicBezTo>
                  <a:cubicBezTo>
                    <a:pt x="4250" y="7615"/>
                    <a:pt x="3924" y="7557"/>
                    <a:pt x="3612" y="7436"/>
                  </a:cubicBezTo>
                  <a:cubicBezTo>
                    <a:pt x="3219" y="7281"/>
                    <a:pt x="2862" y="7079"/>
                    <a:pt x="2541" y="6805"/>
                  </a:cubicBezTo>
                  <a:cubicBezTo>
                    <a:pt x="1195" y="5734"/>
                    <a:pt x="1195" y="3710"/>
                    <a:pt x="2517" y="2614"/>
                  </a:cubicBezTo>
                  <a:lnTo>
                    <a:pt x="4851" y="685"/>
                  </a:lnTo>
                  <a:close/>
                  <a:moveTo>
                    <a:pt x="11359" y="0"/>
                  </a:moveTo>
                  <a:cubicBezTo>
                    <a:pt x="11302" y="0"/>
                    <a:pt x="11246" y="15"/>
                    <a:pt x="11197" y="43"/>
                  </a:cubicBezTo>
                  <a:lnTo>
                    <a:pt x="8089" y="1840"/>
                  </a:lnTo>
                  <a:lnTo>
                    <a:pt x="4982" y="43"/>
                  </a:lnTo>
                  <a:cubicBezTo>
                    <a:pt x="4932" y="18"/>
                    <a:pt x="4880" y="5"/>
                    <a:pt x="4829" y="5"/>
                  </a:cubicBezTo>
                  <a:cubicBezTo>
                    <a:pt x="4757" y="5"/>
                    <a:pt x="4687" y="30"/>
                    <a:pt x="4624" y="78"/>
                  </a:cubicBezTo>
                  <a:lnTo>
                    <a:pt x="2124" y="2138"/>
                  </a:lnTo>
                  <a:cubicBezTo>
                    <a:pt x="493" y="3472"/>
                    <a:pt x="505" y="5972"/>
                    <a:pt x="2148" y="7293"/>
                  </a:cubicBezTo>
                  <a:cubicBezTo>
                    <a:pt x="2243" y="7377"/>
                    <a:pt x="2350" y="7460"/>
                    <a:pt x="2469" y="7532"/>
                  </a:cubicBezTo>
                  <a:lnTo>
                    <a:pt x="1433" y="9317"/>
                  </a:lnTo>
                  <a:lnTo>
                    <a:pt x="612" y="8841"/>
                  </a:lnTo>
                  <a:cubicBezTo>
                    <a:pt x="557" y="8810"/>
                    <a:pt x="503" y="8796"/>
                    <a:pt x="452" y="8796"/>
                  </a:cubicBezTo>
                  <a:cubicBezTo>
                    <a:pt x="175" y="8796"/>
                    <a:pt x="0" y="9206"/>
                    <a:pt x="302" y="9377"/>
                  </a:cubicBezTo>
                  <a:lnTo>
                    <a:pt x="1398" y="10008"/>
                  </a:lnTo>
                  <a:lnTo>
                    <a:pt x="2707" y="10770"/>
                  </a:lnTo>
                  <a:cubicBezTo>
                    <a:pt x="2770" y="10812"/>
                    <a:pt x="2832" y="10830"/>
                    <a:pt x="2889" y="10830"/>
                  </a:cubicBezTo>
                  <a:cubicBezTo>
                    <a:pt x="3172" y="10830"/>
                    <a:pt x="3353" y="10393"/>
                    <a:pt x="3017" y="10234"/>
                  </a:cubicBezTo>
                  <a:lnTo>
                    <a:pt x="1981" y="9627"/>
                  </a:lnTo>
                  <a:lnTo>
                    <a:pt x="3005" y="7841"/>
                  </a:lnTo>
                  <a:cubicBezTo>
                    <a:pt x="3136" y="7901"/>
                    <a:pt x="3267" y="7960"/>
                    <a:pt x="3386" y="8008"/>
                  </a:cubicBezTo>
                  <a:cubicBezTo>
                    <a:pt x="3786" y="8162"/>
                    <a:pt x="4193" y="8234"/>
                    <a:pt x="4591" y="8234"/>
                  </a:cubicBezTo>
                  <a:cubicBezTo>
                    <a:pt x="6161" y="8234"/>
                    <a:pt x="7590" y="7110"/>
                    <a:pt x="7875" y="5448"/>
                  </a:cubicBezTo>
                  <a:lnTo>
                    <a:pt x="8101" y="4091"/>
                  </a:lnTo>
                  <a:lnTo>
                    <a:pt x="8327" y="5448"/>
                  </a:lnTo>
                  <a:cubicBezTo>
                    <a:pt x="8603" y="7110"/>
                    <a:pt x="10030" y="8234"/>
                    <a:pt x="11599" y="8234"/>
                  </a:cubicBezTo>
                  <a:cubicBezTo>
                    <a:pt x="11997" y="8234"/>
                    <a:pt x="12404" y="8162"/>
                    <a:pt x="12804" y="8008"/>
                  </a:cubicBezTo>
                  <a:cubicBezTo>
                    <a:pt x="12935" y="7960"/>
                    <a:pt x="13054" y="7901"/>
                    <a:pt x="13185" y="7841"/>
                  </a:cubicBezTo>
                  <a:lnTo>
                    <a:pt x="14209" y="9627"/>
                  </a:lnTo>
                  <a:lnTo>
                    <a:pt x="13173" y="10234"/>
                  </a:lnTo>
                  <a:cubicBezTo>
                    <a:pt x="12949" y="10437"/>
                    <a:pt x="13107" y="10773"/>
                    <a:pt x="13373" y="10773"/>
                  </a:cubicBezTo>
                  <a:cubicBezTo>
                    <a:pt x="13404" y="10773"/>
                    <a:pt x="13437" y="10768"/>
                    <a:pt x="13471" y="10758"/>
                  </a:cubicBezTo>
                  <a:lnTo>
                    <a:pt x="14780" y="9996"/>
                  </a:lnTo>
                  <a:lnTo>
                    <a:pt x="15876" y="9365"/>
                  </a:lnTo>
                  <a:cubicBezTo>
                    <a:pt x="16019" y="9282"/>
                    <a:pt x="16078" y="9091"/>
                    <a:pt x="15995" y="8948"/>
                  </a:cubicBezTo>
                  <a:cubicBezTo>
                    <a:pt x="15939" y="8853"/>
                    <a:pt x="15836" y="8795"/>
                    <a:pt x="15728" y="8795"/>
                  </a:cubicBezTo>
                  <a:cubicBezTo>
                    <a:pt x="15673" y="8795"/>
                    <a:pt x="15618" y="8809"/>
                    <a:pt x="15566" y="8841"/>
                  </a:cubicBezTo>
                  <a:lnTo>
                    <a:pt x="14745" y="9317"/>
                  </a:lnTo>
                  <a:lnTo>
                    <a:pt x="13709" y="7520"/>
                  </a:lnTo>
                  <a:cubicBezTo>
                    <a:pt x="13828" y="7448"/>
                    <a:pt x="13935" y="7377"/>
                    <a:pt x="14042" y="7281"/>
                  </a:cubicBezTo>
                  <a:cubicBezTo>
                    <a:pt x="15673" y="5960"/>
                    <a:pt x="15685" y="3472"/>
                    <a:pt x="14054" y="2126"/>
                  </a:cubicBezTo>
                  <a:lnTo>
                    <a:pt x="11554" y="66"/>
                  </a:lnTo>
                  <a:cubicBezTo>
                    <a:pt x="11496" y="21"/>
                    <a:pt x="11427" y="0"/>
                    <a:pt x="11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2"/>
            <p:cNvSpPr/>
            <p:nvPr/>
          </p:nvSpPr>
          <p:spPr>
            <a:xfrm>
              <a:off x="481775" y="1951525"/>
              <a:ext cx="18600" cy="15550"/>
            </a:xfrm>
            <a:custGeom>
              <a:avLst/>
              <a:gdLst/>
              <a:ahLst/>
              <a:cxnLst/>
              <a:rect l="l" t="t" r="r" b="b"/>
              <a:pathLst>
                <a:path w="744" h="622" extrusionOk="0">
                  <a:moveTo>
                    <a:pt x="401" y="1"/>
                  </a:moveTo>
                  <a:cubicBezTo>
                    <a:pt x="1" y="1"/>
                    <a:pt x="4" y="622"/>
                    <a:pt x="411" y="622"/>
                  </a:cubicBezTo>
                  <a:cubicBezTo>
                    <a:pt x="419" y="622"/>
                    <a:pt x="426" y="621"/>
                    <a:pt x="434" y="621"/>
                  </a:cubicBezTo>
                  <a:cubicBezTo>
                    <a:pt x="612" y="621"/>
                    <a:pt x="743" y="478"/>
                    <a:pt x="743" y="311"/>
                  </a:cubicBezTo>
                  <a:cubicBezTo>
                    <a:pt x="743" y="228"/>
                    <a:pt x="708" y="145"/>
                    <a:pt x="660" y="85"/>
                  </a:cubicBezTo>
                  <a:cubicBezTo>
                    <a:pt x="601" y="26"/>
                    <a:pt x="517" y="2"/>
                    <a:pt x="434" y="2"/>
                  </a:cubicBezTo>
                  <a:cubicBezTo>
                    <a:pt x="423" y="1"/>
                    <a:pt x="412" y="1"/>
                    <a:pt x="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2"/>
            <p:cNvSpPr/>
            <p:nvPr/>
          </p:nvSpPr>
          <p:spPr>
            <a:xfrm>
              <a:off x="705125" y="1889500"/>
              <a:ext cx="15525" cy="15500"/>
            </a:xfrm>
            <a:custGeom>
              <a:avLst/>
              <a:gdLst/>
              <a:ahLst/>
              <a:cxnLst/>
              <a:rect l="l" t="t" r="r" b="b"/>
              <a:pathLst>
                <a:path w="621" h="620" extrusionOk="0">
                  <a:moveTo>
                    <a:pt x="309" y="0"/>
                  </a:moveTo>
                  <a:cubicBezTo>
                    <a:pt x="230" y="0"/>
                    <a:pt x="150" y="30"/>
                    <a:pt x="84" y="90"/>
                  </a:cubicBezTo>
                  <a:cubicBezTo>
                    <a:pt x="37" y="149"/>
                    <a:pt x="1" y="233"/>
                    <a:pt x="1" y="316"/>
                  </a:cubicBezTo>
                  <a:cubicBezTo>
                    <a:pt x="1" y="399"/>
                    <a:pt x="37" y="471"/>
                    <a:pt x="96" y="530"/>
                  </a:cubicBezTo>
                  <a:cubicBezTo>
                    <a:pt x="156" y="590"/>
                    <a:pt x="233" y="620"/>
                    <a:pt x="310" y="620"/>
                  </a:cubicBezTo>
                  <a:cubicBezTo>
                    <a:pt x="388" y="620"/>
                    <a:pt x="465" y="590"/>
                    <a:pt x="525" y="530"/>
                  </a:cubicBezTo>
                  <a:cubicBezTo>
                    <a:pt x="584" y="471"/>
                    <a:pt x="620" y="399"/>
                    <a:pt x="620" y="316"/>
                  </a:cubicBezTo>
                  <a:cubicBezTo>
                    <a:pt x="620" y="233"/>
                    <a:pt x="584" y="149"/>
                    <a:pt x="525" y="90"/>
                  </a:cubicBezTo>
                  <a:cubicBezTo>
                    <a:pt x="465" y="30"/>
                    <a:pt x="388" y="0"/>
                    <a:pt x="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42"/>
          <p:cNvGrpSpPr/>
          <p:nvPr/>
        </p:nvGrpSpPr>
        <p:grpSpPr>
          <a:xfrm>
            <a:off x="708127" y="2314258"/>
            <a:ext cx="322051" cy="331294"/>
            <a:chOff x="2526225" y="1850200"/>
            <a:chExt cx="385875" cy="396950"/>
          </a:xfrm>
        </p:grpSpPr>
        <p:sp>
          <p:nvSpPr>
            <p:cNvPr id="811" name="Google Shape;811;p42"/>
            <p:cNvSpPr/>
            <p:nvPr/>
          </p:nvSpPr>
          <p:spPr>
            <a:xfrm>
              <a:off x="2526225" y="1850200"/>
              <a:ext cx="385875" cy="396950"/>
            </a:xfrm>
            <a:custGeom>
              <a:avLst/>
              <a:gdLst/>
              <a:ahLst/>
              <a:cxnLst/>
              <a:rect l="l" t="t" r="r" b="b"/>
              <a:pathLst>
                <a:path w="15435" h="15878" extrusionOk="0">
                  <a:moveTo>
                    <a:pt x="8048" y="685"/>
                  </a:moveTo>
                  <a:lnTo>
                    <a:pt x="8834" y="1138"/>
                  </a:lnTo>
                  <a:lnTo>
                    <a:pt x="7167" y="2507"/>
                  </a:lnTo>
                  <a:cubicBezTo>
                    <a:pt x="6911" y="2716"/>
                    <a:pt x="7108" y="3060"/>
                    <a:pt x="7360" y="3060"/>
                  </a:cubicBezTo>
                  <a:cubicBezTo>
                    <a:pt x="7425" y="3060"/>
                    <a:pt x="7494" y="3037"/>
                    <a:pt x="7560" y="2983"/>
                  </a:cubicBezTo>
                  <a:lnTo>
                    <a:pt x="9405" y="1471"/>
                  </a:lnTo>
                  <a:lnTo>
                    <a:pt x="12453" y="3233"/>
                  </a:lnTo>
                  <a:lnTo>
                    <a:pt x="11929" y="6365"/>
                  </a:lnTo>
                  <a:cubicBezTo>
                    <a:pt x="11785" y="6466"/>
                    <a:pt x="11146" y="6876"/>
                    <a:pt x="10098" y="6876"/>
                  </a:cubicBezTo>
                  <a:cubicBezTo>
                    <a:pt x="9423" y="6876"/>
                    <a:pt x="8577" y="6706"/>
                    <a:pt x="7584" y="6174"/>
                  </a:cubicBezTo>
                  <a:cubicBezTo>
                    <a:pt x="6509" y="5593"/>
                    <a:pt x="5584" y="5417"/>
                    <a:pt x="4857" y="5417"/>
                  </a:cubicBezTo>
                  <a:cubicBezTo>
                    <a:pt x="4497" y="5417"/>
                    <a:pt x="4185" y="5460"/>
                    <a:pt x="3928" y="5519"/>
                  </a:cubicBezTo>
                  <a:cubicBezTo>
                    <a:pt x="3655" y="5579"/>
                    <a:pt x="3405" y="5662"/>
                    <a:pt x="3155" y="5781"/>
                  </a:cubicBezTo>
                  <a:cubicBezTo>
                    <a:pt x="3357" y="4912"/>
                    <a:pt x="3845" y="4138"/>
                    <a:pt x="4536" y="3567"/>
                  </a:cubicBezTo>
                  <a:lnTo>
                    <a:pt x="8048" y="685"/>
                  </a:lnTo>
                  <a:close/>
                  <a:moveTo>
                    <a:pt x="4859" y="6036"/>
                  </a:moveTo>
                  <a:cubicBezTo>
                    <a:pt x="5517" y="6036"/>
                    <a:pt x="6332" y="6204"/>
                    <a:pt x="7286" y="6722"/>
                  </a:cubicBezTo>
                  <a:cubicBezTo>
                    <a:pt x="8405" y="7317"/>
                    <a:pt x="9358" y="7496"/>
                    <a:pt x="10096" y="7496"/>
                  </a:cubicBezTo>
                  <a:cubicBezTo>
                    <a:pt x="10394" y="7496"/>
                    <a:pt x="10679" y="7472"/>
                    <a:pt x="10965" y="7412"/>
                  </a:cubicBezTo>
                  <a:cubicBezTo>
                    <a:pt x="11251" y="7353"/>
                    <a:pt x="11525" y="7270"/>
                    <a:pt x="11798" y="7151"/>
                  </a:cubicBezTo>
                  <a:lnTo>
                    <a:pt x="11798" y="7151"/>
                  </a:lnTo>
                  <a:lnTo>
                    <a:pt x="11703" y="7710"/>
                  </a:lnTo>
                  <a:cubicBezTo>
                    <a:pt x="11548" y="8639"/>
                    <a:pt x="11084" y="9484"/>
                    <a:pt x="10382" y="10103"/>
                  </a:cubicBezTo>
                  <a:cubicBezTo>
                    <a:pt x="10274" y="10056"/>
                    <a:pt x="10155" y="10020"/>
                    <a:pt x="10048" y="9972"/>
                  </a:cubicBezTo>
                  <a:cubicBezTo>
                    <a:pt x="8834" y="9508"/>
                    <a:pt x="7738" y="8794"/>
                    <a:pt x="6822" y="7877"/>
                  </a:cubicBezTo>
                  <a:lnTo>
                    <a:pt x="6381" y="7436"/>
                  </a:lnTo>
                  <a:cubicBezTo>
                    <a:pt x="6142" y="7191"/>
                    <a:pt x="5827" y="7069"/>
                    <a:pt x="5512" y="7069"/>
                  </a:cubicBezTo>
                  <a:cubicBezTo>
                    <a:pt x="5201" y="7069"/>
                    <a:pt x="4891" y="7188"/>
                    <a:pt x="4655" y="7424"/>
                  </a:cubicBezTo>
                  <a:cubicBezTo>
                    <a:pt x="4167" y="7901"/>
                    <a:pt x="4178" y="8675"/>
                    <a:pt x="4655" y="9151"/>
                  </a:cubicBezTo>
                  <a:lnTo>
                    <a:pt x="6488" y="10972"/>
                  </a:lnTo>
                  <a:cubicBezTo>
                    <a:pt x="6381" y="10949"/>
                    <a:pt x="6274" y="10913"/>
                    <a:pt x="6179" y="10865"/>
                  </a:cubicBezTo>
                  <a:cubicBezTo>
                    <a:pt x="5595" y="10651"/>
                    <a:pt x="5048" y="10329"/>
                    <a:pt x="4559" y="9937"/>
                  </a:cubicBezTo>
                  <a:cubicBezTo>
                    <a:pt x="4286" y="9722"/>
                    <a:pt x="4047" y="9460"/>
                    <a:pt x="3833" y="9175"/>
                  </a:cubicBezTo>
                  <a:lnTo>
                    <a:pt x="3714" y="9008"/>
                  </a:lnTo>
                  <a:cubicBezTo>
                    <a:pt x="3238" y="8282"/>
                    <a:pt x="3000" y="7424"/>
                    <a:pt x="3035" y="6555"/>
                  </a:cubicBezTo>
                  <a:cubicBezTo>
                    <a:pt x="3256" y="6406"/>
                    <a:pt x="3884" y="6036"/>
                    <a:pt x="4859" y="6036"/>
                  </a:cubicBezTo>
                  <a:close/>
                  <a:moveTo>
                    <a:pt x="5869" y="11413"/>
                  </a:moveTo>
                  <a:lnTo>
                    <a:pt x="5952" y="11449"/>
                  </a:lnTo>
                  <a:cubicBezTo>
                    <a:pt x="6179" y="11532"/>
                    <a:pt x="6417" y="11603"/>
                    <a:pt x="6655" y="11663"/>
                  </a:cubicBezTo>
                  <a:cubicBezTo>
                    <a:pt x="6584" y="11734"/>
                    <a:pt x="6488" y="11770"/>
                    <a:pt x="6381" y="11770"/>
                  </a:cubicBezTo>
                  <a:cubicBezTo>
                    <a:pt x="6286" y="11770"/>
                    <a:pt x="6191" y="11734"/>
                    <a:pt x="6119" y="11663"/>
                  </a:cubicBezTo>
                  <a:lnTo>
                    <a:pt x="5869" y="11413"/>
                  </a:lnTo>
                  <a:close/>
                  <a:moveTo>
                    <a:pt x="7995" y="0"/>
                  </a:moveTo>
                  <a:cubicBezTo>
                    <a:pt x="7927" y="0"/>
                    <a:pt x="7861" y="21"/>
                    <a:pt x="7810" y="66"/>
                  </a:cubicBezTo>
                  <a:lnTo>
                    <a:pt x="4143" y="3091"/>
                  </a:lnTo>
                  <a:cubicBezTo>
                    <a:pt x="3155" y="3912"/>
                    <a:pt x="2535" y="5091"/>
                    <a:pt x="2428" y="6377"/>
                  </a:cubicBezTo>
                  <a:lnTo>
                    <a:pt x="2428" y="6400"/>
                  </a:lnTo>
                  <a:cubicBezTo>
                    <a:pt x="2321" y="6079"/>
                    <a:pt x="2226" y="5746"/>
                    <a:pt x="2154" y="5412"/>
                  </a:cubicBezTo>
                  <a:cubicBezTo>
                    <a:pt x="2049" y="4932"/>
                    <a:pt x="1633" y="4590"/>
                    <a:pt x="1155" y="4590"/>
                  </a:cubicBezTo>
                  <a:cubicBezTo>
                    <a:pt x="1147" y="4590"/>
                    <a:pt x="1139" y="4590"/>
                    <a:pt x="1130" y="4591"/>
                  </a:cubicBezTo>
                  <a:cubicBezTo>
                    <a:pt x="1124" y="4591"/>
                    <a:pt x="1117" y="4591"/>
                    <a:pt x="1111" y="4591"/>
                  </a:cubicBezTo>
                  <a:cubicBezTo>
                    <a:pt x="478" y="4591"/>
                    <a:pt x="0" y="5157"/>
                    <a:pt x="83" y="5781"/>
                  </a:cubicBezTo>
                  <a:cubicBezTo>
                    <a:pt x="392" y="8198"/>
                    <a:pt x="1392" y="10484"/>
                    <a:pt x="2964" y="12342"/>
                  </a:cubicBezTo>
                  <a:cubicBezTo>
                    <a:pt x="3155" y="12568"/>
                    <a:pt x="3345" y="12770"/>
                    <a:pt x="3559" y="12973"/>
                  </a:cubicBezTo>
                  <a:lnTo>
                    <a:pt x="2952" y="14020"/>
                  </a:lnTo>
                  <a:lnTo>
                    <a:pt x="1285" y="13068"/>
                  </a:lnTo>
                  <a:cubicBezTo>
                    <a:pt x="1233" y="13039"/>
                    <a:pt x="1181" y="13026"/>
                    <a:pt x="1133" y="13026"/>
                  </a:cubicBezTo>
                  <a:cubicBezTo>
                    <a:pt x="864" y="13026"/>
                    <a:pt x="693" y="13422"/>
                    <a:pt x="976" y="13604"/>
                  </a:cubicBezTo>
                  <a:lnTo>
                    <a:pt x="4833" y="15830"/>
                  </a:lnTo>
                  <a:cubicBezTo>
                    <a:pt x="4881" y="15854"/>
                    <a:pt x="4929" y="15866"/>
                    <a:pt x="4976" y="15878"/>
                  </a:cubicBezTo>
                  <a:cubicBezTo>
                    <a:pt x="5298" y="15866"/>
                    <a:pt x="5405" y="15449"/>
                    <a:pt x="5131" y="15294"/>
                  </a:cubicBezTo>
                  <a:lnTo>
                    <a:pt x="3476" y="14330"/>
                  </a:lnTo>
                  <a:lnTo>
                    <a:pt x="4024" y="13389"/>
                  </a:lnTo>
                  <a:cubicBezTo>
                    <a:pt x="4679" y="13937"/>
                    <a:pt x="5405" y="14390"/>
                    <a:pt x="6191" y="14723"/>
                  </a:cubicBezTo>
                  <a:lnTo>
                    <a:pt x="8858" y="15842"/>
                  </a:lnTo>
                  <a:cubicBezTo>
                    <a:pt x="8893" y="15854"/>
                    <a:pt x="8929" y="15866"/>
                    <a:pt x="8977" y="15866"/>
                  </a:cubicBezTo>
                  <a:cubicBezTo>
                    <a:pt x="9096" y="15866"/>
                    <a:pt x="9215" y="15794"/>
                    <a:pt x="9262" y="15675"/>
                  </a:cubicBezTo>
                  <a:cubicBezTo>
                    <a:pt x="9322" y="15521"/>
                    <a:pt x="9251" y="15342"/>
                    <a:pt x="9096" y="15271"/>
                  </a:cubicBezTo>
                  <a:lnTo>
                    <a:pt x="6429" y="14151"/>
                  </a:lnTo>
                  <a:cubicBezTo>
                    <a:pt x="5274" y="13651"/>
                    <a:pt x="4238" y="12901"/>
                    <a:pt x="3428" y="11937"/>
                  </a:cubicBezTo>
                  <a:cubicBezTo>
                    <a:pt x="1928" y="10163"/>
                    <a:pt x="976" y="7984"/>
                    <a:pt x="690" y="5686"/>
                  </a:cubicBezTo>
                  <a:cubicBezTo>
                    <a:pt x="678" y="5555"/>
                    <a:pt x="714" y="5436"/>
                    <a:pt x="797" y="5341"/>
                  </a:cubicBezTo>
                  <a:cubicBezTo>
                    <a:pt x="886" y="5243"/>
                    <a:pt x="1000" y="5199"/>
                    <a:pt x="1114" y="5199"/>
                  </a:cubicBezTo>
                  <a:cubicBezTo>
                    <a:pt x="1305" y="5199"/>
                    <a:pt x="1490" y="5326"/>
                    <a:pt x="1535" y="5543"/>
                  </a:cubicBezTo>
                  <a:cubicBezTo>
                    <a:pt x="1845" y="6900"/>
                    <a:pt x="2404" y="8186"/>
                    <a:pt x="3190" y="9341"/>
                  </a:cubicBezTo>
                  <a:cubicBezTo>
                    <a:pt x="3238" y="9413"/>
                    <a:pt x="3274" y="9472"/>
                    <a:pt x="3321" y="9532"/>
                  </a:cubicBezTo>
                  <a:cubicBezTo>
                    <a:pt x="3678" y="10020"/>
                    <a:pt x="4071" y="10484"/>
                    <a:pt x="4500" y="10913"/>
                  </a:cubicBezTo>
                  <a:lnTo>
                    <a:pt x="5679" y="12092"/>
                  </a:lnTo>
                  <a:cubicBezTo>
                    <a:pt x="5892" y="12297"/>
                    <a:pt x="6128" y="12383"/>
                    <a:pt x="6354" y="12383"/>
                  </a:cubicBezTo>
                  <a:cubicBezTo>
                    <a:pt x="7112" y="12383"/>
                    <a:pt x="7760" y="11411"/>
                    <a:pt x="7072" y="10687"/>
                  </a:cubicBezTo>
                  <a:lnTo>
                    <a:pt x="5083" y="8698"/>
                  </a:lnTo>
                  <a:cubicBezTo>
                    <a:pt x="4857" y="8472"/>
                    <a:pt x="4857" y="8091"/>
                    <a:pt x="5083" y="7865"/>
                  </a:cubicBezTo>
                  <a:cubicBezTo>
                    <a:pt x="5202" y="7746"/>
                    <a:pt x="5354" y="7686"/>
                    <a:pt x="5506" y="7686"/>
                  </a:cubicBezTo>
                  <a:cubicBezTo>
                    <a:pt x="5658" y="7686"/>
                    <a:pt x="5810" y="7746"/>
                    <a:pt x="5929" y="7865"/>
                  </a:cubicBezTo>
                  <a:lnTo>
                    <a:pt x="6369" y="8305"/>
                  </a:lnTo>
                  <a:cubicBezTo>
                    <a:pt x="7346" y="9294"/>
                    <a:pt x="8524" y="10056"/>
                    <a:pt x="9822" y="10544"/>
                  </a:cubicBezTo>
                  <a:cubicBezTo>
                    <a:pt x="11394" y="11151"/>
                    <a:pt x="12775" y="12175"/>
                    <a:pt x="13811" y="13508"/>
                  </a:cubicBezTo>
                  <a:lnTo>
                    <a:pt x="14763" y="14735"/>
                  </a:lnTo>
                  <a:cubicBezTo>
                    <a:pt x="14830" y="14821"/>
                    <a:pt x="14914" y="14857"/>
                    <a:pt x="14996" y="14857"/>
                  </a:cubicBezTo>
                  <a:cubicBezTo>
                    <a:pt x="15222" y="14857"/>
                    <a:pt x="15434" y="14589"/>
                    <a:pt x="15251" y="14354"/>
                  </a:cubicBezTo>
                  <a:lnTo>
                    <a:pt x="15251" y="14354"/>
                  </a:lnTo>
                  <a:lnTo>
                    <a:pt x="15263" y="14366"/>
                  </a:lnTo>
                  <a:lnTo>
                    <a:pt x="14311" y="13139"/>
                  </a:lnTo>
                  <a:cubicBezTo>
                    <a:pt x="13418" y="11984"/>
                    <a:pt x="12287" y="11044"/>
                    <a:pt x="10989" y="10389"/>
                  </a:cubicBezTo>
                  <a:cubicBezTo>
                    <a:pt x="11679" y="9687"/>
                    <a:pt x="12156" y="8794"/>
                    <a:pt x="12310" y="7817"/>
                  </a:cubicBezTo>
                  <a:lnTo>
                    <a:pt x="13096" y="3126"/>
                  </a:lnTo>
                  <a:cubicBezTo>
                    <a:pt x="13120" y="2995"/>
                    <a:pt x="13061" y="2864"/>
                    <a:pt x="12941" y="2805"/>
                  </a:cubicBezTo>
                  <a:lnTo>
                    <a:pt x="8167" y="43"/>
                  </a:lnTo>
                  <a:cubicBezTo>
                    <a:pt x="8112" y="15"/>
                    <a:pt x="8053" y="0"/>
                    <a:pt x="7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2"/>
            <p:cNvSpPr/>
            <p:nvPr/>
          </p:nvSpPr>
          <p:spPr>
            <a:xfrm>
              <a:off x="2681575" y="1928950"/>
              <a:ext cx="15500" cy="14900"/>
            </a:xfrm>
            <a:custGeom>
              <a:avLst/>
              <a:gdLst/>
              <a:ahLst/>
              <a:cxnLst/>
              <a:rect l="l" t="t" r="r" b="b"/>
              <a:pathLst>
                <a:path w="620" h="596" extrusionOk="0">
                  <a:moveTo>
                    <a:pt x="310" y="0"/>
                  </a:moveTo>
                  <a:cubicBezTo>
                    <a:pt x="161" y="0"/>
                    <a:pt x="12" y="95"/>
                    <a:pt x="0" y="286"/>
                  </a:cubicBezTo>
                  <a:cubicBezTo>
                    <a:pt x="0" y="452"/>
                    <a:pt x="131" y="595"/>
                    <a:pt x="310" y="595"/>
                  </a:cubicBezTo>
                  <a:cubicBezTo>
                    <a:pt x="477" y="595"/>
                    <a:pt x="620" y="452"/>
                    <a:pt x="620" y="286"/>
                  </a:cubicBezTo>
                  <a:cubicBezTo>
                    <a:pt x="608" y="95"/>
                    <a:pt x="459"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42"/>
          <p:cNvGrpSpPr/>
          <p:nvPr/>
        </p:nvGrpSpPr>
        <p:grpSpPr>
          <a:xfrm>
            <a:off x="3395739" y="2278373"/>
            <a:ext cx="275481" cy="331587"/>
            <a:chOff x="428975" y="2312325"/>
            <a:chExt cx="330075" cy="397300"/>
          </a:xfrm>
        </p:grpSpPr>
        <p:sp>
          <p:nvSpPr>
            <p:cNvPr id="814" name="Google Shape;814;p42"/>
            <p:cNvSpPr/>
            <p:nvPr/>
          </p:nvSpPr>
          <p:spPr>
            <a:xfrm>
              <a:off x="428975" y="2513275"/>
              <a:ext cx="159200" cy="195850"/>
            </a:xfrm>
            <a:custGeom>
              <a:avLst/>
              <a:gdLst/>
              <a:ahLst/>
              <a:cxnLst/>
              <a:rect l="l" t="t" r="r" b="b"/>
              <a:pathLst>
                <a:path w="6368" h="7834" extrusionOk="0">
                  <a:moveTo>
                    <a:pt x="3808" y="690"/>
                  </a:moveTo>
                  <a:lnTo>
                    <a:pt x="5677" y="1773"/>
                  </a:lnTo>
                  <a:lnTo>
                    <a:pt x="5320" y="3273"/>
                  </a:lnTo>
                  <a:cubicBezTo>
                    <a:pt x="5292" y="3276"/>
                    <a:pt x="5258" y="3278"/>
                    <a:pt x="5221" y="3278"/>
                  </a:cubicBezTo>
                  <a:cubicBezTo>
                    <a:pt x="4957" y="3278"/>
                    <a:pt x="4476" y="3178"/>
                    <a:pt x="3987" y="2595"/>
                  </a:cubicBezTo>
                  <a:cubicBezTo>
                    <a:pt x="3665" y="2178"/>
                    <a:pt x="3213" y="1880"/>
                    <a:pt x="2701" y="1749"/>
                  </a:cubicBezTo>
                  <a:lnTo>
                    <a:pt x="3808" y="690"/>
                  </a:lnTo>
                  <a:close/>
                  <a:moveTo>
                    <a:pt x="2309" y="2328"/>
                  </a:moveTo>
                  <a:cubicBezTo>
                    <a:pt x="2574" y="2328"/>
                    <a:pt x="3029" y="2429"/>
                    <a:pt x="3498" y="2999"/>
                  </a:cubicBezTo>
                  <a:cubicBezTo>
                    <a:pt x="4117" y="3726"/>
                    <a:pt x="4737" y="3892"/>
                    <a:pt x="5141" y="3904"/>
                  </a:cubicBezTo>
                  <a:cubicBezTo>
                    <a:pt x="4999" y="4297"/>
                    <a:pt x="4689" y="4619"/>
                    <a:pt x="4296" y="4797"/>
                  </a:cubicBezTo>
                  <a:cubicBezTo>
                    <a:pt x="4100" y="4885"/>
                    <a:pt x="3889" y="4928"/>
                    <a:pt x="3680" y="4928"/>
                  </a:cubicBezTo>
                  <a:cubicBezTo>
                    <a:pt x="3406" y="4928"/>
                    <a:pt x="3134" y="4855"/>
                    <a:pt x="2891" y="4714"/>
                  </a:cubicBezTo>
                  <a:lnTo>
                    <a:pt x="2653" y="4583"/>
                  </a:lnTo>
                  <a:cubicBezTo>
                    <a:pt x="1867" y="4119"/>
                    <a:pt x="1629" y="3095"/>
                    <a:pt x="2129" y="2344"/>
                  </a:cubicBezTo>
                  <a:cubicBezTo>
                    <a:pt x="2170" y="2336"/>
                    <a:pt x="2231" y="2328"/>
                    <a:pt x="2309" y="2328"/>
                  </a:cubicBezTo>
                  <a:close/>
                  <a:moveTo>
                    <a:pt x="3742" y="1"/>
                  </a:moveTo>
                  <a:cubicBezTo>
                    <a:pt x="3668" y="1"/>
                    <a:pt x="3595" y="28"/>
                    <a:pt x="3534" y="82"/>
                  </a:cubicBezTo>
                  <a:lnTo>
                    <a:pt x="1915" y="1630"/>
                  </a:lnTo>
                  <a:cubicBezTo>
                    <a:pt x="915" y="2595"/>
                    <a:pt x="1046" y="4238"/>
                    <a:pt x="2189" y="5023"/>
                  </a:cubicBezTo>
                  <a:lnTo>
                    <a:pt x="1320" y="6547"/>
                  </a:lnTo>
                  <a:lnTo>
                    <a:pt x="629" y="6143"/>
                  </a:lnTo>
                  <a:cubicBezTo>
                    <a:pt x="569" y="6106"/>
                    <a:pt x="510" y="6090"/>
                    <a:pt x="455" y="6090"/>
                  </a:cubicBezTo>
                  <a:cubicBezTo>
                    <a:pt x="174" y="6090"/>
                    <a:pt x="1" y="6509"/>
                    <a:pt x="319" y="6678"/>
                  </a:cubicBezTo>
                  <a:lnTo>
                    <a:pt x="1272" y="7238"/>
                  </a:lnTo>
                  <a:lnTo>
                    <a:pt x="2224" y="7786"/>
                  </a:lnTo>
                  <a:cubicBezTo>
                    <a:pt x="2272" y="7809"/>
                    <a:pt x="2320" y="7833"/>
                    <a:pt x="2379" y="7833"/>
                  </a:cubicBezTo>
                  <a:cubicBezTo>
                    <a:pt x="2689" y="7821"/>
                    <a:pt x="2796" y="7405"/>
                    <a:pt x="2522" y="7250"/>
                  </a:cubicBezTo>
                  <a:lnTo>
                    <a:pt x="1855" y="6857"/>
                  </a:lnTo>
                  <a:lnTo>
                    <a:pt x="2724" y="5333"/>
                  </a:lnTo>
                  <a:cubicBezTo>
                    <a:pt x="3034" y="5482"/>
                    <a:pt x="3358" y="5551"/>
                    <a:pt x="3674" y="5551"/>
                  </a:cubicBezTo>
                  <a:cubicBezTo>
                    <a:pt x="4648" y="5551"/>
                    <a:pt x="5557" y="4896"/>
                    <a:pt x="5808" y="3880"/>
                  </a:cubicBezTo>
                  <a:lnTo>
                    <a:pt x="6332" y="1702"/>
                  </a:lnTo>
                  <a:cubicBezTo>
                    <a:pt x="6368" y="1571"/>
                    <a:pt x="6308" y="1428"/>
                    <a:pt x="6189" y="1356"/>
                  </a:cubicBezTo>
                  <a:lnTo>
                    <a:pt x="3903" y="47"/>
                  </a:lnTo>
                  <a:cubicBezTo>
                    <a:pt x="3852" y="16"/>
                    <a:pt x="3797" y="1"/>
                    <a:pt x="37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595600" y="2335225"/>
              <a:ext cx="163450" cy="374400"/>
            </a:xfrm>
            <a:custGeom>
              <a:avLst/>
              <a:gdLst/>
              <a:ahLst/>
              <a:cxnLst/>
              <a:rect l="l" t="t" r="r" b="b"/>
              <a:pathLst>
                <a:path w="6538" h="14976" extrusionOk="0">
                  <a:moveTo>
                    <a:pt x="3043" y="1"/>
                  </a:moveTo>
                  <a:cubicBezTo>
                    <a:pt x="2957" y="1"/>
                    <a:pt x="2868" y="39"/>
                    <a:pt x="2798" y="132"/>
                  </a:cubicBezTo>
                  <a:cubicBezTo>
                    <a:pt x="2179" y="965"/>
                    <a:pt x="1441" y="2311"/>
                    <a:pt x="1441" y="3966"/>
                  </a:cubicBezTo>
                  <a:cubicBezTo>
                    <a:pt x="1441" y="5466"/>
                    <a:pt x="834" y="6359"/>
                    <a:pt x="310" y="6835"/>
                  </a:cubicBezTo>
                  <a:cubicBezTo>
                    <a:pt x="108" y="7026"/>
                    <a:pt x="0" y="7311"/>
                    <a:pt x="48" y="7597"/>
                  </a:cubicBezTo>
                  <a:cubicBezTo>
                    <a:pt x="84" y="7871"/>
                    <a:pt x="262" y="8109"/>
                    <a:pt x="512" y="8240"/>
                  </a:cubicBezTo>
                  <a:lnTo>
                    <a:pt x="762" y="8359"/>
                  </a:lnTo>
                  <a:cubicBezTo>
                    <a:pt x="977" y="8454"/>
                    <a:pt x="1167" y="8562"/>
                    <a:pt x="1358" y="8669"/>
                  </a:cubicBezTo>
                  <a:lnTo>
                    <a:pt x="1358" y="9383"/>
                  </a:lnTo>
                  <a:cubicBezTo>
                    <a:pt x="1358" y="9478"/>
                    <a:pt x="1346" y="9586"/>
                    <a:pt x="1310" y="9681"/>
                  </a:cubicBezTo>
                  <a:lnTo>
                    <a:pt x="1215" y="9907"/>
                  </a:lnTo>
                  <a:cubicBezTo>
                    <a:pt x="1096" y="10217"/>
                    <a:pt x="1143" y="10550"/>
                    <a:pt x="1334" y="10812"/>
                  </a:cubicBezTo>
                  <a:lnTo>
                    <a:pt x="1334" y="10919"/>
                  </a:lnTo>
                  <a:cubicBezTo>
                    <a:pt x="1334" y="11145"/>
                    <a:pt x="1441" y="11371"/>
                    <a:pt x="1632" y="11514"/>
                  </a:cubicBezTo>
                  <a:lnTo>
                    <a:pt x="1632" y="11991"/>
                  </a:lnTo>
                  <a:cubicBezTo>
                    <a:pt x="1632" y="12907"/>
                    <a:pt x="2370" y="13646"/>
                    <a:pt x="3287" y="13646"/>
                  </a:cubicBezTo>
                  <a:lnTo>
                    <a:pt x="4227" y="13646"/>
                  </a:lnTo>
                  <a:cubicBezTo>
                    <a:pt x="4775" y="13646"/>
                    <a:pt x="5287" y="13919"/>
                    <a:pt x="5573" y="14384"/>
                  </a:cubicBezTo>
                  <a:lnTo>
                    <a:pt x="5846" y="14824"/>
                  </a:lnTo>
                  <a:cubicBezTo>
                    <a:pt x="5914" y="14931"/>
                    <a:pt x="6009" y="14975"/>
                    <a:pt x="6103" y="14975"/>
                  </a:cubicBezTo>
                  <a:cubicBezTo>
                    <a:pt x="6324" y="14975"/>
                    <a:pt x="6537" y="14733"/>
                    <a:pt x="6370" y="14491"/>
                  </a:cubicBezTo>
                  <a:lnTo>
                    <a:pt x="6382" y="14479"/>
                  </a:lnTo>
                  <a:lnTo>
                    <a:pt x="6108" y="14050"/>
                  </a:lnTo>
                  <a:cubicBezTo>
                    <a:pt x="5704" y="13407"/>
                    <a:pt x="4989" y="13015"/>
                    <a:pt x="4239" y="13015"/>
                  </a:cubicBezTo>
                  <a:lnTo>
                    <a:pt x="3287" y="13015"/>
                  </a:lnTo>
                  <a:cubicBezTo>
                    <a:pt x="2715" y="13015"/>
                    <a:pt x="2251" y="12550"/>
                    <a:pt x="2251" y="11979"/>
                  </a:cubicBezTo>
                  <a:lnTo>
                    <a:pt x="2251" y="11324"/>
                  </a:lnTo>
                  <a:cubicBezTo>
                    <a:pt x="2251" y="11205"/>
                    <a:pt x="2167" y="11086"/>
                    <a:pt x="2060" y="11038"/>
                  </a:cubicBezTo>
                  <a:lnTo>
                    <a:pt x="2048" y="11038"/>
                  </a:lnTo>
                  <a:cubicBezTo>
                    <a:pt x="1989" y="11014"/>
                    <a:pt x="1953" y="10967"/>
                    <a:pt x="1965" y="10919"/>
                  </a:cubicBezTo>
                  <a:lnTo>
                    <a:pt x="1965" y="10705"/>
                  </a:lnTo>
                  <a:cubicBezTo>
                    <a:pt x="1953" y="10633"/>
                    <a:pt x="1941" y="10574"/>
                    <a:pt x="1894" y="10514"/>
                  </a:cubicBezTo>
                  <a:lnTo>
                    <a:pt x="1822" y="10431"/>
                  </a:lnTo>
                  <a:cubicBezTo>
                    <a:pt x="1763" y="10348"/>
                    <a:pt x="1751" y="10240"/>
                    <a:pt x="1786" y="10145"/>
                  </a:cubicBezTo>
                  <a:lnTo>
                    <a:pt x="1882" y="9919"/>
                  </a:lnTo>
                  <a:cubicBezTo>
                    <a:pt x="1953" y="9752"/>
                    <a:pt x="1977" y="9574"/>
                    <a:pt x="1989" y="9395"/>
                  </a:cubicBezTo>
                  <a:lnTo>
                    <a:pt x="1989" y="8574"/>
                  </a:lnTo>
                  <a:cubicBezTo>
                    <a:pt x="1989" y="8252"/>
                    <a:pt x="1620" y="8085"/>
                    <a:pt x="1036" y="7800"/>
                  </a:cubicBezTo>
                  <a:lnTo>
                    <a:pt x="786" y="7681"/>
                  </a:lnTo>
                  <a:cubicBezTo>
                    <a:pt x="715" y="7645"/>
                    <a:pt x="667" y="7585"/>
                    <a:pt x="655" y="7502"/>
                  </a:cubicBezTo>
                  <a:cubicBezTo>
                    <a:pt x="643" y="7419"/>
                    <a:pt x="679" y="7347"/>
                    <a:pt x="739" y="7288"/>
                  </a:cubicBezTo>
                  <a:cubicBezTo>
                    <a:pt x="1346" y="6728"/>
                    <a:pt x="2060" y="5692"/>
                    <a:pt x="2060" y="3966"/>
                  </a:cubicBezTo>
                  <a:cubicBezTo>
                    <a:pt x="2060" y="2478"/>
                    <a:pt x="2739" y="1263"/>
                    <a:pt x="3298" y="501"/>
                  </a:cubicBezTo>
                  <a:cubicBezTo>
                    <a:pt x="3479" y="260"/>
                    <a:pt x="3268"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2"/>
            <p:cNvSpPr/>
            <p:nvPr/>
          </p:nvSpPr>
          <p:spPr>
            <a:xfrm>
              <a:off x="681325" y="2312325"/>
              <a:ext cx="21875" cy="16100"/>
            </a:xfrm>
            <a:custGeom>
              <a:avLst/>
              <a:gdLst/>
              <a:ahLst/>
              <a:cxnLst/>
              <a:rect l="l" t="t" r="r" b="b"/>
              <a:pathLst>
                <a:path w="875" h="644" extrusionOk="0">
                  <a:moveTo>
                    <a:pt x="431" y="0"/>
                  </a:moveTo>
                  <a:cubicBezTo>
                    <a:pt x="364" y="0"/>
                    <a:pt x="293" y="25"/>
                    <a:pt x="227" y="84"/>
                  </a:cubicBezTo>
                  <a:lnTo>
                    <a:pt x="203" y="107"/>
                  </a:lnTo>
                  <a:cubicBezTo>
                    <a:pt x="0" y="298"/>
                    <a:pt x="131" y="643"/>
                    <a:pt x="417" y="643"/>
                  </a:cubicBezTo>
                  <a:cubicBezTo>
                    <a:pt x="489" y="643"/>
                    <a:pt x="572" y="607"/>
                    <a:pt x="620" y="560"/>
                  </a:cubicBezTo>
                  <a:lnTo>
                    <a:pt x="631" y="548"/>
                  </a:lnTo>
                  <a:cubicBezTo>
                    <a:pt x="875" y="333"/>
                    <a:pt x="677" y="0"/>
                    <a:pt x="4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7" name="Google Shape;817;p42"/>
          <p:cNvSpPr txBox="1">
            <a:spLocks noGrp="1"/>
          </p:cNvSpPr>
          <p:nvPr>
            <p:ph type="title" idx="5"/>
          </p:nvPr>
        </p:nvSpPr>
        <p:spPr>
          <a:xfrm>
            <a:off x="4824217" y="3845963"/>
            <a:ext cx="1137900" cy="53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a:t>pH</a:t>
            </a:r>
            <a:endParaRPr/>
          </a:p>
        </p:txBody>
      </p:sp>
      <p:sp>
        <p:nvSpPr>
          <p:cNvPr id="818" name="Google Shape;818;p42"/>
          <p:cNvSpPr txBox="1">
            <a:spLocks noGrp="1"/>
          </p:cNvSpPr>
          <p:nvPr>
            <p:ph type="title"/>
          </p:nvPr>
        </p:nvSpPr>
        <p:spPr>
          <a:xfrm>
            <a:off x="4824212" y="3122825"/>
            <a:ext cx="1339800" cy="53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a:t>Density</a:t>
            </a:r>
            <a:endParaRPr/>
          </a:p>
        </p:txBody>
      </p:sp>
      <p:sp>
        <p:nvSpPr>
          <p:cNvPr id="819" name="Google Shape;819;p42"/>
          <p:cNvSpPr txBox="1">
            <a:spLocks noGrp="1"/>
          </p:cNvSpPr>
          <p:nvPr>
            <p:ph type="title" idx="3"/>
          </p:nvPr>
        </p:nvSpPr>
        <p:spPr>
          <a:xfrm>
            <a:off x="2147111" y="3143400"/>
            <a:ext cx="1478100" cy="53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a:t>Free SO</a:t>
            </a:r>
            <a:endParaRPr/>
          </a:p>
        </p:txBody>
      </p:sp>
      <p:sp>
        <p:nvSpPr>
          <p:cNvPr id="820" name="Google Shape;820;p42"/>
          <p:cNvSpPr txBox="1">
            <a:spLocks noGrp="1"/>
          </p:cNvSpPr>
          <p:nvPr>
            <p:ph type="title" idx="7"/>
          </p:nvPr>
        </p:nvSpPr>
        <p:spPr>
          <a:xfrm>
            <a:off x="2135189" y="3849900"/>
            <a:ext cx="1662900" cy="53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a:t>Total SO</a:t>
            </a:r>
            <a:endParaRPr/>
          </a:p>
        </p:txBody>
      </p:sp>
      <p:sp>
        <p:nvSpPr>
          <p:cNvPr id="821" name="Google Shape;821;p42"/>
          <p:cNvSpPr/>
          <p:nvPr/>
        </p:nvSpPr>
        <p:spPr>
          <a:xfrm>
            <a:off x="1382713" y="3190677"/>
            <a:ext cx="536023" cy="535965"/>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2"/>
          <p:cNvSpPr/>
          <p:nvPr/>
        </p:nvSpPr>
        <p:spPr>
          <a:xfrm>
            <a:off x="1432190" y="3141200"/>
            <a:ext cx="536023" cy="535965"/>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2"/>
          <p:cNvSpPr/>
          <p:nvPr/>
        </p:nvSpPr>
        <p:spPr>
          <a:xfrm>
            <a:off x="4122816" y="3170015"/>
            <a:ext cx="536023" cy="535965"/>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2"/>
          <p:cNvSpPr/>
          <p:nvPr/>
        </p:nvSpPr>
        <p:spPr>
          <a:xfrm>
            <a:off x="4172294" y="3120537"/>
            <a:ext cx="536023" cy="535965"/>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2"/>
          <p:cNvSpPr/>
          <p:nvPr/>
        </p:nvSpPr>
        <p:spPr>
          <a:xfrm>
            <a:off x="1407450" y="3921921"/>
            <a:ext cx="536023" cy="535965"/>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2"/>
          <p:cNvSpPr/>
          <p:nvPr/>
        </p:nvSpPr>
        <p:spPr>
          <a:xfrm>
            <a:off x="1456928" y="3872444"/>
            <a:ext cx="536023" cy="535965"/>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2"/>
          <p:cNvSpPr/>
          <p:nvPr/>
        </p:nvSpPr>
        <p:spPr>
          <a:xfrm>
            <a:off x="4147541" y="3901259"/>
            <a:ext cx="536023" cy="535965"/>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2"/>
          <p:cNvSpPr/>
          <p:nvPr/>
        </p:nvSpPr>
        <p:spPr>
          <a:xfrm>
            <a:off x="4197019" y="3851782"/>
            <a:ext cx="536023" cy="535965"/>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42"/>
          <p:cNvGrpSpPr/>
          <p:nvPr/>
        </p:nvGrpSpPr>
        <p:grpSpPr>
          <a:xfrm>
            <a:off x="4299733" y="3223180"/>
            <a:ext cx="281490" cy="330877"/>
            <a:chOff x="2551800" y="1249350"/>
            <a:chExt cx="337275" cy="396450"/>
          </a:xfrm>
        </p:grpSpPr>
        <p:sp>
          <p:nvSpPr>
            <p:cNvPr id="830" name="Google Shape;830;p42"/>
            <p:cNvSpPr/>
            <p:nvPr/>
          </p:nvSpPr>
          <p:spPr>
            <a:xfrm>
              <a:off x="2647350" y="1291950"/>
              <a:ext cx="18775" cy="15650"/>
            </a:xfrm>
            <a:custGeom>
              <a:avLst/>
              <a:gdLst/>
              <a:ahLst/>
              <a:cxnLst/>
              <a:rect l="l" t="t" r="r" b="b"/>
              <a:pathLst>
                <a:path w="751" h="626" extrusionOk="0">
                  <a:moveTo>
                    <a:pt x="334" y="1"/>
                  </a:moveTo>
                  <a:cubicBezTo>
                    <a:pt x="250" y="1"/>
                    <a:pt x="179" y="36"/>
                    <a:pt x="119" y="96"/>
                  </a:cubicBezTo>
                  <a:cubicBezTo>
                    <a:pt x="0" y="215"/>
                    <a:pt x="0" y="406"/>
                    <a:pt x="119" y="536"/>
                  </a:cubicBezTo>
                  <a:lnTo>
                    <a:pt x="107" y="536"/>
                  </a:lnTo>
                  <a:cubicBezTo>
                    <a:pt x="167" y="596"/>
                    <a:pt x="247" y="626"/>
                    <a:pt x="329" y="626"/>
                  </a:cubicBezTo>
                  <a:cubicBezTo>
                    <a:pt x="411" y="626"/>
                    <a:pt x="494" y="596"/>
                    <a:pt x="560" y="536"/>
                  </a:cubicBezTo>
                  <a:cubicBezTo>
                    <a:pt x="750" y="334"/>
                    <a:pt x="607"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2"/>
            <p:cNvSpPr/>
            <p:nvPr/>
          </p:nvSpPr>
          <p:spPr>
            <a:xfrm>
              <a:off x="2551800" y="1249350"/>
              <a:ext cx="337275" cy="396450"/>
            </a:xfrm>
            <a:custGeom>
              <a:avLst/>
              <a:gdLst/>
              <a:ahLst/>
              <a:cxnLst/>
              <a:rect l="l" t="t" r="r" b="b"/>
              <a:pathLst>
                <a:path w="13491" h="15858" extrusionOk="0">
                  <a:moveTo>
                    <a:pt x="4156" y="681"/>
                  </a:moveTo>
                  <a:lnTo>
                    <a:pt x="7227" y="3276"/>
                  </a:lnTo>
                  <a:lnTo>
                    <a:pt x="6573" y="3657"/>
                  </a:lnTo>
                  <a:lnTo>
                    <a:pt x="5251" y="2538"/>
                  </a:lnTo>
                  <a:cubicBezTo>
                    <a:pt x="5183" y="2480"/>
                    <a:pt x="5112" y="2456"/>
                    <a:pt x="5045" y="2456"/>
                  </a:cubicBezTo>
                  <a:cubicBezTo>
                    <a:pt x="4795" y="2456"/>
                    <a:pt x="4602" y="2798"/>
                    <a:pt x="4846" y="3014"/>
                  </a:cubicBezTo>
                  <a:lnTo>
                    <a:pt x="6001" y="3991"/>
                  </a:lnTo>
                  <a:lnTo>
                    <a:pt x="1393" y="6646"/>
                  </a:lnTo>
                  <a:lnTo>
                    <a:pt x="679" y="2693"/>
                  </a:lnTo>
                  <a:lnTo>
                    <a:pt x="4156" y="681"/>
                  </a:lnTo>
                  <a:close/>
                  <a:moveTo>
                    <a:pt x="7716" y="3705"/>
                  </a:moveTo>
                  <a:cubicBezTo>
                    <a:pt x="9049" y="4979"/>
                    <a:pt x="9144" y="7086"/>
                    <a:pt x="7942" y="8479"/>
                  </a:cubicBezTo>
                  <a:cubicBezTo>
                    <a:pt x="7323" y="9206"/>
                    <a:pt x="6465" y="9694"/>
                    <a:pt x="5537" y="9872"/>
                  </a:cubicBezTo>
                  <a:cubicBezTo>
                    <a:pt x="5316" y="9914"/>
                    <a:pt x="5097" y="9934"/>
                    <a:pt x="4881" y="9934"/>
                  </a:cubicBezTo>
                  <a:cubicBezTo>
                    <a:pt x="3308" y="9934"/>
                    <a:pt x="1900" y="8869"/>
                    <a:pt x="1512" y="7289"/>
                  </a:cubicBezTo>
                  <a:lnTo>
                    <a:pt x="7716" y="3705"/>
                  </a:lnTo>
                  <a:close/>
                  <a:moveTo>
                    <a:pt x="7421" y="9771"/>
                  </a:moveTo>
                  <a:lnTo>
                    <a:pt x="8728" y="12039"/>
                  </a:lnTo>
                  <a:lnTo>
                    <a:pt x="8573" y="12135"/>
                  </a:lnTo>
                  <a:lnTo>
                    <a:pt x="8216" y="12325"/>
                  </a:lnTo>
                  <a:lnTo>
                    <a:pt x="6906" y="10063"/>
                  </a:lnTo>
                  <a:cubicBezTo>
                    <a:pt x="7082" y="9969"/>
                    <a:pt x="7246" y="9876"/>
                    <a:pt x="7421" y="9771"/>
                  </a:cubicBezTo>
                  <a:close/>
                  <a:moveTo>
                    <a:pt x="7037" y="11527"/>
                  </a:moveTo>
                  <a:lnTo>
                    <a:pt x="7668" y="12623"/>
                  </a:lnTo>
                  <a:cubicBezTo>
                    <a:pt x="6918" y="13039"/>
                    <a:pt x="6144" y="13397"/>
                    <a:pt x="5346" y="13718"/>
                  </a:cubicBezTo>
                  <a:lnTo>
                    <a:pt x="5334" y="13718"/>
                  </a:lnTo>
                  <a:cubicBezTo>
                    <a:pt x="4394" y="14075"/>
                    <a:pt x="3977" y="14123"/>
                    <a:pt x="3810" y="14123"/>
                  </a:cubicBezTo>
                  <a:cubicBezTo>
                    <a:pt x="3882" y="13992"/>
                    <a:pt x="4084" y="13694"/>
                    <a:pt x="4703" y="13182"/>
                  </a:cubicBezTo>
                  <a:cubicBezTo>
                    <a:pt x="5441" y="12575"/>
                    <a:pt x="6215" y="12016"/>
                    <a:pt x="7037" y="11527"/>
                  </a:cubicBezTo>
                  <a:close/>
                  <a:moveTo>
                    <a:pt x="9037" y="12575"/>
                  </a:moveTo>
                  <a:lnTo>
                    <a:pt x="9073" y="12647"/>
                  </a:lnTo>
                  <a:cubicBezTo>
                    <a:pt x="9266" y="12969"/>
                    <a:pt x="9625" y="13165"/>
                    <a:pt x="9999" y="13165"/>
                  </a:cubicBezTo>
                  <a:cubicBezTo>
                    <a:pt x="10040" y="13165"/>
                    <a:pt x="10080" y="13163"/>
                    <a:pt x="10121" y="13159"/>
                  </a:cubicBezTo>
                  <a:lnTo>
                    <a:pt x="11418" y="12992"/>
                  </a:lnTo>
                  <a:lnTo>
                    <a:pt x="11418" y="12992"/>
                  </a:lnTo>
                  <a:lnTo>
                    <a:pt x="7692" y="15135"/>
                  </a:lnTo>
                  <a:lnTo>
                    <a:pt x="8489" y="14099"/>
                  </a:lnTo>
                  <a:cubicBezTo>
                    <a:pt x="8739" y="13754"/>
                    <a:pt x="8775" y="13301"/>
                    <a:pt x="8561" y="12932"/>
                  </a:cubicBezTo>
                  <a:lnTo>
                    <a:pt x="8525" y="12861"/>
                  </a:lnTo>
                  <a:cubicBezTo>
                    <a:pt x="8632" y="12801"/>
                    <a:pt x="8751" y="12730"/>
                    <a:pt x="8870" y="12670"/>
                  </a:cubicBezTo>
                  <a:cubicBezTo>
                    <a:pt x="8930" y="12635"/>
                    <a:pt x="8978" y="12599"/>
                    <a:pt x="9037" y="12575"/>
                  </a:cubicBezTo>
                  <a:close/>
                  <a:moveTo>
                    <a:pt x="4184" y="1"/>
                  </a:moveTo>
                  <a:cubicBezTo>
                    <a:pt x="4132" y="1"/>
                    <a:pt x="4081" y="13"/>
                    <a:pt x="4037" y="38"/>
                  </a:cubicBezTo>
                  <a:lnTo>
                    <a:pt x="179" y="2276"/>
                  </a:lnTo>
                  <a:cubicBezTo>
                    <a:pt x="60" y="2336"/>
                    <a:pt x="0" y="2467"/>
                    <a:pt x="24" y="2598"/>
                  </a:cubicBezTo>
                  <a:lnTo>
                    <a:pt x="858" y="7193"/>
                  </a:lnTo>
                  <a:cubicBezTo>
                    <a:pt x="1215" y="9172"/>
                    <a:pt x="2941" y="10565"/>
                    <a:pt x="4883" y="10565"/>
                  </a:cubicBezTo>
                  <a:cubicBezTo>
                    <a:pt x="5138" y="10565"/>
                    <a:pt x="5396" y="10541"/>
                    <a:pt x="5656" y="10492"/>
                  </a:cubicBezTo>
                  <a:cubicBezTo>
                    <a:pt x="5882" y="10444"/>
                    <a:pt x="6108" y="10384"/>
                    <a:pt x="6334" y="10313"/>
                  </a:cubicBezTo>
                  <a:lnTo>
                    <a:pt x="6727" y="10992"/>
                  </a:lnTo>
                  <a:cubicBezTo>
                    <a:pt x="5811" y="11551"/>
                    <a:pt x="4953" y="12170"/>
                    <a:pt x="4132" y="12861"/>
                  </a:cubicBezTo>
                  <a:cubicBezTo>
                    <a:pt x="3298" y="13611"/>
                    <a:pt x="3013" y="14099"/>
                    <a:pt x="3227" y="14468"/>
                  </a:cubicBezTo>
                  <a:cubicBezTo>
                    <a:pt x="3334" y="14647"/>
                    <a:pt x="3536" y="14742"/>
                    <a:pt x="3846" y="14742"/>
                  </a:cubicBezTo>
                  <a:cubicBezTo>
                    <a:pt x="4191" y="14742"/>
                    <a:pt x="4679" y="14623"/>
                    <a:pt x="5334" y="14385"/>
                  </a:cubicBezTo>
                  <a:cubicBezTo>
                    <a:pt x="6251" y="14040"/>
                    <a:pt x="7132" y="13635"/>
                    <a:pt x="7989" y="13170"/>
                  </a:cubicBezTo>
                  <a:lnTo>
                    <a:pt x="8037" y="13254"/>
                  </a:lnTo>
                  <a:cubicBezTo>
                    <a:pt x="8120" y="13397"/>
                    <a:pt x="8108" y="13587"/>
                    <a:pt x="8001" y="13730"/>
                  </a:cubicBezTo>
                  <a:lnTo>
                    <a:pt x="7085" y="14933"/>
                  </a:lnTo>
                  <a:cubicBezTo>
                    <a:pt x="6782" y="15343"/>
                    <a:pt x="7112" y="15858"/>
                    <a:pt x="7544" y="15858"/>
                  </a:cubicBezTo>
                  <a:cubicBezTo>
                    <a:pt x="7638" y="15858"/>
                    <a:pt x="7737" y="15833"/>
                    <a:pt x="7835" y="15778"/>
                  </a:cubicBezTo>
                  <a:lnTo>
                    <a:pt x="11907" y="13432"/>
                  </a:lnTo>
                  <a:cubicBezTo>
                    <a:pt x="12417" y="13126"/>
                    <a:pt x="12182" y="12355"/>
                    <a:pt x="11623" y="12355"/>
                  </a:cubicBezTo>
                  <a:cubicBezTo>
                    <a:pt x="11595" y="12355"/>
                    <a:pt x="11567" y="12357"/>
                    <a:pt x="11537" y="12361"/>
                  </a:cubicBezTo>
                  <a:lnTo>
                    <a:pt x="10037" y="12551"/>
                  </a:lnTo>
                  <a:cubicBezTo>
                    <a:pt x="10018" y="12554"/>
                    <a:pt x="9999" y="12555"/>
                    <a:pt x="9981" y="12555"/>
                  </a:cubicBezTo>
                  <a:cubicBezTo>
                    <a:pt x="9834" y="12555"/>
                    <a:pt x="9694" y="12474"/>
                    <a:pt x="9621" y="12337"/>
                  </a:cubicBezTo>
                  <a:lnTo>
                    <a:pt x="9573" y="12266"/>
                  </a:lnTo>
                  <a:cubicBezTo>
                    <a:pt x="10466" y="11718"/>
                    <a:pt x="11323" y="11123"/>
                    <a:pt x="12133" y="10456"/>
                  </a:cubicBezTo>
                  <a:cubicBezTo>
                    <a:pt x="13145" y="9610"/>
                    <a:pt x="13490" y="9063"/>
                    <a:pt x="13264" y="8670"/>
                  </a:cubicBezTo>
                  <a:cubicBezTo>
                    <a:pt x="13123" y="8436"/>
                    <a:pt x="12845" y="8386"/>
                    <a:pt x="12623" y="8386"/>
                  </a:cubicBezTo>
                  <a:cubicBezTo>
                    <a:pt x="12506" y="8386"/>
                    <a:pt x="12405" y="8400"/>
                    <a:pt x="12347" y="8408"/>
                  </a:cubicBezTo>
                  <a:cubicBezTo>
                    <a:pt x="12145" y="8444"/>
                    <a:pt x="11954" y="8491"/>
                    <a:pt x="11764" y="8539"/>
                  </a:cubicBezTo>
                  <a:cubicBezTo>
                    <a:pt x="11809" y="8320"/>
                    <a:pt x="11635" y="8173"/>
                    <a:pt x="11458" y="8173"/>
                  </a:cubicBezTo>
                  <a:cubicBezTo>
                    <a:pt x="11356" y="8173"/>
                    <a:pt x="11253" y="8223"/>
                    <a:pt x="11192" y="8336"/>
                  </a:cubicBezTo>
                  <a:lnTo>
                    <a:pt x="10859" y="8932"/>
                  </a:lnTo>
                  <a:cubicBezTo>
                    <a:pt x="10764" y="9110"/>
                    <a:pt x="10871" y="9325"/>
                    <a:pt x="11061" y="9372"/>
                  </a:cubicBezTo>
                  <a:lnTo>
                    <a:pt x="11573" y="9503"/>
                  </a:lnTo>
                  <a:lnTo>
                    <a:pt x="11645" y="9503"/>
                  </a:lnTo>
                  <a:cubicBezTo>
                    <a:pt x="11787" y="9503"/>
                    <a:pt x="11907" y="9408"/>
                    <a:pt x="11942" y="9277"/>
                  </a:cubicBezTo>
                  <a:cubicBezTo>
                    <a:pt x="11954" y="9229"/>
                    <a:pt x="11954" y="9182"/>
                    <a:pt x="11942" y="9134"/>
                  </a:cubicBezTo>
                  <a:cubicBezTo>
                    <a:pt x="12180" y="9051"/>
                    <a:pt x="12419" y="9003"/>
                    <a:pt x="12669" y="9003"/>
                  </a:cubicBezTo>
                  <a:cubicBezTo>
                    <a:pt x="12585" y="9146"/>
                    <a:pt x="12335" y="9491"/>
                    <a:pt x="11561" y="10122"/>
                  </a:cubicBezTo>
                  <a:cubicBezTo>
                    <a:pt x="10823" y="10706"/>
                    <a:pt x="10061" y="11242"/>
                    <a:pt x="9263" y="11730"/>
                  </a:cubicBezTo>
                  <a:lnTo>
                    <a:pt x="7918" y="9396"/>
                  </a:lnTo>
                  <a:cubicBezTo>
                    <a:pt x="8097" y="9241"/>
                    <a:pt x="8263" y="9075"/>
                    <a:pt x="8418" y="8896"/>
                  </a:cubicBezTo>
                  <a:cubicBezTo>
                    <a:pt x="9906" y="7170"/>
                    <a:pt x="9704" y="4562"/>
                    <a:pt x="7966" y="3098"/>
                  </a:cubicBezTo>
                  <a:lnTo>
                    <a:pt x="4394" y="74"/>
                  </a:lnTo>
                  <a:cubicBezTo>
                    <a:pt x="4331" y="25"/>
                    <a:pt x="4257" y="1"/>
                    <a:pt x="4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832;p42"/>
          <p:cNvGrpSpPr/>
          <p:nvPr/>
        </p:nvGrpSpPr>
        <p:grpSpPr>
          <a:xfrm>
            <a:off x="1532493" y="3296325"/>
            <a:ext cx="335488" cy="225989"/>
            <a:chOff x="429400" y="1850200"/>
            <a:chExt cx="401975" cy="270775"/>
          </a:xfrm>
        </p:grpSpPr>
        <p:sp>
          <p:nvSpPr>
            <p:cNvPr id="833" name="Google Shape;833;p42"/>
            <p:cNvSpPr/>
            <p:nvPr/>
          </p:nvSpPr>
          <p:spPr>
            <a:xfrm>
              <a:off x="429400" y="1850200"/>
              <a:ext cx="401975" cy="270775"/>
            </a:xfrm>
            <a:custGeom>
              <a:avLst/>
              <a:gdLst/>
              <a:ahLst/>
              <a:cxnLst/>
              <a:rect l="l" t="t" r="r" b="b"/>
              <a:pathLst>
                <a:path w="16079" h="10831" extrusionOk="0">
                  <a:moveTo>
                    <a:pt x="11328" y="685"/>
                  </a:moveTo>
                  <a:lnTo>
                    <a:pt x="13661" y="2614"/>
                  </a:lnTo>
                  <a:cubicBezTo>
                    <a:pt x="14114" y="2983"/>
                    <a:pt x="14423" y="3483"/>
                    <a:pt x="14566" y="4055"/>
                  </a:cubicBezTo>
                  <a:lnTo>
                    <a:pt x="13971" y="4055"/>
                  </a:lnTo>
                  <a:cubicBezTo>
                    <a:pt x="13768" y="3591"/>
                    <a:pt x="13447" y="3174"/>
                    <a:pt x="13054" y="2852"/>
                  </a:cubicBezTo>
                  <a:lnTo>
                    <a:pt x="12411" y="2317"/>
                  </a:lnTo>
                  <a:cubicBezTo>
                    <a:pt x="12349" y="2270"/>
                    <a:pt x="12285" y="2251"/>
                    <a:pt x="12224" y="2251"/>
                  </a:cubicBezTo>
                  <a:cubicBezTo>
                    <a:pt x="11972" y="2251"/>
                    <a:pt x="11778" y="2594"/>
                    <a:pt x="12018" y="2805"/>
                  </a:cubicBezTo>
                  <a:lnTo>
                    <a:pt x="12661" y="3329"/>
                  </a:lnTo>
                  <a:cubicBezTo>
                    <a:pt x="12911" y="3531"/>
                    <a:pt x="13114" y="3781"/>
                    <a:pt x="13280" y="4055"/>
                  </a:cubicBezTo>
                  <a:lnTo>
                    <a:pt x="8720" y="4055"/>
                  </a:lnTo>
                  <a:lnTo>
                    <a:pt x="8434" y="2352"/>
                  </a:lnTo>
                  <a:lnTo>
                    <a:pt x="11328" y="685"/>
                  </a:lnTo>
                  <a:close/>
                  <a:moveTo>
                    <a:pt x="14649" y="4674"/>
                  </a:moveTo>
                  <a:cubicBezTo>
                    <a:pt x="14661" y="5496"/>
                    <a:pt x="14292" y="6293"/>
                    <a:pt x="13649" y="6805"/>
                  </a:cubicBezTo>
                  <a:cubicBezTo>
                    <a:pt x="13328" y="7067"/>
                    <a:pt x="12959" y="7281"/>
                    <a:pt x="12566" y="7424"/>
                  </a:cubicBezTo>
                  <a:lnTo>
                    <a:pt x="12578" y="7436"/>
                  </a:lnTo>
                  <a:cubicBezTo>
                    <a:pt x="12256" y="7558"/>
                    <a:pt x="11927" y="7615"/>
                    <a:pt x="11606" y="7615"/>
                  </a:cubicBezTo>
                  <a:cubicBezTo>
                    <a:pt x="10324" y="7615"/>
                    <a:pt x="9153" y="6705"/>
                    <a:pt x="8934" y="5353"/>
                  </a:cubicBezTo>
                  <a:lnTo>
                    <a:pt x="8815" y="4674"/>
                  </a:lnTo>
                  <a:close/>
                  <a:moveTo>
                    <a:pt x="4851" y="685"/>
                  </a:moveTo>
                  <a:lnTo>
                    <a:pt x="7744" y="2352"/>
                  </a:lnTo>
                  <a:lnTo>
                    <a:pt x="7458" y="4055"/>
                  </a:lnTo>
                  <a:lnTo>
                    <a:pt x="3862" y="4055"/>
                  </a:lnTo>
                  <a:cubicBezTo>
                    <a:pt x="3851" y="4054"/>
                    <a:pt x="3840" y="4054"/>
                    <a:pt x="3829" y="4054"/>
                  </a:cubicBezTo>
                  <a:cubicBezTo>
                    <a:pt x="3429" y="4054"/>
                    <a:pt x="3433" y="4675"/>
                    <a:pt x="3840" y="4675"/>
                  </a:cubicBezTo>
                  <a:cubicBezTo>
                    <a:pt x="3847" y="4675"/>
                    <a:pt x="3855" y="4674"/>
                    <a:pt x="3862" y="4674"/>
                  </a:cubicBezTo>
                  <a:lnTo>
                    <a:pt x="7363" y="4674"/>
                  </a:lnTo>
                  <a:lnTo>
                    <a:pt x="7244" y="5353"/>
                  </a:lnTo>
                  <a:cubicBezTo>
                    <a:pt x="7125" y="6067"/>
                    <a:pt x="6720" y="6722"/>
                    <a:pt x="6113" y="7139"/>
                  </a:cubicBezTo>
                  <a:cubicBezTo>
                    <a:pt x="5651" y="7451"/>
                    <a:pt x="5114" y="7615"/>
                    <a:pt x="4573" y="7615"/>
                  </a:cubicBezTo>
                  <a:cubicBezTo>
                    <a:pt x="4250" y="7615"/>
                    <a:pt x="3924" y="7557"/>
                    <a:pt x="3612" y="7436"/>
                  </a:cubicBezTo>
                  <a:cubicBezTo>
                    <a:pt x="3219" y="7281"/>
                    <a:pt x="2862" y="7079"/>
                    <a:pt x="2541" y="6805"/>
                  </a:cubicBezTo>
                  <a:cubicBezTo>
                    <a:pt x="1195" y="5734"/>
                    <a:pt x="1195" y="3710"/>
                    <a:pt x="2517" y="2614"/>
                  </a:cubicBezTo>
                  <a:lnTo>
                    <a:pt x="4851" y="685"/>
                  </a:lnTo>
                  <a:close/>
                  <a:moveTo>
                    <a:pt x="11359" y="0"/>
                  </a:moveTo>
                  <a:cubicBezTo>
                    <a:pt x="11302" y="0"/>
                    <a:pt x="11246" y="15"/>
                    <a:pt x="11197" y="43"/>
                  </a:cubicBezTo>
                  <a:lnTo>
                    <a:pt x="8089" y="1840"/>
                  </a:lnTo>
                  <a:lnTo>
                    <a:pt x="4982" y="43"/>
                  </a:lnTo>
                  <a:cubicBezTo>
                    <a:pt x="4932" y="18"/>
                    <a:pt x="4880" y="5"/>
                    <a:pt x="4829" y="5"/>
                  </a:cubicBezTo>
                  <a:cubicBezTo>
                    <a:pt x="4757" y="5"/>
                    <a:pt x="4687" y="30"/>
                    <a:pt x="4624" y="78"/>
                  </a:cubicBezTo>
                  <a:lnTo>
                    <a:pt x="2124" y="2138"/>
                  </a:lnTo>
                  <a:cubicBezTo>
                    <a:pt x="493" y="3472"/>
                    <a:pt x="505" y="5972"/>
                    <a:pt x="2148" y="7293"/>
                  </a:cubicBezTo>
                  <a:cubicBezTo>
                    <a:pt x="2243" y="7377"/>
                    <a:pt x="2350" y="7460"/>
                    <a:pt x="2469" y="7532"/>
                  </a:cubicBezTo>
                  <a:lnTo>
                    <a:pt x="1433" y="9317"/>
                  </a:lnTo>
                  <a:lnTo>
                    <a:pt x="612" y="8841"/>
                  </a:lnTo>
                  <a:cubicBezTo>
                    <a:pt x="557" y="8810"/>
                    <a:pt x="503" y="8796"/>
                    <a:pt x="452" y="8796"/>
                  </a:cubicBezTo>
                  <a:cubicBezTo>
                    <a:pt x="175" y="8796"/>
                    <a:pt x="0" y="9206"/>
                    <a:pt x="302" y="9377"/>
                  </a:cubicBezTo>
                  <a:lnTo>
                    <a:pt x="1398" y="10008"/>
                  </a:lnTo>
                  <a:lnTo>
                    <a:pt x="2707" y="10770"/>
                  </a:lnTo>
                  <a:cubicBezTo>
                    <a:pt x="2770" y="10812"/>
                    <a:pt x="2832" y="10830"/>
                    <a:pt x="2889" y="10830"/>
                  </a:cubicBezTo>
                  <a:cubicBezTo>
                    <a:pt x="3172" y="10830"/>
                    <a:pt x="3353" y="10393"/>
                    <a:pt x="3017" y="10234"/>
                  </a:cubicBezTo>
                  <a:lnTo>
                    <a:pt x="1981" y="9627"/>
                  </a:lnTo>
                  <a:lnTo>
                    <a:pt x="3005" y="7841"/>
                  </a:lnTo>
                  <a:cubicBezTo>
                    <a:pt x="3136" y="7901"/>
                    <a:pt x="3267" y="7960"/>
                    <a:pt x="3386" y="8008"/>
                  </a:cubicBezTo>
                  <a:cubicBezTo>
                    <a:pt x="3786" y="8162"/>
                    <a:pt x="4193" y="8234"/>
                    <a:pt x="4591" y="8234"/>
                  </a:cubicBezTo>
                  <a:cubicBezTo>
                    <a:pt x="6161" y="8234"/>
                    <a:pt x="7590" y="7110"/>
                    <a:pt x="7875" y="5448"/>
                  </a:cubicBezTo>
                  <a:lnTo>
                    <a:pt x="8101" y="4091"/>
                  </a:lnTo>
                  <a:lnTo>
                    <a:pt x="8327" y="5448"/>
                  </a:lnTo>
                  <a:cubicBezTo>
                    <a:pt x="8603" y="7110"/>
                    <a:pt x="10030" y="8234"/>
                    <a:pt x="11599" y="8234"/>
                  </a:cubicBezTo>
                  <a:cubicBezTo>
                    <a:pt x="11997" y="8234"/>
                    <a:pt x="12404" y="8162"/>
                    <a:pt x="12804" y="8008"/>
                  </a:cubicBezTo>
                  <a:cubicBezTo>
                    <a:pt x="12935" y="7960"/>
                    <a:pt x="13054" y="7901"/>
                    <a:pt x="13185" y="7841"/>
                  </a:cubicBezTo>
                  <a:lnTo>
                    <a:pt x="14209" y="9627"/>
                  </a:lnTo>
                  <a:lnTo>
                    <a:pt x="13173" y="10234"/>
                  </a:lnTo>
                  <a:cubicBezTo>
                    <a:pt x="12949" y="10437"/>
                    <a:pt x="13107" y="10773"/>
                    <a:pt x="13373" y="10773"/>
                  </a:cubicBezTo>
                  <a:cubicBezTo>
                    <a:pt x="13404" y="10773"/>
                    <a:pt x="13437" y="10768"/>
                    <a:pt x="13471" y="10758"/>
                  </a:cubicBezTo>
                  <a:lnTo>
                    <a:pt x="14780" y="9996"/>
                  </a:lnTo>
                  <a:lnTo>
                    <a:pt x="15876" y="9365"/>
                  </a:lnTo>
                  <a:cubicBezTo>
                    <a:pt x="16019" y="9282"/>
                    <a:pt x="16078" y="9091"/>
                    <a:pt x="15995" y="8948"/>
                  </a:cubicBezTo>
                  <a:cubicBezTo>
                    <a:pt x="15939" y="8853"/>
                    <a:pt x="15836" y="8795"/>
                    <a:pt x="15728" y="8795"/>
                  </a:cubicBezTo>
                  <a:cubicBezTo>
                    <a:pt x="15673" y="8795"/>
                    <a:pt x="15618" y="8809"/>
                    <a:pt x="15566" y="8841"/>
                  </a:cubicBezTo>
                  <a:lnTo>
                    <a:pt x="14745" y="9317"/>
                  </a:lnTo>
                  <a:lnTo>
                    <a:pt x="13709" y="7520"/>
                  </a:lnTo>
                  <a:cubicBezTo>
                    <a:pt x="13828" y="7448"/>
                    <a:pt x="13935" y="7377"/>
                    <a:pt x="14042" y="7281"/>
                  </a:cubicBezTo>
                  <a:cubicBezTo>
                    <a:pt x="15673" y="5960"/>
                    <a:pt x="15685" y="3472"/>
                    <a:pt x="14054" y="2126"/>
                  </a:cubicBezTo>
                  <a:lnTo>
                    <a:pt x="11554" y="66"/>
                  </a:lnTo>
                  <a:cubicBezTo>
                    <a:pt x="11496" y="21"/>
                    <a:pt x="11427" y="0"/>
                    <a:pt x="11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2"/>
            <p:cNvSpPr/>
            <p:nvPr/>
          </p:nvSpPr>
          <p:spPr>
            <a:xfrm>
              <a:off x="481775" y="1951525"/>
              <a:ext cx="18600" cy="15550"/>
            </a:xfrm>
            <a:custGeom>
              <a:avLst/>
              <a:gdLst/>
              <a:ahLst/>
              <a:cxnLst/>
              <a:rect l="l" t="t" r="r" b="b"/>
              <a:pathLst>
                <a:path w="744" h="622" extrusionOk="0">
                  <a:moveTo>
                    <a:pt x="401" y="1"/>
                  </a:moveTo>
                  <a:cubicBezTo>
                    <a:pt x="1" y="1"/>
                    <a:pt x="4" y="622"/>
                    <a:pt x="411" y="622"/>
                  </a:cubicBezTo>
                  <a:cubicBezTo>
                    <a:pt x="419" y="622"/>
                    <a:pt x="426" y="621"/>
                    <a:pt x="434" y="621"/>
                  </a:cubicBezTo>
                  <a:cubicBezTo>
                    <a:pt x="612" y="621"/>
                    <a:pt x="743" y="478"/>
                    <a:pt x="743" y="311"/>
                  </a:cubicBezTo>
                  <a:cubicBezTo>
                    <a:pt x="743" y="228"/>
                    <a:pt x="708" y="145"/>
                    <a:pt x="660" y="85"/>
                  </a:cubicBezTo>
                  <a:cubicBezTo>
                    <a:pt x="601" y="26"/>
                    <a:pt x="517" y="2"/>
                    <a:pt x="434" y="2"/>
                  </a:cubicBezTo>
                  <a:cubicBezTo>
                    <a:pt x="423" y="1"/>
                    <a:pt x="412" y="1"/>
                    <a:pt x="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2"/>
            <p:cNvSpPr/>
            <p:nvPr/>
          </p:nvSpPr>
          <p:spPr>
            <a:xfrm>
              <a:off x="705125" y="1889500"/>
              <a:ext cx="15525" cy="15500"/>
            </a:xfrm>
            <a:custGeom>
              <a:avLst/>
              <a:gdLst/>
              <a:ahLst/>
              <a:cxnLst/>
              <a:rect l="l" t="t" r="r" b="b"/>
              <a:pathLst>
                <a:path w="621" h="620" extrusionOk="0">
                  <a:moveTo>
                    <a:pt x="309" y="0"/>
                  </a:moveTo>
                  <a:cubicBezTo>
                    <a:pt x="230" y="0"/>
                    <a:pt x="150" y="30"/>
                    <a:pt x="84" y="90"/>
                  </a:cubicBezTo>
                  <a:cubicBezTo>
                    <a:pt x="37" y="149"/>
                    <a:pt x="1" y="233"/>
                    <a:pt x="1" y="316"/>
                  </a:cubicBezTo>
                  <a:cubicBezTo>
                    <a:pt x="1" y="399"/>
                    <a:pt x="37" y="471"/>
                    <a:pt x="96" y="530"/>
                  </a:cubicBezTo>
                  <a:cubicBezTo>
                    <a:pt x="156" y="590"/>
                    <a:pt x="233" y="620"/>
                    <a:pt x="310" y="620"/>
                  </a:cubicBezTo>
                  <a:cubicBezTo>
                    <a:pt x="388" y="620"/>
                    <a:pt x="465" y="590"/>
                    <a:pt x="525" y="530"/>
                  </a:cubicBezTo>
                  <a:cubicBezTo>
                    <a:pt x="584" y="471"/>
                    <a:pt x="620" y="399"/>
                    <a:pt x="620" y="316"/>
                  </a:cubicBezTo>
                  <a:cubicBezTo>
                    <a:pt x="620" y="233"/>
                    <a:pt x="584" y="149"/>
                    <a:pt x="525" y="90"/>
                  </a:cubicBezTo>
                  <a:cubicBezTo>
                    <a:pt x="465" y="30"/>
                    <a:pt x="388" y="0"/>
                    <a:pt x="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42"/>
          <p:cNvGrpSpPr/>
          <p:nvPr/>
        </p:nvGrpSpPr>
        <p:grpSpPr>
          <a:xfrm>
            <a:off x="1564077" y="3974920"/>
            <a:ext cx="322051" cy="331294"/>
            <a:chOff x="2526225" y="1850200"/>
            <a:chExt cx="385875" cy="396950"/>
          </a:xfrm>
        </p:grpSpPr>
        <p:sp>
          <p:nvSpPr>
            <p:cNvPr id="837" name="Google Shape;837;p42"/>
            <p:cNvSpPr/>
            <p:nvPr/>
          </p:nvSpPr>
          <p:spPr>
            <a:xfrm>
              <a:off x="2526225" y="1850200"/>
              <a:ext cx="385875" cy="396950"/>
            </a:xfrm>
            <a:custGeom>
              <a:avLst/>
              <a:gdLst/>
              <a:ahLst/>
              <a:cxnLst/>
              <a:rect l="l" t="t" r="r" b="b"/>
              <a:pathLst>
                <a:path w="15435" h="15878" extrusionOk="0">
                  <a:moveTo>
                    <a:pt x="8048" y="685"/>
                  </a:moveTo>
                  <a:lnTo>
                    <a:pt x="8834" y="1138"/>
                  </a:lnTo>
                  <a:lnTo>
                    <a:pt x="7167" y="2507"/>
                  </a:lnTo>
                  <a:cubicBezTo>
                    <a:pt x="6911" y="2716"/>
                    <a:pt x="7108" y="3060"/>
                    <a:pt x="7360" y="3060"/>
                  </a:cubicBezTo>
                  <a:cubicBezTo>
                    <a:pt x="7425" y="3060"/>
                    <a:pt x="7494" y="3037"/>
                    <a:pt x="7560" y="2983"/>
                  </a:cubicBezTo>
                  <a:lnTo>
                    <a:pt x="9405" y="1471"/>
                  </a:lnTo>
                  <a:lnTo>
                    <a:pt x="12453" y="3233"/>
                  </a:lnTo>
                  <a:lnTo>
                    <a:pt x="11929" y="6365"/>
                  </a:lnTo>
                  <a:cubicBezTo>
                    <a:pt x="11785" y="6466"/>
                    <a:pt x="11146" y="6876"/>
                    <a:pt x="10098" y="6876"/>
                  </a:cubicBezTo>
                  <a:cubicBezTo>
                    <a:pt x="9423" y="6876"/>
                    <a:pt x="8577" y="6706"/>
                    <a:pt x="7584" y="6174"/>
                  </a:cubicBezTo>
                  <a:cubicBezTo>
                    <a:pt x="6509" y="5593"/>
                    <a:pt x="5584" y="5417"/>
                    <a:pt x="4857" y="5417"/>
                  </a:cubicBezTo>
                  <a:cubicBezTo>
                    <a:pt x="4497" y="5417"/>
                    <a:pt x="4185" y="5460"/>
                    <a:pt x="3928" y="5519"/>
                  </a:cubicBezTo>
                  <a:cubicBezTo>
                    <a:pt x="3655" y="5579"/>
                    <a:pt x="3405" y="5662"/>
                    <a:pt x="3155" y="5781"/>
                  </a:cubicBezTo>
                  <a:cubicBezTo>
                    <a:pt x="3357" y="4912"/>
                    <a:pt x="3845" y="4138"/>
                    <a:pt x="4536" y="3567"/>
                  </a:cubicBezTo>
                  <a:lnTo>
                    <a:pt x="8048" y="685"/>
                  </a:lnTo>
                  <a:close/>
                  <a:moveTo>
                    <a:pt x="4859" y="6036"/>
                  </a:moveTo>
                  <a:cubicBezTo>
                    <a:pt x="5517" y="6036"/>
                    <a:pt x="6332" y="6204"/>
                    <a:pt x="7286" y="6722"/>
                  </a:cubicBezTo>
                  <a:cubicBezTo>
                    <a:pt x="8405" y="7317"/>
                    <a:pt x="9358" y="7496"/>
                    <a:pt x="10096" y="7496"/>
                  </a:cubicBezTo>
                  <a:cubicBezTo>
                    <a:pt x="10394" y="7496"/>
                    <a:pt x="10679" y="7472"/>
                    <a:pt x="10965" y="7412"/>
                  </a:cubicBezTo>
                  <a:cubicBezTo>
                    <a:pt x="11251" y="7353"/>
                    <a:pt x="11525" y="7270"/>
                    <a:pt x="11798" y="7151"/>
                  </a:cubicBezTo>
                  <a:lnTo>
                    <a:pt x="11798" y="7151"/>
                  </a:lnTo>
                  <a:lnTo>
                    <a:pt x="11703" y="7710"/>
                  </a:lnTo>
                  <a:cubicBezTo>
                    <a:pt x="11548" y="8639"/>
                    <a:pt x="11084" y="9484"/>
                    <a:pt x="10382" y="10103"/>
                  </a:cubicBezTo>
                  <a:cubicBezTo>
                    <a:pt x="10274" y="10056"/>
                    <a:pt x="10155" y="10020"/>
                    <a:pt x="10048" y="9972"/>
                  </a:cubicBezTo>
                  <a:cubicBezTo>
                    <a:pt x="8834" y="9508"/>
                    <a:pt x="7738" y="8794"/>
                    <a:pt x="6822" y="7877"/>
                  </a:cubicBezTo>
                  <a:lnTo>
                    <a:pt x="6381" y="7436"/>
                  </a:lnTo>
                  <a:cubicBezTo>
                    <a:pt x="6142" y="7191"/>
                    <a:pt x="5827" y="7069"/>
                    <a:pt x="5512" y="7069"/>
                  </a:cubicBezTo>
                  <a:cubicBezTo>
                    <a:pt x="5201" y="7069"/>
                    <a:pt x="4891" y="7188"/>
                    <a:pt x="4655" y="7424"/>
                  </a:cubicBezTo>
                  <a:cubicBezTo>
                    <a:pt x="4167" y="7901"/>
                    <a:pt x="4178" y="8675"/>
                    <a:pt x="4655" y="9151"/>
                  </a:cubicBezTo>
                  <a:lnTo>
                    <a:pt x="6488" y="10972"/>
                  </a:lnTo>
                  <a:cubicBezTo>
                    <a:pt x="6381" y="10949"/>
                    <a:pt x="6274" y="10913"/>
                    <a:pt x="6179" y="10865"/>
                  </a:cubicBezTo>
                  <a:cubicBezTo>
                    <a:pt x="5595" y="10651"/>
                    <a:pt x="5048" y="10329"/>
                    <a:pt x="4559" y="9937"/>
                  </a:cubicBezTo>
                  <a:cubicBezTo>
                    <a:pt x="4286" y="9722"/>
                    <a:pt x="4047" y="9460"/>
                    <a:pt x="3833" y="9175"/>
                  </a:cubicBezTo>
                  <a:lnTo>
                    <a:pt x="3714" y="9008"/>
                  </a:lnTo>
                  <a:cubicBezTo>
                    <a:pt x="3238" y="8282"/>
                    <a:pt x="3000" y="7424"/>
                    <a:pt x="3035" y="6555"/>
                  </a:cubicBezTo>
                  <a:cubicBezTo>
                    <a:pt x="3256" y="6406"/>
                    <a:pt x="3884" y="6036"/>
                    <a:pt x="4859" y="6036"/>
                  </a:cubicBezTo>
                  <a:close/>
                  <a:moveTo>
                    <a:pt x="5869" y="11413"/>
                  </a:moveTo>
                  <a:lnTo>
                    <a:pt x="5952" y="11449"/>
                  </a:lnTo>
                  <a:cubicBezTo>
                    <a:pt x="6179" y="11532"/>
                    <a:pt x="6417" y="11603"/>
                    <a:pt x="6655" y="11663"/>
                  </a:cubicBezTo>
                  <a:cubicBezTo>
                    <a:pt x="6584" y="11734"/>
                    <a:pt x="6488" y="11770"/>
                    <a:pt x="6381" y="11770"/>
                  </a:cubicBezTo>
                  <a:cubicBezTo>
                    <a:pt x="6286" y="11770"/>
                    <a:pt x="6191" y="11734"/>
                    <a:pt x="6119" y="11663"/>
                  </a:cubicBezTo>
                  <a:lnTo>
                    <a:pt x="5869" y="11413"/>
                  </a:lnTo>
                  <a:close/>
                  <a:moveTo>
                    <a:pt x="7995" y="0"/>
                  </a:moveTo>
                  <a:cubicBezTo>
                    <a:pt x="7927" y="0"/>
                    <a:pt x="7861" y="21"/>
                    <a:pt x="7810" y="66"/>
                  </a:cubicBezTo>
                  <a:lnTo>
                    <a:pt x="4143" y="3091"/>
                  </a:lnTo>
                  <a:cubicBezTo>
                    <a:pt x="3155" y="3912"/>
                    <a:pt x="2535" y="5091"/>
                    <a:pt x="2428" y="6377"/>
                  </a:cubicBezTo>
                  <a:lnTo>
                    <a:pt x="2428" y="6400"/>
                  </a:lnTo>
                  <a:cubicBezTo>
                    <a:pt x="2321" y="6079"/>
                    <a:pt x="2226" y="5746"/>
                    <a:pt x="2154" y="5412"/>
                  </a:cubicBezTo>
                  <a:cubicBezTo>
                    <a:pt x="2049" y="4932"/>
                    <a:pt x="1633" y="4590"/>
                    <a:pt x="1155" y="4590"/>
                  </a:cubicBezTo>
                  <a:cubicBezTo>
                    <a:pt x="1147" y="4590"/>
                    <a:pt x="1139" y="4590"/>
                    <a:pt x="1130" y="4591"/>
                  </a:cubicBezTo>
                  <a:cubicBezTo>
                    <a:pt x="1124" y="4591"/>
                    <a:pt x="1117" y="4591"/>
                    <a:pt x="1111" y="4591"/>
                  </a:cubicBezTo>
                  <a:cubicBezTo>
                    <a:pt x="478" y="4591"/>
                    <a:pt x="0" y="5157"/>
                    <a:pt x="83" y="5781"/>
                  </a:cubicBezTo>
                  <a:cubicBezTo>
                    <a:pt x="392" y="8198"/>
                    <a:pt x="1392" y="10484"/>
                    <a:pt x="2964" y="12342"/>
                  </a:cubicBezTo>
                  <a:cubicBezTo>
                    <a:pt x="3155" y="12568"/>
                    <a:pt x="3345" y="12770"/>
                    <a:pt x="3559" y="12973"/>
                  </a:cubicBezTo>
                  <a:lnTo>
                    <a:pt x="2952" y="14020"/>
                  </a:lnTo>
                  <a:lnTo>
                    <a:pt x="1285" y="13068"/>
                  </a:lnTo>
                  <a:cubicBezTo>
                    <a:pt x="1233" y="13039"/>
                    <a:pt x="1181" y="13026"/>
                    <a:pt x="1133" y="13026"/>
                  </a:cubicBezTo>
                  <a:cubicBezTo>
                    <a:pt x="864" y="13026"/>
                    <a:pt x="693" y="13422"/>
                    <a:pt x="976" y="13604"/>
                  </a:cubicBezTo>
                  <a:lnTo>
                    <a:pt x="4833" y="15830"/>
                  </a:lnTo>
                  <a:cubicBezTo>
                    <a:pt x="4881" y="15854"/>
                    <a:pt x="4929" y="15866"/>
                    <a:pt x="4976" y="15878"/>
                  </a:cubicBezTo>
                  <a:cubicBezTo>
                    <a:pt x="5298" y="15866"/>
                    <a:pt x="5405" y="15449"/>
                    <a:pt x="5131" y="15294"/>
                  </a:cubicBezTo>
                  <a:lnTo>
                    <a:pt x="3476" y="14330"/>
                  </a:lnTo>
                  <a:lnTo>
                    <a:pt x="4024" y="13389"/>
                  </a:lnTo>
                  <a:cubicBezTo>
                    <a:pt x="4679" y="13937"/>
                    <a:pt x="5405" y="14390"/>
                    <a:pt x="6191" y="14723"/>
                  </a:cubicBezTo>
                  <a:lnTo>
                    <a:pt x="8858" y="15842"/>
                  </a:lnTo>
                  <a:cubicBezTo>
                    <a:pt x="8893" y="15854"/>
                    <a:pt x="8929" y="15866"/>
                    <a:pt x="8977" y="15866"/>
                  </a:cubicBezTo>
                  <a:cubicBezTo>
                    <a:pt x="9096" y="15866"/>
                    <a:pt x="9215" y="15794"/>
                    <a:pt x="9262" y="15675"/>
                  </a:cubicBezTo>
                  <a:cubicBezTo>
                    <a:pt x="9322" y="15521"/>
                    <a:pt x="9251" y="15342"/>
                    <a:pt x="9096" y="15271"/>
                  </a:cubicBezTo>
                  <a:lnTo>
                    <a:pt x="6429" y="14151"/>
                  </a:lnTo>
                  <a:cubicBezTo>
                    <a:pt x="5274" y="13651"/>
                    <a:pt x="4238" y="12901"/>
                    <a:pt x="3428" y="11937"/>
                  </a:cubicBezTo>
                  <a:cubicBezTo>
                    <a:pt x="1928" y="10163"/>
                    <a:pt x="976" y="7984"/>
                    <a:pt x="690" y="5686"/>
                  </a:cubicBezTo>
                  <a:cubicBezTo>
                    <a:pt x="678" y="5555"/>
                    <a:pt x="714" y="5436"/>
                    <a:pt x="797" y="5341"/>
                  </a:cubicBezTo>
                  <a:cubicBezTo>
                    <a:pt x="886" y="5243"/>
                    <a:pt x="1000" y="5199"/>
                    <a:pt x="1114" y="5199"/>
                  </a:cubicBezTo>
                  <a:cubicBezTo>
                    <a:pt x="1305" y="5199"/>
                    <a:pt x="1490" y="5326"/>
                    <a:pt x="1535" y="5543"/>
                  </a:cubicBezTo>
                  <a:cubicBezTo>
                    <a:pt x="1845" y="6900"/>
                    <a:pt x="2404" y="8186"/>
                    <a:pt x="3190" y="9341"/>
                  </a:cubicBezTo>
                  <a:cubicBezTo>
                    <a:pt x="3238" y="9413"/>
                    <a:pt x="3274" y="9472"/>
                    <a:pt x="3321" y="9532"/>
                  </a:cubicBezTo>
                  <a:cubicBezTo>
                    <a:pt x="3678" y="10020"/>
                    <a:pt x="4071" y="10484"/>
                    <a:pt x="4500" y="10913"/>
                  </a:cubicBezTo>
                  <a:lnTo>
                    <a:pt x="5679" y="12092"/>
                  </a:lnTo>
                  <a:cubicBezTo>
                    <a:pt x="5892" y="12297"/>
                    <a:pt x="6128" y="12383"/>
                    <a:pt x="6354" y="12383"/>
                  </a:cubicBezTo>
                  <a:cubicBezTo>
                    <a:pt x="7112" y="12383"/>
                    <a:pt x="7760" y="11411"/>
                    <a:pt x="7072" y="10687"/>
                  </a:cubicBezTo>
                  <a:lnTo>
                    <a:pt x="5083" y="8698"/>
                  </a:lnTo>
                  <a:cubicBezTo>
                    <a:pt x="4857" y="8472"/>
                    <a:pt x="4857" y="8091"/>
                    <a:pt x="5083" y="7865"/>
                  </a:cubicBezTo>
                  <a:cubicBezTo>
                    <a:pt x="5202" y="7746"/>
                    <a:pt x="5354" y="7686"/>
                    <a:pt x="5506" y="7686"/>
                  </a:cubicBezTo>
                  <a:cubicBezTo>
                    <a:pt x="5658" y="7686"/>
                    <a:pt x="5810" y="7746"/>
                    <a:pt x="5929" y="7865"/>
                  </a:cubicBezTo>
                  <a:lnTo>
                    <a:pt x="6369" y="8305"/>
                  </a:lnTo>
                  <a:cubicBezTo>
                    <a:pt x="7346" y="9294"/>
                    <a:pt x="8524" y="10056"/>
                    <a:pt x="9822" y="10544"/>
                  </a:cubicBezTo>
                  <a:cubicBezTo>
                    <a:pt x="11394" y="11151"/>
                    <a:pt x="12775" y="12175"/>
                    <a:pt x="13811" y="13508"/>
                  </a:cubicBezTo>
                  <a:lnTo>
                    <a:pt x="14763" y="14735"/>
                  </a:lnTo>
                  <a:cubicBezTo>
                    <a:pt x="14830" y="14821"/>
                    <a:pt x="14914" y="14857"/>
                    <a:pt x="14996" y="14857"/>
                  </a:cubicBezTo>
                  <a:cubicBezTo>
                    <a:pt x="15222" y="14857"/>
                    <a:pt x="15434" y="14589"/>
                    <a:pt x="15251" y="14354"/>
                  </a:cubicBezTo>
                  <a:lnTo>
                    <a:pt x="15251" y="14354"/>
                  </a:lnTo>
                  <a:lnTo>
                    <a:pt x="15263" y="14366"/>
                  </a:lnTo>
                  <a:lnTo>
                    <a:pt x="14311" y="13139"/>
                  </a:lnTo>
                  <a:cubicBezTo>
                    <a:pt x="13418" y="11984"/>
                    <a:pt x="12287" y="11044"/>
                    <a:pt x="10989" y="10389"/>
                  </a:cubicBezTo>
                  <a:cubicBezTo>
                    <a:pt x="11679" y="9687"/>
                    <a:pt x="12156" y="8794"/>
                    <a:pt x="12310" y="7817"/>
                  </a:cubicBezTo>
                  <a:lnTo>
                    <a:pt x="13096" y="3126"/>
                  </a:lnTo>
                  <a:cubicBezTo>
                    <a:pt x="13120" y="2995"/>
                    <a:pt x="13061" y="2864"/>
                    <a:pt x="12941" y="2805"/>
                  </a:cubicBezTo>
                  <a:lnTo>
                    <a:pt x="8167" y="43"/>
                  </a:lnTo>
                  <a:cubicBezTo>
                    <a:pt x="8112" y="15"/>
                    <a:pt x="8053" y="0"/>
                    <a:pt x="7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2"/>
            <p:cNvSpPr/>
            <p:nvPr/>
          </p:nvSpPr>
          <p:spPr>
            <a:xfrm>
              <a:off x="2681575" y="1928950"/>
              <a:ext cx="15500" cy="14900"/>
            </a:xfrm>
            <a:custGeom>
              <a:avLst/>
              <a:gdLst/>
              <a:ahLst/>
              <a:cxnLst/>
              <a:rect l="l" t="t" r="r" b="b"/>
              <a:pathLst>
                <a:path w="620" h="596" extrusionOk="0">
                  <a:moveTo>
                    <a:pt x="310" y="0"/>
                  </a:moveTo>
                  <a:cubicBezTo>
                    <a:pt x="161" y="0"/>
                    <a:pt x="12" y="95"/>
                    <a:pt x="0" y="286"/>
                  </a:cubicBezTo>
                  <a:cubicBezTo>
                    <a:pt x="0" y="452"/>
                    <a:pt x="131" y="595"/>
                    <a:pt x="310" y="595"/>
                  </a:cubicBezTo>
                  <a:cubicBezTo>
                    <a:pt x="477" y="595"/>
                    <a:pt x="620" y="452"/>
                    <a:pt x="620" y="286"/>
                  </a:cubicBezTo>
                  <a:cubicBezTo>
                    <a:pt x="608" y="95"/>
                    <a:pt x="459"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42"/>
          <p:cNvGrpSpPr/>
          <p:nvPr/>
        </p:nvGrpSpPr>
        <p:grpSpPr>
          <a:xfrm>
            <a:off x="4327339" y="3945973"/>
            <a:ext cx="275481" cy="331587"/>
            <a:chOff x="428975" y="2312325"/>
            <a:chExt cx="330075" cy="397300"/>
          </a:xfrm>
        </p:grpSpPr>
        <p:sp>
          <p:nvSpPr>
            <p:cNvPr id="840" name="Google Shape;840;p42"/>
            <p:cNvSpPr/>
            <p:nvPr/>
          </p:nvSpPr>
          <p:spPr>
            <a:xfrm>
              <a:off x="428975" y="2513275"/>
              <a:ext cx="159200" cy="195850"/>
            </a:xfrm>
            <a:custGeom>
              <a:avLst/>
              <a:gdLst/>
              <a:ahLst/>
              <a:cxnLst/>
              <a:rect l="l" t="t" r="r" b="b"/>
              <a:pathLst>
                <a:path w="6368" h="7834" extrusionOk="0">
                  <a:moveTo>
                    <a:pt x="3808" y="690"/>
                  </a:moveTo>
                  <a:lnTo>
                    <a:pt x="5677" y="1773"/>
                  </a:lnTo>
                  <a:lnTo>
                    <a:pt x="5320" y="3273"/>
                  </a:lnTo>
                  <a:cubicBezTo>
                    <a:pt x="5292" y="3276"/>
                    <a:pt x="5258" y="3278"/>
                    <a:pt x="5221" y="3278"/>
                  </a:cubicBezTo>
                  <a:cubicBezTo>
                    <a:pt x="4957" y="3278"/>
                    <a:pt x="4476" y="3178"/>
                    <a:pt x="3987" y="2595"/>
                  </a:cubicBezTo>
                  <a:cubicBezTo>
                    <a:pt x="3665" y="2178"/>
                    <a:pt x="3213" y="1880"/>
                    <a:pt x="2701" y="1749"/>
                  </a:cubicBezTo>
                  <a:lnTo>
                    <a:pt x="3808" y="690"/>
                  </a:lnTo>
                  <a:close/>
                  <a:moveTo>
                    <a:pt x="2309" y="2328"/>
                  </a:moveTo>
                  <a:cubicBezTo>
                    <a:pt x="2574" y="2328"/>
                    <a:pt x="3029" y="2429"/>
                    <a:pt x="3498" y="2999"/>
                  </a:cubicBezTo>
                  <a:cubicBezTo>
                    <a:pt x="4117" y="3726"/>
                    <a:pt x="4737" y="3892"/>
                    <a:pt x="5141" y="3904"/>
                  </a:cubicBezTo>
                  <a:cubicBezTo>
                    <a:pt x="4999" y="4297"/>
                    <a:pt x="4689" y="4619"/>
                    <a:pt x="4296" y="4797"/>
                  </a:cubicBezTo>
                  <a:cubicBezTo>
                    <a:pt x="4100" y="4885"/>
                    <a:pt x="3889" y="4928"/>
                    <a:pt x="3680" y="4928"/>
                  </a:cubicBezTo>
                  <a:cubicBezTo>
                    <a:pt x="3406" y="4928"/>
                    <a:pt x="3134" y="4855"/>
                    <a:pt x="2891" y="4714"/>
                  </a:cubicBezTo>
                  <a:lnTo>
                    <a:pt x="2653" y="4583"/>
                  </a:lnTo>
                  <a:cubicBezTo>
                    <a:pt x="1867" y="4119"/>
                    <a:pt x="1629" y="3095"/>
                    <a:pt x="2129" y="2344"/>
                  </a:cubicBezTo>
                  <a:cubicBezTo>
                    <a:pt x="2170" y="2336"/>
                    <a:pt x="2231" y="2328"/>
                    <a:pt x="2309" y="2328"/>
                  </a:cubicBezTo>
                  <a:close/>
                  <a:moveTo>
                    <a:pt x="3742" y="1"/>
                  </a:moveTo>
                  <a:cubicBezTo>
                    <a:pt x="3668" y="1"/>
                    <a:pt x="3595" y="28"/>
                    <a:pt x="3534" y="82"/>
                  </a:cubicBezTo>
                  <a:lnTo>
                    <a:pt x="1915" y="1630"/>
                  </a:lnTo>
                  <a:cubicBezTo>
                    <a:pt x="915" y="2595"/>
                    <a:pt x="1046" y="4238"/>
                    <a:pt x="2189" y="5023"/>
                  </a:cubicBezTo>
                  <a:lnTo>
                    <a:pt x="1320" y="6547"/>
                  </a:lnTo>
                  <a:lnTo>
                    <a:pt x="629" y="6143"/>
                  </a:lnTo>
                  <a:cubicBezTo>
                    <a:pt x="569" y="6106"/>
                    <a:pt x="510" y="6090"/>
                    <a:pt x="455" y="6090"/>
                  </a:cubicBezTo>
                  <a:cubicBezTo>
                    <a:pt x="174" y="6090"/>
                    <a:pt x="1" y="6509"/>
                    <a:pt x="319" y="6678"/>
                  </a:cubicBezTo>
                  <a:lnTo>
                    <a:pt x="1272" y="7238"/>
                  </a:lnTo>
                  <a:lnTo>
                    <a:pt x="2224" y="7786"/>
                  </a:lnTo>
                  <a:cubicBezTo>
                    <a:pt x="2272" y="7809"/>
                    <a:pt x="2320" y="7833"/>
                    <a:pt x="2379" y="7833"/>
                  </a:cubicBezTo>
                  <a:cubicBezTo>
                    <a:pt x="2689" y="7821"/>
                    <a:pt x="2796" y="7405"/>
                    <a:pt x="2522" y="7250"/>
                  </a:cubicBezTo>
                  <a:lnTo>
                    <a:pt x="1855" y="6857"/>
                  </a:lnTo>
                  <a:lnTo>
                    <a:pt x="2724" y="5333"/>
                  </a:lnTo>
                  <a:cubicBezTo>
                    <a:pt x="3034" y="5482"/>
                    <a:pt x="3358" y="5551"/>
                    <a:pt x="3674" y="5551"/>
                  </a:cubicBezTo>
                  <a:cubicBezTo>
                    <a:pt x="4648" y="5551"/>
                    <a:pt x="5557" y="4896"/>
                    <a:pt x="5808" y="3880"/>
                  </a:cubicBezTo>
                  <a:lnTo>
                    <a:pt x="6332" y="1702"/>
                  </a:lnTo>
                  <a:cubicBezTo>
                    <a:pt x="6368" y="1571"/>
                    <a:pt x="6308" y="1428"/>
                    <a:pt x="6189" y="1356"/>
                  </a:cubicBezTo>
                  <a:lnTo>
                    <a:pt x="3903" y="47"/>
                  </a:lnTo>
                  <a:cubicBezTo>
                    <a:pt x="3852" y="16"/>
                    <a:pt x="3797" y="1"/>
                    <a:pt x="37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2"/>
            <p:cNvSpPr/>
            <p:nvPr/>
          </p:nvSpPr>
          <p:spPr>
            <a:xfrm>
              <a:off x="595600" y="2335225"/>
              <a:ext cx="163450" cy="374400"/>
            </a:xfrm>
            <a:custGeom>
              <a:avLst/>
              <a:gdLst/>
              <a:ahLst/>
              <a:cxnLst/>
              <a:rect l="l" t="t" r="r" b="b"/>
              <a:pathLst>
                <a:path w="6538" h="14976" extrusionOk="0">
                  <a:moveTo>
                    <a:pt x="3043" y="1"/>
                  </a:moveTo>
                  <a:cubicBezTo>
                    <a:pt x="2957" y="1"/>
                    <a:pt x="2868" y="39"/>
                    <a:pt x="2798" y="132"/>
                  </a:cubicBezTo>
                  <a:cubicBezTo>
                    <a:pt x="2179" y="965"/>
                    <a:pt x="1441" y="2311"/>
                    <a:pt x="1441" y="3966"/>
                  </a:cubicBezTo>
                  <a:cubicBezTo>
                    <a:pt x="1441" y="5466"/>
                    <a:pt x="834" y="6359"/>
                    <a:pt x="310" y="6835"/>
                  </a:cubicBezTo>
                  <a:cubicBezTo>
                    <a:pt x="108" y="7026"/>
                    <a:pt x="0" y="7311"/>
                    <a:pt x="48" y="7597"/>
                  </a:cubicBezTo>
                  <a:cubicBezTo>
                    <a:pt x="84" y="7871"/>
                    <a:pt x="262" y="8109"/>
                    <a:pt x="512" y="8240"/>
                  </a:cubicBezTo>
                  <a:lnTo>
                    <a:pt x="762" y="8359"/>
                  </a:lnTo>
                  <a:cubicBezTo>
                    <a:pt x="977" y="8454"/>
                    <a:pt x="1167" y="8562"/>
                    <a:pt x="1358" y="8669"/>
                  </a:cubicBezTo>
                  <a:lnTo>
                    <a:pt x="1358" y="9383"/>
                  </a:lnTo>
                  <a:cubicBezTo>
                    <a:pt x="1358" y="9478"/>
                    <a:pt x="1346" y="9586"/>
                    <a:pt x="1310" y="9681"/>
                  </a:cubicBezTo>
                  <a:lnTo>
                    <a:pt x="1215" y="9907"/>
                  </a:lnTo>
                  <a:cubicBezTo>
                    <a:pt x="1096" y="10217"/>
                    <a:pt x="1143" y="10550"/>
                    <a:pt x="1334" y="10812"/>
                  </a:cubicBezTo>
                  <a:lnTo>
                    <a:pt x="1334" y="10919"/>
                  </a:lnTo>
                  <a:cubicBezTo>
                    <a:pt x="1334" y="11145"/>
                    <a:pt x="1441" y="11371"/>
                    <a:pt x="1632" y="11514"/>
                  </a:cubicBezTo>
                  <a:lnTo>
                    <a:pt x="1632" y="11991"/>
                  </a:lnTo>
                  <a:cubicBezTo>
                    <a:pt x="1632" y="12907"/>
                    <a:pt x="2370" y="13646"/>
                    <a:pt x="3287" y="13646"/>
                  </a:cubicBezTo>
                  <a:lnTo>
                    <a:pt x="4227" y="13646"/>
                  </a:lnTo>
                  <a:cubicBezTo>
                    <a:pt x="4775" y="13646"/>
                    <a:pt x="5287" y="13919"/>
                    <a:pt x="5573" y="14384"/>
                  </a:cubicBezTo>
                  <a:lnTo>
                    <a:pt x="5846" y="14824"/>
                  </a:lnTo>
                  <a:cubicBezTo>
                    <a:pt x="5914" y="14931"/>
                    <a:pt x="6009" y="14975"/>
                    <a:pt x="6103" y="14975"/>
                  </a:cubicBezTo>
                  <a:cubicBezTo>
                    <a:pt x="6324" y="14975"/>
                    <a:pt x="6537" y="14733"/>
                    <a:pt x="6370" y="14491"/>
                  </a:cubicBezTo>
                  <a:lnTo>
                    <a:pt x="6382" y="14479"/>
                  </a:lnTo>
                  <a:lnTo>
                    <a:pt x="6108" y="14050"/>
                  </a:lnTo>
                  <a:cubicBezTo>
                    <a:pt x="5704" y="13407"/>
                    <a:pt x="4989" y="13015"/>
                    <a:pt x="4239" y="13015"/>
                  </a:cubicBezTo>
                  <a:lnTo>
                    <a:pt x="3287" y="13015"/>
                  </a:lnTo>
                  <a:cubicBezTo>
                    <a:pt x="2715" y="13015"/>
                    <a:pt x="2251" y="12550"/>
                    <a:pt x="2251" y="11979"/>
                  </a:cubicBezTo>
                  <a:lnTo>
                    <a:pt x="2251" y="11324"/>
                  </a:lnTo>
                  <a:cubicBezTo>
                    <a:pt x="2251" y="11205"/>
                    <a:pt x="2167" y="11086"/>
                    <a:pt x="2060" y="11038"/>
                  </a:cubicBezTo>
                  <a:lnTo>
                    <a:pt x="2048" y="11038"/>
                  </a:lnTo>
                  <a:cubicBezTo>
                    <a:pt x="1989" y="11014"/>
                    <a:pt x="1953" y="10967"/>
                    <a:pt x="1965" y="10919"/>
                  </a:cubicBezTo>
                  <a:lnTo>
                    <a:pt x="1965" y="10705"/>
                  </a:lnTo>
                  <a:cubicBezTo>
                    <a:pt x="1953" y="10633"/>
                    <a:pt x="1941" y="10574"/>
                    <a:pt x="1894" y="10514"/>
                  </a:cubicBezTo>
                  <a:lnTo>
                    <a:pt x="1822" y="10431"/>
                  </a:lnTo>
                  <a:cubicBezTo>
                    <a:pt x="1763" y="10348"/>
                    <a:pt x="1751" y="10240"/>
                    <a:pt x="1786" y="10145"/>
                  </a:cubicBezTo>
                  <a:lnTo>
                    <a:pt x="1882" y="9919"/>
                  </a:lnTo>
                  <a:cubicBezTo>
                    <a:pt x="1953" y="9752"/>
                    <a:pt x="1977" y="9574"/>
                    <a:pt x="1989" y="9395"/>
                  </a:cubicBezTo>
                  <a:lnTo>
                    <a:pt x="1989" y="8574"/>
                  </a:lnTo>
                  <a:cubicBezTo>
                    <a:pt x="1989" y="8252"/>
                    <a:pt x="1620" y="8085"/>
                    <a:pt x="1036" y="7800"/>
                  </a:cubicBezTo>
                  <a:lnTo>
                    <a:pt x="786" y="7681"/>
                  </a:lnTo>
                  <a:cubicBezTo>
                    <a:pt x="715" y="7645"/>
                    <a:pt x="667" y="7585"/>
                    <a:pt x="655" y="7502"/>
                  </a:cubicBezTo>
                  <a:cubicBezTo>
                    <a:pt x="643" y="7419"/>
                    <a:pt x="679" y="7347"/>
                    <a:pt x="739" y="7288"/>
                  </a:cubicBezTo>
                  <a:cubicBezTo>
                    <a:pt x="1346" y="6728"/>
                    <a:pt x="2060" y="5692"/>
                    <a:pt x="2060" y="3966"/>
                  </a:cubicBezTo>
                  <a:cubicBezTo>
                    <a:pt x="2060" y="2478"/>
                    <a:pt x="2739" y="1263"/>
                    <a:pt x="3298" y="501"/>
                  </a:cubicBezTo>
                  <a:cubicBezTo>
                    <a:pt x="3479" y="260"/>
                    <a:pt x="3268"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2"/>
            <p:cNvSpPr/>
            <p:nvPr/>
          </p:nvSpPr>
          <p:spPr>
            <a:xfrm>
              <a:off x="681325" y="2312325"/>
              <a:ext cx="21875" cy="16100"/>
            </a:xfrm>
            <a:custGeom>
              <a:avLst/>
              <a:gdLst/>
              <a:ahLst/>
              <a:cxnLst/>
              <a:rect l="l" t="t" r="r" b="b"/>
              <a:pathLst>
                <a:path w="875" h="644" extrusionOk="0">
                  <a:moveTo>
                    <a:pt x="431" y="0"/>
                  </a:moveTo>
                  <a:cubicBezTo>
                    <a:pt x="364" y="0"/>
                    <a:pt x="293" y="25"/>
                    <a:pt x="227" y="84"/>
                  </a:cubicBezTo>
                  <a:lnTo>
                    <a:pt x="203" y="107"/>
                  </a:lnTo>
                  <a:cubicBezTo>
                    <a:pt x="0" y="298"/>
                    <a:pt x="131" y="643"/>
                    <a:pt x="417" y="643"/>
                  </a:cubicBezTo>
                  <a:cubicBezTo>
                    <a:pt x="489" y="643"/>
                    <a:pt x="572" y="607"/>
                    <a:pt x="620" y="560"/>
                  </a:cubicBezTo>
                  <a:lnTo>
                    <a:pt x="631" y="548"/>
                  </a:lnTo>
                  <a:cubicBezTo>
                    <a:pt x="875" y="333"/>
                    <a:pt x="677" y="0"/>
                    <a:pt x="4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3" name="Google Shape;843;p42"/>
          <p:cNvSpPr txBox="1">
            <a:spLocks noGrp="1"/>
          </p:cNvSpPr>
          <p:nvPr>
            <p:ph type="title" idx="3"/>
          </p:nvPr>
        </p:nvSpPr>
        <p:spPr>
          <a:xfrm>
            <a:off x="6595323" y="1406450"/>
            <a:ext cx="1478100" cy="53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a:t>Sulphates </a:t>
            </a:r>
            <a:endParaRPr/>
          </a:p>
        </p:txBody>
      </p:sp>
      <p:sp>
        <p:nvSpPr>
          <p:cNvPr id="844" name="Google Shape;844;p42"/>
          <p:cNvSpPr txBox="1">
            <a:spLocks noGrp="1"/>
          </p:cNvSpPr>
          <p:nvPr>
            <p:ph type="title" idx="7"/>
          </p:nvPr>
        </p:nvSpPr>
        <p:spPr>
          <a:xfrm>
            <a:off x="6583402" y="2112950"/>
            <a:ext cx="1662900" cy="53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a:t>Alcohol</a:t>
            </a:r>
            <a:endParaRPr/>
          </a:p>
        </p:txBody>
      </p:sp>
      <p:sp>
        <p:nvSpPr>
          <p:cNvPr id="845" name="Google Shape;845;p42"/>
          <p:cNvSpPr/>
          <p:nvPr/>
        </p:nvSpPr>
        <p:spPr>
          <a:xfrm>
            <a:off x="5830925" y="1453727"/>
            <a:ext cx="536023" cy="535965"/>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2"/>
          <p:cNvSpPr/>
          <p:nvPr/>
        </p:nvSpPr>
        <p:spPr>
          <a:xfrm>
            <a:off x="5880403" y="1404250"/>
            <a:ext cx="536023" cy="535965"/>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2"/>
          <p:cNvSpPr/>
          <p:nvPr/>
        </p:nvSpPr>
        <p:spPr>
          <a:xfrm>
            <a:off x="5855663" y="2184971"/>
            <a:ext cx="536023" cy="535965"/>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2"/>
          <p:cNvSpPr/>
          <p:nvPr/>
        </p:nvSpPr>
        <p:spPr>
          <a:xfrm>
            <a:off x="5905140" y="2135494"/>
            <a:ext cx="536023" cy="535965"/>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9" name="Google Shape;849;p42"/>
          <p:cNvGrpSpPr/>
          <p:nvPr/>
        </p:nvGrpSpPr>
        <p:grpSpPr>
          <a:xfrm>
            <a:off x="5980706" y="1559375"/>
            <a:ext cx="335488" cy="225989"/>
            <a:chOff x="429400" y="1850200"/>
            <a:chExt cx="401975" cy="270775"/>
          </a:xfrm>
        </p:grpSpPr>
        <p:sp>
          <p:nvSpPr>
            <p:cNvPr id="850" name="Google Shape;850;p42"/>
            <p:cNvSpPr/>
            <p:nvPr/>
          </p:nvSpPr>
          <p:spPr>
            <a:xfrm>
              <a:off x="429400" y="1850200"/>
              <a:ext cx="401975" cy="270775"/>
            </a:xfrm>
            <a:custGeom>
              <a:avLst/>
              <a:gdLst/>
              <a:ahLst/>
              <a:cxnLst/>
              <a:rect l="l" t="t" r="r" b="b"/>
              <a:pathLst>
                <a:path w="16079" h="10831" extrusionOk="0">
                  <a:moveTo>
                    <a:pt x="11328" y="685"/>
                  </a:moveTo>
                  <a:lnTo>
                    <a:pt x="13661" y="2614"/>
                  </a:lnTo>
                  <a:cubicBezTo>
                    <a:pt x="14114" y="2983"/>
                    <a:pt x="14423" y="3483"/>
                    <a:pt x="14566" y="4055"/>
                  </a:cubicBezTo>
                  <a:lnTo>
                    <a:pt x="13971" y="4055"/>
                  </a:lnTo>
                  <a:cubicBezTo>
                    <a:pt x="13768" y="3591"/>
                    <a:pt x="13447" y="3174"/>
                    <a:pt x="13054" y="2852"/>
                  </a:cubicBezTo>
                  <a:lnTo>
                    <a:pt x="12411" y="2317"/>
                  </a:lnTo>
                  <a:cubicBezTo>
                    <a:pt x="12349" y="2270"/>
                    <a:pt x="12285" y="2251"/>
                    <a:pt x="12224" y="2251"/>
                  </a:cubicBezTo>
                  <a:cubicBezTo>
                    <a:pt x="11972" y="2251"/>
                    <a:pt x="11778" y="2594"/>
                    <a:pt x="12018" y="2805"/>
                  </a:cubicBezTo>
                  <a:lnTo>
                    <a:pt x="12661" y="3329"/>
                  </a:lnTo>
                  <a:cubicBezTo>
                    <a:pt x="12911" y="3531"/>
                    <a:pt x="13114" y="3781"/>
                    <a:pt x="13280" y="4055"/>
                  </a:cubicBezTo>
                  <a:lnTo>
                    <a:pt x="8720" y="4055"/>
                  </a:lnTo>
                  <a:lnTo>
                    <a:pt x="8434" y="2352"/>
                  </a:lnTo>
                  <a:lnTo>
                    <a:pt x="11328" y="685"/>
                  </a:lnTo>
                  <a:close/>
                  <a:moveTo>
                    <a:pt x="14649" y="4674"/>
                  </a:moveTo>
                  <a:cubicBezTo>
                    <a:pt x="14661" y="5496"/>
                    <a:pt x="14292" y="6293"/>
                    <a:pt x="13649" y="6805"/>
                  </a:cubicBezTo>
                  <a:cubicBezTo>
                    <a:pt x="13328" y="7067"/>
                    <a:pt x="12959" y="7281"/>
                    <a:pt x="12566" y="7424"/>
                  </a:cubicBezTo>
                  <a:lnTo>
                    <a:pt x="12578" y="7436"/>
                  </a:lnTo>
                  <a:cubicBezTo>
                    <a:pt x="12256" y="7558"/>
                    <a:pt x="11927" y="7615"/>
                    <a:pt x="11606" y="7615"/>
                  </a:cubicBezTo>
                  <a:cubicBezTo>
                    <a:pt x="10324" y="7615"/>
                    <a:pt x="9153" y="6705"/>
                    <a:pt x="8934" y="5353"/>
                  </a:cubicBezTo>
                  <a:lnTo>
                    <a:pt x="8815" y="4674"/>
                  </a:lnTo>
                  <a:close/>
                  <a:moveTo>
                    <a:pt x="4851" y="685"/>
                  </a:moveTo>
                  <a:lnTo>
                    <a:pt x="7744" y="2352"/>
                  </a:lnTo>
                  <a:lnTo>
                    <a:pt x="7458" y="4055"/>
                  </a:lnTo>
                  <a:lnTo>
                    <a:pt x="3862" y="4055"/>
                  </a:lnTo>
                  <a:cubicBezTo>
                    <a:pt x="3851" y="4054"/>
                    <a:pt x="3840" y="4054"/>
                    <a:pt x="3829" y="4054"/>
                  </a:cubicBezTo>
                  <a:cubicBezTo>
                    <a:pt x="3429" y="4054"/>
                    <a:pt x="3433" y="4675"/>
                    <a:pt x="3840" y="4675"/>
                  </a:cubicBezTo>
                  <a:cubicBezTo>
                    <a:pt x="3847" y="4675"/>
                    <a:pt x="3855" y="4674"/>
                    <a:pt x="3862" y="4674"/>
                  </a:cubicBezTo>
                  <a:lnTo>
                    <a:pt x="7363" y="4674"/>
                  </a:lnTo>
                  <a:lnTo>
                    <a:pt x="7244" y="5353"/>
                  </a:lnTo>
                  <a:cubicBezTo>
                    <a:pt x="7125" y="6067"/>
                    <a:pt x="6720" y="6722"/>
                    <a:pt x="6113" y="7139"/>
                  </a:cubicBezTo>
                  <a:cubicBezTo>
                    <a:pt x="5651" y="7451"/>
                    <a:pt x="5114" y="7615"/>
                    <a:pt x="4573" y="7615"/>
                  </a:cubicBezTo>
                  <a:cubicBezTo>
                    <a:pt x="4250" y="7615"/>
                    <a:pt x="3924" y="7557"/>
                    <a:pt x="3612" y="7436"/>
                  </a:cubicBezTo>
                  <a:cubicBezTo>
                    <a:pt x="3219" y="7281"/>
                    <a:pt x="2862" y="7079"/>
                    <a:pt x="2541" y="6805"/>
                  </a:cubicBezTo>
                  <a:cubicBezTo>
                    <a:pt x="1195" y="5734"/>
                    <a:pt x="1195" y="3710"/>
                    <a:pt x="2517" y="2614"/>
                  </a:cubicBezTo>
                  <a:lnTo>
                    <a:pt x="4851" y="685"/>
                  </a:lnTo>
                  <a:close/>
                  <a:moveTo>
                    <a:pt x="11359" y="0"/>
                  </a:moveTo>
                  <a:cubicBezTo>
                    <a:pt x="11302" y="0"/>
                    <a:pt x="11246" y="15"/>
                    <a:pt x="11197" y="43"/>
                  </a:cubicBezTo>
                  <a:lnTo>
                    <a:pt x="8089" y="1840"/>
                  </a:lnTo>
                  <a:lnTo>
                    <a:pt x="4982" y="43"/>
                  </a:lnTo>
                  <a:cubicBezTo>
                    <a:pt x="4932" y="18"/>
                    <a:pt x="4880" y="5"/>
                    <a:pt x="4829" y="5"/>
                  </a:cubicBezTo>
                  <a:cubicBezTo>
                    <a:pt x="4757" y="5"/>
                    <a:pt x="4687" y="30"/>
                    <a:pt x="4624" y="78"/>
                  </a:cubicBezTo>
                  <a:lnTo>
                    <a:pt x="2124" y="2138"/>
                  </a:lnTo>
                  <a:cubicBezTo>
                    <a:pt x="493" y="3472"/>
                    <a:pt x="505" y="5972"/>
                    <a:pt x="2148" y="7293"/>
                  </a:cubicBezTo>
                  <a:cubicBezTo>
                    <a:pt x="2243" y="7377"/>
                    <a:pt x="2350" y="7460"/>
                    <a:pt x="2469" y="7532"/>
                  </a:cubicBezTo>
                  <a:lnTo>
                    <a:pt x="1433" y="9317"/>
                  </a:lnTo>
                  <a:lnTo>
                    <a:pt x="612" y="8841"/>
                  </a:lnTo>
                  <a:cubicBezTo>
                    <a:pt x="557" y="8810"/>
                    <a:pt x="503" y="8796"/>
                    <a:pt x="452" y="8796"/>
                  </a:cubicBezTo>
                  <a:cubicBezTo>
                    <a:pt x="175" y="8796"/>
                    <a:pt x="0" y="9206"/>
                    <a:pt x="302" y="9377"/>
                  </a:cubicBezTo>
                  <a:lnTo>
                    <a:pt x="1398" y="10008"/>
                  </a:lnTo>
                  <a:lnTo>
                    <a:pt x="2707" y="10770"/>
                  </a:lnTo>
                  <a:cubicBezTo>
                    <a:pt x="2770" y="10812"/>
                    <a:pt x="2832" y="10830"/>
                    <a:pt x="2889" y="10830"/>
                  </a:cubicBezTo>
                  <a:cubicBezTo>
                    <a:pt x="3172" y="10830"/>
                    <a:pt x="3353" y="10393"/>
                    <a:pt x="3017" y="10234"/>
                  </a:cubicBezTo>
                  <a:lnTo>
                    <a:pt x="1981" y="9627"/>
                  </a:lnTo>
                  <a:lnTo>
                    <a:pt x="3005" y="7841"/>
                  </a:lnTo>
                  <a:cubicBezTo>
                    <a:pt x="3136" y="7901"/>
                    <a:pt x="3267" y="7960"/>
                    <a:pt x="3386" y="8008"/>
                  </a:cubicBezTo>
                  <a:cubicBezTo>
                    <a:pt x="3786" y="8162"/>
                    <a:pt x="4193" y="8234"/>
                    <a:pt x="4591" y="8234"/>
                  </a:cubicBezTo>
                  <a:cubicBezTo>
                    <a:pt x="6161" y="8234"/>
                    <a:pt x="7590" y="7110"/>
                    <a:pt x="7875" y="5448"/>
                  </a:cubicBezTo>
                  <a:lnTo>
                    <a:pt x="8101" y="4091"/>
                  </a:lnTo>
                  <a:lnTo>
                    <a:pt x="8327" y="5448"/>
                  </a:lnTo>
                  <a:cubicBezTo>
                    <a:pt x="8603" y="7110"/>
                    <a:pt x="10030" y="8234"/>
                    <a:pt x="11599" y="8234"/>
                  </a:cubicBezTo>
                  <a:cubicBezTo>
                    <a:pt x="11997" y="8234"/>
                    <a:pt x="12404" y="8162"/>
                    <a:pt x="12804" y="8008"/>
                  </a:cubicBezTo>
                  <a:cubicBezTo>
                    <a:pt x="12935" y="7960"/>
                    <a:pt x="13054" y="7901"/>
                    <a:pt x="13185" y="7841"/>
                  </a:cubicBezTo>
                  <a:lnTo>
                    <a:pt x="14209" y="9627"/>
                  </a:lnTo>
                  <a:lnTo>
                    <a:pt x="13173" y="10234"/>
                  </a:lnTo>
                  <a:cubicBezTo>
                    <a:pt x="12949" y="10437"/>
                    <a:pt x="13107" y="10773"/>
                    <a:pt x="13373" y="10773"/>
                  </a:cubicBezTo>
                  <a:cubicBezTo>
                    <a:pt x="13404" y="10773"/>
                    <a:pt x="13437" y="10768"/>
                    <a:pt x="13471" y="10758"/>
                  </a:cubicBezTo>
                  <a:lnTo>
                    <a:pt x="14780" y="9996"/>
                  </a:lnTo>
                  <a:lnTo>
                    <a:pt x="15876" y="9365"/>
                  </a:lnTo>
                  <a:cubicBezTo>
                    <a:pt x="16019" y="9282"/>
                    <a:pt x="16078" y="9091"/>
                    <a:pt x="15995" y="8948"/>
                  </a:cubicBezTo>
                  <a:cubicBezTo>
                    <a:pt x="15939" y="8853"/>
                    <a:pt x="15836" y="8795"/>
                    <a:pt x="15728" y="8795"/>
                  </a:cubicBezTo>
                  <a:cubicBezTo>
                    <a:pt x="15673" y="8795"/>
                    <a:pt x="15618" y="8809"/>
                    <a:pt x="15566" y="8841"/>
                  </a:cubicBezTo>
                  <a:lnTo>
                    <a:pt x="14745" y="9317"/>
                  </a:lnTo>
                  <a:lnTo>
                    <a:pt x="13709" y="7520"/>
                  </a:lnTo>
                  <a:cubicBezTo>
                    <a:pt x="13828" y="7448"/>
                    <a:pt x="13935" y="7377"/>
                    <a:pt x="14042" y="7281"/>
                  </a:cubicBezTo>
                  <a:cubicBezTo>
                    <a:pt x="15673" y="5960"/>
                    <a:pt x="15685" y="3472"/>
                    <a:pt x="14054" y="2126"/>
                  </a:cubicBezTo>
                  <a:lnTo>
                    <a:pt x="11554" y="66"/>
                  </a:lnTo>
                  <a:cubicBezTo>
                    <a:pt x="11496" y="21"/>
                    <a:pt x="11427" y="0"/>
                    <a:pt x="11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2"/>
            <p:cNvSpPr/>
            <p:nvPr/>
          </p:nvSpPr>
          <p:spPr>
            <a:xfrm>
              <a:off x="481775" y="1951525"/>
              <a:ext cx="18600" cy="15550"/>
            </a:xfrm>
            <a:custGeom>
              <a:avLst/>
              <a:gdLst/>
              <a:ahLst/>
              <a:cxnLst/>
              <a:rect l="l" t="t" r="r" b="b"/>
              <a:pathLst>
                <a:path w="744" h="622" extrusionOk="0">
                  <a:moveTo>
                    <a:pt x="401" y="1"/>
                  </a:moveTo>
                  <a:cubicBezTo>
                    <a:pt x="1" y="1"/>
                    <a:pt x="4" y="622"/>
                    <a:pt x="411" y="622"/>
                  </a:cubicBezTo>
                  <a:cubicBezTo>
                    <a:pt x="419" y="622"/>
                    <a:pt x="426" y="621"/>
                    <a:pt x="434" y="621"/>
                  </a:cubicBezTo>
                  <a:cubicBezTo>
                    <a:pt x="612" y="621"/>
                    <a:pt x="743" y="478"/>
                    <a:pt x="743" y="311"/>
                  </a:cubicBezTo>
                  <a:cubicBezTo>
                    <a:pt x="743" y="228"/>
                    <a:pt x="708" y="145"/>
                    <a:pt x="660" y="85"/>
                  </a:cubicBezTo>
                  <a:cubicBezTo>
                    <a:pt x="601" y="26"/>
                    <a:pt x="517" y="2"/>
                    <a:pt x="434" y="2"/>
                  </a:cubicBezTo>
                  <a:cubicBezTo>
                    <a:pt x="423" y="1"/>
                    <a:pt x="412" y="1"/>
                    <a:pt x="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2"/>
            <p:cNvSpPr/>
            <p:nvPr/>
          </p:nvSpPr>
          <p:spPr>
            <a:xfrm>
              <a:off x="705125" y="1889500"/>
              <a:ext cx="15525" cy="15500"/>
            </a:xfrm>
            <a:custGeom>
              <a:avLst/>
              <a:gdLst/>
              <a:ahLst/>
              <a:cxnLst/>
              <a:rect l="l" t="t" r="r" b="b"/>
              <a:pathLst>
                <a:path w="621" h="620" extrusionOk="0">
                  <a:moveTo>
                    <a:pt x="309" y="0"/>
                  </a:moveTo>
                  <a:cubicBezTo>
                    <a:pt x="230" y="0"/>
                    <a:pt x="150" y="30"/>
                    <a:pt x="84" y="90"/>
                  </a:cubicBezTo>
                  <a:cubicBezTo>
                    <a:pt x="37" y="149"/>
                    <a:pt x="1" y="233"/>
                    <a:pt x="1" y="316"/>
                  </a:cubicBezTo>
                  <a:cubicBezTo>
                    <a:pt x="1" y="399"/>
                    <a:pt x="37" y="471"/>
                    <a:pt x="96" y="530"/>
                  </a:cubicBezTo>
                  <a:cubicBezTo>
                    <a:pt x="156" y="590"/>
                    <a:pt x="233" y="620"/>
                    <a:pt x="310" y="620"/>
                  </a:cubicBezTo>
                  <a:cubicBezTo>
                    <a:pt x="388" y="620"/>
                    <a:pt x="465" y="590"/>
                    <a:pt x="525" y="530"/>
                  </a:cubicBezTo>
                  <a:cubicBezTo>
                    <a:pt x="584" y="471"/>
                    <a:pt x="620" y="399"/>
                    <a:pt x="620" y="316"/>
                  </a:cubicBezTo>
                  <a:cubicBezTo>
                    <a:pt x="620" y="233"/>
                    <a:pt x="584" y="149"/>
                    <a:pt x="525" y="90"/>
                  </a:cubicBezTo>
                  <a:cubicBezTo>
                    <a:pt x="465" y="30"/>
                    <a:pt x="388" y="0"/>
                    <a:pt x="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3" name="Google Shape;853;p42"/>
          <p:cNvGrpSpPr/>
          <p:nvPr/>
        </p:nvGrpSpPr>
        <p:grpSpPr>
          <a:xfrm>
            <a:off x="6012289" y="2237970"/>
            <a:ext cx="322051" cy="331294"/>
            <a:chOff x="2526225" y="1850200"/>
            <a:chExt cx="385875" cy="396950"/>
          </a:xfrm>
        </p:grpSpPr>
        <p:sp>
          <p:nvSpPr>
            <p:cNvPr id="854" name="Google Shape;854;p42"/>
            <p:cNvSpPr/>
            <p:nvPr/>
          </p:nvSpPr>
          <p:spPr>
            <a:xfrm>
              <a:off x="2526225" y="1850200"/>
              <a:ext cx="385875" cy="396950"/>
            </a:xfrm>
            <a:custGeom>
              <a:avLst/>
              <a:gdLst/>
              <a:ahLst/>
              <a:cxnLst/>
              <a:rect l="l" t="t" r="r" b="b"/>
              <a:pathLst>
                <a:path w="15435" h="15878" extrusionOk="0">
                  <a:moveTo>
                    <a:pt x="8048" y="685"/>
                  </a:moveTo>
                  <a:lnTo>
                    <a:pt x="8834" y="1138"/>
                  </a:lnTo>
                  <a:lnTo>
                    <a:pt x="7167" y="2507"/>
                  </a:lnTo>
                  <a:cubicBezTo>
                    <a:pt x="6911" y="2716"/>
                    <a:pt x="7108" y="3060"/>
                    <a:pt x="7360" y="3060"/>
                  </a:cubicBezTo>
                  <a:cubicBezTo>
                    <a:pt x="7425" y="3060"/>
                    <a:pt x="7494" y="3037"/>
                    <a:pt x="7560" y="2983"/>
                  </a:cubicBezTo>
                  <a:lnTo>
                    <a:pt x="9405" y="1471"/>
                  </a:lnTo>
                  <a:lnTo>
                    <a:pt x="12453" y="3233"/>
                  </a:lnTo>
                  <a:lnTo>
                    <a:pt x="11929" y="6365"/>
                  </a:lnTo>
                  <a:cubicBezTo>
                    <a:pt x="11785" y="6466"/>
                    <a:pt x="11146" y="6876"/>
                    <a:pt x="10098" y="6876"/>
                  </a:cubicBezTo>
                  <a:cubicBezTo>
                    <a:pt x="9423" y="6876"/>
                    <a:pt x="8577" y="6706"/>
                    <a:pt x="7584" y="6174"/>
                  </a:cubicBezTo>
                  <a:cubicBezTo>
                    <a:pt x="6509" y="5593"/>
                    <a:pt x="5584" y="5417"/>
                    <a:pt x="4857" y="5417"/>
                  </a:cubicBezTo>
                  <a:cubicBezTo>
                    <a:pt x="4497" y="5417"/>
                    <a:pt x="4185" y="5460"/>
                    <a:pt x="3928" y="5519"/>
                  </a:cubicBezTo>
                  <a:cubicBezTo>
                    <a:pt x="3655" y="5579"/>
                    <a:pt x="3405" y="5662"/>
                    <a:pt x="3155" y="5781"/>
                  </a:cubicBezTo>
                  <a:cubicBezTo>
                    <a:pt x="3357" y="4912"/>
                    <a:pt x="3845" y="4138"/>
                    <a:pt x="4536" y="3567"/>
                  </a:cubicBezTo>
                  <a:lnTo>
                    <a:pt x="8048" y="685"/>
                  </a:lnTo>
                  <a:close/>
                  <a:moveTo>
                    <a:pt x="4859" y="6036"/>
                  </a:moveTo>
                  <a:cubicBezTo>
                    <a:pt x="5517" y="6036"/>
                    <a:pt x="6332" y="6204"/>
                    <a:pt x="7286" y="6722"/>
                  </a:cubicBezTo>
                  <a:cubicBezTo>
                    <a:pt x="8405" y="7317"/>
                    <a:pt x="9358" y="7496"/>
                    <a:pt x="10096" y="7496"/>
                  </a:cubicBezTo>
                  <a:cubicBezTo>
                    <a:pt x="10394" y="7496"/>
                    <a:pt x="10679" y="7472"/>
                    <a:pt x="10965" y="7412"/>
                  </a:cubicBezTo>
                  <a:cubicBezTo>
                    <a:pt x="11251" y="7353"/>
                    <a:pt x="11525" y="7270"/>
                    <a:pt x="11798" y="7151"/>
                  </a:cubicBezTo>
                  <a:lnTo>
                    <a:pt x="11798" y="7151"/>
                  </a:lnTo>
                  <a:lnTo>
                    <a:pt x="11703" y="7710"/>
                  </a:lnTo>
                  <a:cubicBezTo>
                    <a:pt x="11548" y="8639"/>
                    <a:pt x="11084" y="9484"/>
                    <a:pt x="10382" y="10103"/>
                  </a:cubicBezTo>
                  <a:cubicBezTo>
                    <a:pt x="10274" y="10056"/>
                    <a:pt x="10155" y="10020"/>
                    <a:pt x="10048" y="9972"/>
                  </a:cubicBezTo>
                  <a:cubicBezTo>
                    <a:pt x="8834" y="9508"/>
                    <a:pt x="7738" y="8794"/>
                    <a:pt x="6822" y="7877"/>
                  </a:cubicBezTo>
                  <a:lnTo>
                    <a:pt x="6381" y="7436"/>
                  </a:lnTo>
                  <a:cubicBezTo>
                    <a:pt x="6142" y="7191"/>
                    <a:pt x="5827" y="7069"/>
                    <a:pt x="5512" y="7069"/>
                  </a:cubicBezTo>
                  <a:cubicBezTo>
                    <a:pt x="5201" y="7069"/>
                    <a:pt x="4891" y="7188"/>
                    <a:pt x="4655" y="7424"/>
                  </a:cubicBezTo>
                  <a:cubicBezTo>
                    <a:pt x="4167" y="7901"/>
                    <a:pt x="4178" y="8675"/>
                    <a:pt x="4655" y="9151"/>
                  </a:cubicBezTo>
                  <a:lnTo>
                    <a:pt x="6488" y="10972"/>
                  </a:lnTo>
                  <a:cubicBezTo>
                    <a:pt x="6381" y="10949"/>
                    <a:pt x="6274" y="10913"/>
                    <a:pt x="6179" y="10865"/>
                  </a:cubicBezTo>
                  <a:cubicBezTo>
                    <a:pt x="5595" y="10651"/>
                    <a:pt x="5048" y="10329"/>
                    <a:pt x="4559" y="9937"/>
                  </a:cubicBezTo>
                  <a:cubicBezTo>
                    <a:pt x="4286" y="9722"/>
                    <a:pt x="4047" y="9460"/>
                    <a:pt x="3833" y="9175"/>
                  </a:cubicBezTo>
                  <a:lnTo>
                    <a:pt x="3714" y="9008"/>
                  </a:lnTo>
                  <a:cubicBezTo>
                    <a:pt x="3238" y="8282"/>
                    <a:pt x="3000" y="7424"/>
                    <a:pt x="3035" y="6555"/>
                  </a:cubicBezTo>
                  <a:cubicBezTo>
                    <a:pt x="3256" y="6406"/>
                    <a:pt x="3884" y="6036"/>
                    <a:pt x="4859" y="6036"/>
                  </a:cubicBezTo>
                  <a:close/>
                  <a:moveTo>
                    <a:pt x="5869" y="11413"/>
                  </a:moveTo>
                  <a:lnTo>
                    <a:pt x="5952" y="11449"/>
                  </a:lnTo>
                  <a:cubicBezTo>
                    <a:pt x="6179" y="11532"/>
                    <a:pt x="6417" y="11603"/>
                    <a:pt x="6655" y="11663"/>
                  </a:cubicBezTo>
                  <a:cubicBezTo>
                    <a:pt x="6584" y="11734"/>
                    <a:pt x="6488" y="11770"/>
                    <a:pt x="6381" y="11770"/>
                  </a:cubicBezTo>
                  <a:cubicBezTo>
                    <a:pt x="6286" y="11770"/>
                    <a:pt x="6191" y="11734"/>
                    <a:pt x="6119" y="11663"/>
                  </a:cubicBezTo>
                  <a:lnTo>
                    <a:pt x="5869" y="11413"/>
                  </a:lnTo>
                  <a:close/>
                  <a:moveTo>
                    <a:pt x="7995" y="0"/>
                  </a:moveTo>
                  <a:cubicBezTo>
                    <a:pt x="7927" y="0"/>
                    <a:pt x="7861" y="21"/>
                    <a:pt x="7810" y="66"/>
                  </a:cubicBezTo>
                  <a:lnTo>
                    <a:pt x="4143" y="3091"/>
                  </a:lnTo>
                  <a:cubicBezTo>
                    <a:pt x="3155" y="3912"/>
                    <a:pt x="2535" y="5091"/>
                    <a:pt x="2428" y="6377"/>
                  </a:cubicBezTo>
                  <a:lnTo>
                    <a:pt x="2428" y="6400"/>
                  </a:lnTo>
                  <a:cubicBezTo>
                    <a:pt x="2321" y="6079"/>
                    <a:pt x="2226" y="5746"/>
                    <a:pt x="2154" y="5412"/>
                  </a:cubicBezTo>
                  <a:cubicBezTo>
                    <a:pt x="2049" y="4932"/>
                    <a:pt x="1633" y="4590"/>
                    <a:pt x="1155" y="4590"/>
                  </a:cubicBezTo>
                  <a:cubicBezTo>
                    <a:pt x="1147" y="4590"/>
                    <a:pt x="1139" y="4590"/>
                    <a:pt x="1130" y="4591"/>
                  </a:cubicBezTo>
                  <a:cubicBezTo>
                    <a:pt x="1124" y="4591"/>
                    <a:pt x="1117" y="4591"/>
                    <a:pt x="1111" y="4591"/>
                  </a:cubicBezTo>
                  <a:cubicBezTo>
                    <a:pt x="478" y="4591"/>
                    <a:pt x="0" y="5157"/>
                    <a:pt x="83" y="5781"/>
                  </a:cubicBezTo>
                  <a:cubicBezTo>
                    <a:pt x="392" y="8198"/>
                    <a:pt x="1392" y="10484"/>
                    <a:pt x="2964" y="12342"/>
                  </a:cubicBezTo>
                  <a:cubicBezTo>
                    <a:pt x="3155" y="12568"/>
                    <a:pt x="3345" y="12770"/>
                    <a:pt x="3559" y="12973"/>
                  </a:cubicBezTo>
                  <a:lnTo>
                    <a:pt x="2952" y="14020"/>
                  </a:lnTo>
                  <a:lnTo>
                    <a:pt x="1285" y="13068"/>
                  </a:lnTo>
                  <a:cubicBezTo>
                    <a:pt x="1233" y="13039"/>
                    <a:pt x="1181" y="13026"/>
                    <a:pt x="1133" y="13026"/>
                  </a:cubicBezTo>
                  <a:cubicBezTo>
                    <a:pt x="864" y="13026"/>
                    <a:pt x="693" y="13422"/>
                    <a:pt x="976" y="13604"/>
                  </a:cubicBezTo>
                  <a:lnTo>
                    <a:pt x="4833" y="15830"/>
                  </a:lnTo>
                  <a:cubicBezTo>
                    <a:pt x="4881" y="15854"/>
                    <a:pt x="4929" y="15866"/>
                    <a:pt x="4976" y="15878"/>
                  </a:cubicBezTo>
                  <a:cubicBezTo>
                    <a:pt x="5298" y="15866"/>
                    <a:pt x="5405" y="15449"/>
                    <a:pt x="5131" y="15294"/>
                  </a:cubicBezTo>
                  <a:lnTo>
                    <a:pt x="3476" y="14330"/>
                  </a:lnTo>
                  <a:lnTo>
                    <a:pt x="4024" y="13389"/>
                  </a:lnTo>
                  <a:cubicBezTo>
                    <a:pt x="4679" y="13937"/>
                    <a:pt x="5405" y="14390"/>
                    <a:pt x="6191" y="14723"/>
                  </a:cubicBezTo>
                  <a:lnTo>
                    <a:pt x="8858" y="15842"/>
                  </a:lnTo>
                  <a:cubicBezTo>
                    <a:pt x="8893" y="15854"/>
                    <a:pt x="8929" y="15866"/>
                    <a:pt x="8977" y="15866"/>
                  </a:cubicBezTo>
                  <a:cubicBezTo>
                    <a:pt x="9096" y="15866"/>
                    <a:pt x="9215" y="15794"/>
                    <a:pt x="9262" y="15675"/>
                  </a:cubicBezTo>
                  <a:cubicBezTo>
                    <a:pt x="9322" y="15521"/>
                    <a:pt x="9251" y="15342"/>
                    <a:pt x="9096" y="15271"/>
                  </a:cubicBezTo>
                  <a:lnTo>
                    <a:pt x="6429" y="14151"/>
                  </a:lnTo>
                  <a:cubicBezTo>
                    <a:pt x="5274" y="13651"/>
                    <a:pt x="4238" y="12901"/>
                    <a:pt x="3428" y="11937"/>
                  </a:cubicBezTo>
                  <a:cubicBezTo>
                    <a:pt x="1928" y="10163"/>
                    <a:pt x="976" y="7984"/>
                    <a:pt x="690" y="5686"/>
                  </a:cubicBezTo>
                  <a:cubicBezTo>
                    <a:pt x="678" y="5555"/>
                    <a:pt x="714" y="5436"/>
                    <a:pt x="797" y="5341"/>
                  </a:cubicBezTo>
                  <a:cubicBezTo>
                    <a:pt x="886" y="5243"/>
                    <a:pt x="1000" y="5199"/>
                    <a:pt x="1114" y="5199"/>
                  </a:cubicBezTo>
                  <a:cubicBezTo>
                    <a:pt x="1305" y="5199"/>
                    <a:pt x="1490" y="5326"/>
                    <a:pt x="1535" y="5543"/>
                  </a:cubicBezTo>
                  <a:cubicBezTo>
                    <a:pt x="1845" y="6900"/>
                    <a:pt x="2404" y="8186"/>
                    <a:pt x="3190" y="9341"/>
                  </a:cubicBezTo>
                  <a:cubicBezTo>
                    <a:pt x="3238" y="9413"/>
                    <a:pt x="3274" y="9472"/>
                    <a:pt x="3321" y="9532"/>
                  </a:cubicBezTo>
                  <a:cubicBezTo>
                    <a:pt x="3678" y="10020"/>
                    <a:pt x="4071" y="10484"/>
                    <a:pt x="4500" y="10913"/>
                  </a:cubicBezTo>
                  <a:lnTo>
                    <a:pt x="5679" y="12092"/>
                  </a:lnTo>
                  <a:cubicBezTo>
                    <a:pt x="5892" y="12297"/>
                    <a:pt x="6128" y="12383"/>
                    <a:pt x="6354" y="12383"/>
                  </a:cubicBezTo>
                  <a:cubicBezTo>
                    <a:pt x="7112" y="12383"/>
                    <a:pt x="7760" y="11411"/>
                    <a:pt x="7072" y="10687"/>
                  </a:cubicBezTo>
                  <a:lnTo>
                    <a:pt x="5083" y="8698"/>
                  </a:lnTo>
                  <a:cubicBezTo>
                    <a:pt x="4857" y="8472"/>
                    <a:pt x="4857" y="8091"/>
                    <a:pt x="5083" y="7865"/>
                  </a:cubicBezTo>
                  <a:cubicBezTo>
                    <a:pt x="5202" y="7746"/>
                    <a:pt x="5354" y="7686"/>
                    <a:pt x="5506" y="7686"/>
                  </a:cubicBezTo>
                  <a:cubicBezTo>
                    <a:pt x="5658" y="7686"/>
                    <a:pt x="5810" y="7746"/>
                    <a:pt x="5929" y="7865"/>
                  </a:cubicBezTo>
                  <a:lnTo>
                    <a:pt x="6369" y="8305"/>
                  </a:lnTo>
                  <a:cubicBezTo>
                    <a:pt x="7346" y="9294"/>
                    <a:pt x="8524" y="10056"/>
                    <a:pt x="9822" y="10544"/>
                  </a:cubicBezTo>
                  <a:cubicBezTo>
                    <a:pt x="11394" y="11151"/>
                    <a:pt x="12775" y="12175"/>
                    <a:pt x="13811" y="13508"/>
                  </a:cubicBezTo>
                  <a:lnTo>
                    <a:pt x="14763" y="14735"/>
                  </a:lnTo>
                  <a:cubicBezTo>
                    <a:pt x="14830" y="14821"/>
                    <a:pt x="14914" y="14857"/>
                    <a:pt x="14996" y="14857"/>
                  </a:cubicBezTo>
                  <a:cubicBezTo>
                    <a:pt x="15222" y="14857"/>
                    <a:pt x="15434" y="14589"/>
                    <a:pt x="15251" y="14354"/>
                  </a:cubicBezTo>
                  <a:lnTo>
                    <a:pt x="15251" y="14354"/>
                  </a:lnTo>
                  <a:lnTo>
                    <a:pt x="15263" y="14366"/>
                  </a:lnTo>
                  <a:lnTo>
                    <a:pt x="14311" y="13139"/>
                  </a:lnTo>
                  <a:cubicBezTo>
                    <a:pt x="13418" y="11984"/>
                    <a:pt x="12287" y="11044"/>
                    <a:pt x="10989" y="10389"/>
                  </a:cubicBezTo>
                  <a:cubicBezTo>
                    <a:pt x="11679" y="9687"/>
                    <a:pt x="12156" y="8794"/>
                    <a:pt x="12310" y="7817"/>
                  </a:cubicBezTo>
                  <a:lnTo>
                    <a:pt x="13096" y="3126"/>
                  </a:lnTo>
                  <a:cubicBezTo>
                    <a:pt x="13120" y="2995"/>
                    <a:pt x="13061" y="2864"/>
                    <a:pt x="12941" y="2805"/>
                  </a:cubicBezTo>
                  <a:lnTo>
                    <a:pt x="8167" y="43"/>
                  </a:lnTo>
                  <a:cubicBezTo>
                    <a:pt x="8112" y="15"/>
                    <a:pt x="8053" y="0"/>
                    <a:pt x="7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2"/>
            <p:cNvSpPr/>
            <p:nvPr/>
          </p:nvSpPr>
          <p:spPr>
            <a:xfrm>
              <a:off x="2681575" y="1928950"/>
              <a:ext cx="15500" cy="14900"/>
            </a:xfrm>
            <a:custGeom>
              <a:avLst/>
              <a:gdLst/>
              <a:ahLst/>
              <a:cxnLst/>
              <a:rect l="l" t="t" r="r" b="b"/>
              <a:pathLst>
                <a:path w="620" h="596" extrusionOk="0">
                  <a:moveTo>
                    <a:pt x="310" y="0"/>
                  </a:moveTo>
                  <a:cubicBezTo>
                    <a:pt x="161" y="0"/>
                    <a:pt x="12" y="95"/>
                    <a:pt x="0" y="286"/>
                  </a:cubicBezTo>
                  <a:cubicBezTo>
                    <a:pt x="0" y="452"/>
                    <a:pt x="131" y="595"/>
                    <a:pt x="310" y="595"/>
                  </a:cubicBezTo>
                  <a:cubicBezTo>
                    <a:pt x="477" y="595"/>
                    <a:pt x="620" y="452"/>
                    <a:pt x="620" y="286"/>
                  </a:cubicBezTo>
                  <a:cubicBezTo>
                    <a:pt x="608" y="95"/>
                    <a:pt x="459"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6" name="Google Shape;856;p42"/>
          <p:cNvSpPr txBox="1">
            <a:spLocks noGrp="1"/>
          </p:cNvSpPr>
          <p:nvPr>
            <p:ph type="title" idx="3"/>
          </p:nvPr>
        </p:nvSpPr>
        <p:spPr>
          <a:xfrm>
            <a:off x="6747725" y="3159050"/>
            <a:ext cx="1759500" cy="53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a:t>Residual Sugar</a:t>
            </a:r>
            <a:endParaRPr/>
          </a:p>
        </p:txBody>
      </p:sp>
      <p:sp>
        <p:nvSpPr>
          <p:cNvPr id="857" name="Google Shape;857;p42"/>
          <p:cNvSpPr txBox="1">
            <a:spLocks noGrp="1"/>
          </p:cNvSpPr>
          <p:nvPr>
            <p:ph type="title" idx="7"/>
          </p:nvPr>
        </p:nvSpPr>
        <p:spPr>
          <a:xfrm>
            <a:off x="6735802" y="3865550"/>
            <a:ext cx="1662900" cy="53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a:t>Quality</a:t>
            </a:r>
            <a:endParaRPr/>
          </a:p>
        </p:txBody>
      </p:sp>
      <p:sp>
        <p:nvSpPr>
          <p:cNvPr id="858" name="Google Shape;858;p42"/>
          <p:cNvSpPr/>
          <p:nvPr/>
        </p:nvSpPr>
        <p:spPr>
          <a:xfrm>
            <a:off x="5983325" y="3206327"/>
            <a:ext cx="536023" cy="535965"/>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2"/>
          <p:cNvSpPr/>
          <p:nvPr/>
        </p:nvSpPr>
        <p:spPr>
          <a:xfrm>
            <a:off x="6032803" y="3156850"/>
            <a:ext cx="536023" cy="535965"/>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2"/>
          <p:cNvSpPr/>
          <p:nvPr/>
        </p:nvSpPr>
        <p:spPr>
          <a:xfrm>
            <a:off x="6008063" y="3937571"/>
            <a:ext cx="536023" cy="535965"/>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2"/>
          <p:cNvSpPr/>
          <p:nvPr/>
        </p:nvSpPr>
        <p:spPr>
          <a:xfrm>
            <a:off x="6057540" y="3888094"/>
            <a:ext cx="536023" cy="535965"/>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2" name="Google Shape;862;p42"/>
          <p:cNvGrpSpPr/>
          <p:nvPr/>
        </p:nvGrpSpPr>
        <p:grpSpPr>
          <a:xfrm>
            <a:off x="6133106" y="3311975"/>
            <a:ext cx="335488" cy="225989"/>
            <a:chOff x="429400" y="1850200"/>
            <a:chExt cx="401975" cy="270775"/>
          </a:xfrm>
        </p:grpSpPr>
        <p:sp>
          <p:nvSpPr>
            <p:cNvPr id="863" name="Google Shape;863;p42"/>
            <p:cNvSpPr/>
            <p:nvPr/>
          </p:nvSpPr>
          <p:spPr>
            <a:xfrm>
              <a:off x="429400" y="1850200"/>
              <a:ext cx="401975" cy="270775"/>
            </a:xfrm>
            <a:custGeom>
              <a:avLst/>
              <a:gdLst/>
              <a:ahLst/>
              <a:cxnLst/>
              <a:rect l="l" t="t" r="r" b="b"/>
              <a:pathLst>
                <a:path w="16079" h="10831" extrusionOk="0">
                  <a:moveTo>
                    <a:pt x="11328" y="685"/>
                  </a:moveTo>
                  <a:lnTo>
                    <a:pt x="13661" y="2614"/>
                  </a:lnTo>
                  <a:cubicBezTo>
                    <a:pt x="14114" y="2983"/>
                    <a:pt x="14423" y="3483"/>
                    <a:pt x="14566" y="4055"/>
                  </a:cubicBezTo>
                  <a:lnTo>
                    <a:pt x="13971" y="4055"/>
                  </a:lnTo>
                  <a:cubicBezTo>
                    <a:pt x="13768" y="3591"/>
                    <a:pt x="13447" y="3174"/>
                    <a:pt x="13054" y="2852"/>
                  </a:cubicBezTo>
                  <a:lnTo>
                    <a:pt x="12411" y="2317"/>
                  </a:lnTo>
                  <a:cubicBezTo>
                    <a:pt x="12349" y="2270"/>
                    <a:pt x="12285" y="2251"/>
                    <a:pt x="12224" y="2251"/>
                  </a:cubicBezTo>
                  <a:cubicBezTo>
                    <a:pt x="11972" y="2251"/>
                    <a:pt x="11778" y="2594"/>
                    <a:pt x="12018" y="2805"/>
                  </a:cubicBezTo>
                  <a:lnTo>
                    <a:pt x="12661" y="3329"/>
                  </a:lnTo>
                  <a:cubicBezTo>
                    <a:pt x="12911" y="3531"/>
                    <a:pt x="13114" y="3781"/>
                    <a:pt x="13280" y="4055"/>
                  </a:cubicBezTo>
                  <a:lnTo>
                    <a:pt x="8720" y="4055"/>
                  </a:lnTo>
                  <a:lnTo>
                    <a:pt x="8434" y="2352"/>
                  </a:lnTo>
                  <a:lnTo>
                    <a:pt x="11328" y="685"/>
                  </a:lnTo>
                  <a:close/>
                  <a:moveTo>
                    <a:pt x="14649" y="4674"/>
                  </a:moveTo>
                  <a:cubicBezTo>
                    <a:pt x="14661" y="5496"/>
                    <a:pt x="14292" y="6293"/>
                    <a:pt x="13649" y="6805"/>
                  </a:cubicBezTo>
                  <a:cubicBezTo>
                    <a:pt x="13328" y="7067"/>
                    <a:pt x="12959" y="7281"/>
                    <a:pt x="12566" y="7424"/>
                  </a:cubicBezTo>
                  <a:lnTo>
                    <a:pt x="12578" y="7436"/>
                  </a:lnTo>
                  <a:cubicBezTo>
                    <a:pt x="12256" y="7558"/>
                    <a:pt x="11927" y="7615"/>
                    <a:pt x="11606" y="7615"/>
                  </a:cubicBezTo>
                  <a:cubicBezTo>
                    <a:pt x="10324" y="7615"/>
                    <a:pt x="9153" y="6705"/>
                    <a:pt x="8934" y="5353"/>
                  </a:cubicBezTo>
                  <a:lnTo>
                    <a:pt x="8815" y="4674"/>
                  </a:lnTo>
                  <a:close/>
                  <a:moveTo>
                    <a:pt x="4851" y="685"/>
                  </a:moveTo>
                  <a:lnTo>
                    <a:pt x="7744" y="2352"/>
                  </a:lnTo>
                  <a:lnTo>
                    <a:pt x="7458" y="4055"/>
                  </a:lnTo>
                  <a:lnTo>
                    <a:pt x="3862" y="4055"/>
                  </a:lnTo>
                  <a:cubicBezTo>
                    <a:pt x="3851" y="4054"/>
                    <a:pt x="3840" y="4054"/>
                    <a:pt x="3829" y="4054"/>
                  </a:cubicBezTo>
                  <a:cubicBezTo>
                    <a:pt x="3429" y="4054"/>
                    <a:pt x="3433" y="4675"/>
                    <a:pt x="3840" y="4675"/>
                  </a:cubicBezTo>
                  <a:cubicBezTo>
                    <a:pt x="3847" y="4675"/>
                    <a:pt x="3855" y="4674"/>
                    <a:pt x="3862" y="4674"/>
                  </a:cubicBezTo>
                  <a:lnTo>
                    <a:pt x="7363" y="4674"/>
                  </a:lnTo>
                  <a:lnTo>
                    <a:pt x="7244" y="5353"/>
                  </a:lnTo>
                  <a:cubicBezTo>
                    <a:pt x="7125" y="6067"/>
                    <a:pt x="6720" y="6722"/>
                    <a:pt x="6113" y="7139"/>
                  </a:cubicBezTo>
                  <a:cubicBezTo>
                    <a:pt x="5651" y="7451"/>
                    <a:pt x="5114" y="7615"/>
                    <a:pt x="4573" y="7615"/>
                  </a:cubicBezTo>
                  <a:cubicBezTo>
                    <a:pt x="4250" y="7615"/>
                    <a:pt x="3924" y="7557"/>
                    <a:pt x="3612" y="7436"/>
                  </a:cubicBezTo>
                  <a:cubicBezTo>
                    <a:pt x="3219" y="7281"/>
                    <a:pt x="2862" y="7079"/>
                    <a:pt x="2541" y="6805"/>
                  </a:cubicBezTo>
                  <a:cubicBezTo>
                    <a:pt x="1195" y="5734"/>
                    <a:pt x="1195" y="3710"/>
                    <a:pt x="2517" y="2614"/>
                  </a:cubicBezTo>
                  <a:lnTo>
                    <a:pt x="4851" y="685"/>
                  </a:lnTo>
                  <a:close/>
                  <a:moveTo>
                    <a:pt x="11359" y="0"/>
                  </a:moveTo>
                  <a:cubicBezTo>
                    <a:pt x="11302" y="0"/>
                    <a:pt x="11246" y="15"/>
                    <a:pt x="11197" y="43"/>
                  </a:cubicBezTo>
                  <a:lnTo>
                    <a:pt x="8089" y="1840"/>
                  </a:lnTo>
                  <a:lnTo>
                    <a:pt x="4982" y="43"/>
                  </a:lnTo>
                  <a:cubicBezTo>
                    <a:pt x="4932" y="18"/>
                    <a:pt x="4880" y="5"/>
                    <a:pt x="4829" y="5"/>
                  </a:cubicBezTo>
                  <a:cubicBezTo>
                    <a:pt x="4757" y="5"/>
                    <a:pt x="4687" y="30"/>
                    <a:pt x="4624" y="78"/>
                  </a:cubicBezTo>
                  <a:lnTo>
                    <a:pt x="2124" y="2138"/>
                  </a:lnTo>
                  <a:cubicBezTo>
                    <a:pt x="493" y="3472"/>
                    <a:pt x="505" y="5972"/>
                    <a:pt x="2148" y="7293"/>
                  </a:cubicBezTo>
                  <a:cubicBezTo>
                    <a:pt x="2243" y="7377"/>
                    <a:pt x="2350" y="7460"/>
                    <a:pt x="2469" y="7532"/>
                  </a:cubicBezTo>
                  <a:lnTo>
                    <a:pt x="1433" y="9317"/>
                  </a:lnTo>
                  <a:lnTo>
                    <a:pt x="612" y="8841"/>
                  </a:lnTo>
                  <a:cubicBezTo>
                    <a:pt x="557" y="8810"/>
                    <a:pt x="503" y="8796"/>
                    <a:pt x="452" y="8796"/>
                  </a:cubicBezTo>
                  <a:cubicBezTo>
                    <a:pt x="175" y="8796"/>
                    <a:pt x="0" y="9206"/>
                    <a:pt x="302" y="9377"/>
                  </a:cubicBezTo>
                  <a:lnTo>
                    <a:pt x="1398" y="10008"/>
                  </a:lnTo>
                  <a:lnTo>
                    <a:pt x="2707" y="10770"/>
                  </a:lnTo>
                  <a:cubicBezTo>
                    <a:pt x="2770" y="10812"/>
                    <a:pt x="2832" y="10830"/>
                    <a:pt x="2889" y="10830"/>
                  </a:cubicBezTo>
                  <a:cubicBezTo>
                    <a:pt x="3172" y="10830"/>
                    <a:pt x="3353" y="10393"/>
                    <a:pt x="3017" y="10234"/>
                  </a:cubicBezTo>
                  <a:lnTo>
                    <a:pt x="1981" y="9627"/>
                  </a:lnTo>
                  <a:lnTo>
                    <a:pt x="3005" y="7841"/>
                  </a:lnTo>
                  <a:cubicBezTo>
                    <a:pt x="3136" y="7901"/>
                    <a:pt x="3267" y="7960"/>
                    <a:pt x="3386" y="8008"/>
                  </a:cubicBezTo>
                  <a:cubicBezTo>
                    <a:pt x="3786" y="8162"/>
                    <a:pt x="4193" y="8234"/>
                    <a:pt x="4591" y="8234"/>
                  </a:cubicBezTo>
                  <a:cubicBezTo>
                    <a:pt x="6161" y="8234"/>
                    <a:pt x="7590" y="7110"/>
                    <a:pt x="7875" y="5448"/>
                  </a:cubicBezTo>
                  <a:lnTo>
                    <a:pt x="8101" y="4091"/>
                  </a:lnTo>
                  <a:lnTo>
                    <a:pt x="8327" y="5448"/>
                  </a:lnTo>
                  <a:cubicBezTo>
                    <a:pt x="8603" y="7110"/>
                    <a:pt x="10030" y="8234"/>
                    <a:pt x="11599" y="8234"/>
                  </a:cubicBezTo>
                  <a:cubicBezTo>
                    <a:pt x="11997" y="8234"/>
                    <a:pt x="12404" y="8162"/>
                    <a:pt x="12804" y="8008"/>
                  </a:cubicBezTo>
                  <a:cubicBezTo>
                    <a:pt x="12935" y="7960"/>
                    <a:pt x="13054" y="7901"/>
                    <a:pt x="13185" y="7841"/>
                  </a:cubicBezTo>
                  <a:lnTo>
                    <a:pt x="14209" y="9627"/>
                  </a:lnTo>
                  <a:lnTo>
                    <a:pt x="13173" y="10234"/>
                  </a:lnTo>
                  <a:cubicBezTo>
                    <a:pt x="12949" y="10437"/>
                    <a:pt x="13107" y="10773"/>
                    <a:pt x="13373" y="10773"/>
                  </a:cubicBezTo>
                  <a:cubicBezTo>
                    <a:pt x="13404" y="10773"/>
                    <a:pt x="13437" y="10768"/>
                    <a:pt x="13471" y="10758"/>
                  </a:cubicBezTo>
                  <a:lnTo>
                    <a:pt x="14780" y="9996"/>
                  </a:lnTo>
                  <a:lnTo>
                    <a:pt x="15876" y="9365"/>
                  </a:lnTo>
                  <a:cubicBezTo>
                    <a:pt x="16019" y="9282"/>
                    <a:pt x="16078" y="9091"/>
                    <a:pt x="15995" y="8948"/>
                  </a:cubicBezTo>
                  <a:cubicBezTo>
                    <a:pt x="15939" y="8853"/>
                    <a:pt x="15836" y="8795"/>
                    <a:pt x="15728" y="8795"/>
                  </a:cubicBezTo>
                  <a:cubicBezTo>
                    <a:pt x="15673" y="8795"/>
                    <a:pt x="15618" y="8809"/>
                    <a:pt x="15566" y="8841"/>
                  </a:cubicBezTo>
                  <a:lnTo>
                    <a:pt x="14745" y="9317"/>
                  </a:lnTo>
                  <a:lnTo>
                    <a:pt x="13709" y="7520"/>
                  </a:lnTo>
                  <a:cubicBezTo>
                    <a:pt x="13828" y="7448"/>
                    <a:pt x="13935" y="7377"/>
                    <a:pt x="14042" y="7281"/>
                  </a:cubicBezTo>
                  <a:cubicBezTo>
                    <a:pt x="15673" y="5960"/>
                    <a:pt x="15685" y="3472"/>
                    <a:pt x="14054" y="2126"/>
                  </a:cubicBezTo>
                  <a:lnTo>
                    <a:pt x="11554" y="66"/>
                  </a:lnTo>
                  <a:cubicBezTo>
                    <a:pt x="11496" y="21"/>
                    <a:pt x="11427" y="0"/>
                    <a:pt x="11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2"/>
            <p:cNvSpPr/>
            <p:nvPr/>
          </p:nvSpPr>
          <p:spPr>
            <a:xfrm>
              <a:off x="481775" y="1951525"/>
              <a:ext cx="18600" cy="15550"/>
            </a:xfrm>
            <a:custGeom>
              <a:avLst/>
              <a:gdLst/>
              <a:ahLst/>
              <a:cxnLst/>
              <a:rect l="l" t="t" r="r" b="b"/>
              <a:pathLst>
                <a:path w="744" h="622" extrusionOk="0">
                  <a:moveTo>
                    <a:pt x="401" y="1"/>
                  </a:moveTo>
                  <a:cubicBezTo>
                    <a:pt x="1" y="1"/>
                    <a:pt x="4" y="622"/>
                    <a:pt x="411" y="622"/>
                  </a:cubicBezTo>
                  <a:cubicBezTo>
                    <a:pt x="419" y="622"/>
                    <a:pt x="426" y="621"/>
                    <a:pt x="434" y="621"/>
                  </a:cubicBezTo>
                  <a:cubicBezTo>
                    <a:pt x="612" y="621"/>
                    <a:pt x="743" y="478"/>
                    <a:pt x="743" y="311"/>
                  </a:cubicBezTo>
                  <a:cubicBezTo>
                    <a:pt x="743" y="228"/>
                    <a:pt x="708" y="145"/>
                    <a:pt x="660" y="85"/>
                  </a:cubicBezTo>
                  <a:cubicBezTo>
                    <a:pt x="601" y="26"/>
                    <a:pt x="517" y="2"/>
                    <a:pt x="434" y="2"/>
                  </a:cubicBezTo>
                  <a:cubicBezTo>
                    <a:pt x="423" y="1"/>
                    <a:pt x="412" y="1"/>
                    <a:pt x="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2"/>
            <p:cNvSpPr/>
            <p:nvPr/>
          </p:nvSpPr>
          <p:spPr>
            <a:xfrm>
              <a:off x="705125" y="1889500"/>
              <a:ext cx="15525" cy="15500"/>
            </a:xfrm>
            <a:custGeom>
              <a:avLst/>
              <a:gdLst/>
              <a:ahLst/>
              <a:cxnLst/>
              <a:rect l="l" t="t" r="r" b="b"/>
              <a:pathLst>
                <a:path w="621" h="620" extrusionOk="0">
                  <a:moveTo>
                    <a:pt x="309" y="0"/>
                  </a:moveTo>
                  <a:cubicBezTo>
                    <a:pt x="230" y="0"/>
                    <a:pt x="150" y="30"/>
                    <a:pt x="84" y="90"/>
                  </a:cubicBezTo>
                  <a:cubicBezTo>
                    <a:pt x="37" y="149"/>
                    <a:pt x="1" y="233"/>
                    <a:pt x="1" y="316"/>
                  </a:cubicBezTo>
                  <a:cubicBezTo>
                    <a:pt x="1" y="399"/>
                    <a:pt x="37" y="471"/>
                    <a:pt x="96" y="530"/>
                  </a:cubicBezTo>
                  <a:cubicBezTo>
                    <a:pt x="156" y="590"/>
                    <a:pt x="233" y="620"/>
                    <a:pt x="310" y="620"/>
                  </a:cubicBezTo>
                  <a:cubicBezTo>
                    <a:pt x="388" y="620"/>
                    <a:pt x="465" y="590"/>
                    <a:pt x="525" y="530"/>
                  </a:cubicBezTo>
                  <a:cubicBezTo>
                    <a:pt x="584" y="471"/>
                    <a:pt x="620" y="399"/>
                    <a:pt x="620" y="316"/>
                  </a:cubicBezTo>
                  <a:cubicBezTo>
                    <a:pt x="620" y="233"/>
                    <a:pt x="584" y="149"/>
                    <a:pt x="525" y="90"/>
                  </a:cubicBezTo>
                  <a:cubicBezTo>
                    <a:pt x="465" y="30"/>
                    <a:pt x="388" y="0"/>
                    <a:pt x="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2"/>
          <p:cNvGrpSpPr/>
          <p:nvPr/>
        </p:nvGrpSpPr>
        <p:grpSpPr>
          <a:xfrm>
            <a:off x="6164689" y="3990570"/>
            <a:ext cx="322051" cy="331294"/>
            <a:chOff x="2526225" y="1850200"/>
            <a:chExt cx="385875" cy="396950"/>
          </a:xfrm>
        </p:grpSpPr>
        <p:sp>
          <p:nvSpPr>
            <p:cNvPr id="867" name="Google Shape;867;p42"/>
            <p:cNvSpPr/>
            <p:nvPr/>
          </p:nvSpPr>
          <p:spPr>
            <a:xfrm>
              <a:off x="2526225" y="1850200"/>
              <a:ext cx="385875" cy="396950"/>
            </a:xfrm>
            <a:custGeom>
              <a:avLst/>
              <a:gdLst/>
              <a:ahLst/>
              <a:cxnLst/>
              <a:rect l="l" t="t" r="r" b="b"/>
              <a:pathLst>
                <a:path w="15435" h="15878" extrusionOk="0">
                  <a:moveTo>
                    <a:pt x="8048" y="685"/>
                  </a:moveTo>
                  <a:lnTo>
                    <a:pt x="8834" y="1138"/>
                  </a:lnTo>
                  <a:lnTo>
                    <a:pt x="7167" y="2507"/>
                  </a:lnTo>
                  <a:cubicBezTo>
                    <a:pt x="6911" y="2716"/>
                    <a:pt x="7108" y="3060"/>
                    <a:pt x="7360" y="3060"/>
                  </a:cubicBezTo>
                  <a:cubicBezTo>
                    <a:pt x="7425" y="3060"/>
                    <a:pt x="7494" y="3037"/>
                    <a:pt x="7560" y="2983"/>
                  </a:cubicBezTo>
                  <a:lnTo>
                    <a:pt x="9405" y="1471"/>
                  </a:lnTo>
                  <a:lnTo>
                    <a:pt x="12453" y="3233"/>
                  </a:lnTo>
                  <a:lnTo>
                    <a:pt x="11929" y="6365"/>
                  </a:lnTo>
                  <a:cubicBezTo>
                    <a:pt x="11785" y="6466"/>
                    <a:pt x="11146" y="6876"/>
                    <a:pt x="10098" y="6876"/>
                  </a:cubicBezTo>
                  <a:cubicBezTo>
                    <a:pt x="9423" y="6876"/>
                    <a:pt x="8577" y="6706"/>
                    <a:pt x="7584" y="6174"/>
                  </a:cubicBezTo>
                  <a:cubicBezTo>
                    <a:pt x="6509" y="5593"/>
                    <a:pt x="5584" y="5417"/>
                    <a:pt x="4857" y="5417"/>
                  </a:cubicBezTo>
                  <a:cubicBezTo>
                    <a:pt x="4497" y="5417"/>
                    <a:pt x="4185" y="5460"/>
                    <a:pt x="3928" y="5519"/>
                  </a:cubicBezTo>
                  <a:cubicBezTo>
                    <a:pt x="3655" y="5579"/>
                    <a:pt x="3405" y="5662"/>
                    <a:pt x="3155" y="5781"/>
                  </a:cubicBezTo>
                  <a:cubicBezTo>
                    <a:pt x="3357" y="4912"/>
                    <a:pt x="3845" y="4138"/>
                    <a:pt x="4536" y="3567"/>
                  </a:cubicBezTo>
                  <a:lnTo>
                    <a:pt x="8048" y="685"/>
                  </a:lnTo>
                  <a:close/>
                  <a:moveTo>
                    <a:pt x="4859" y="6036"/>
                  </a:moveTo>
                  <a:cubicBezTo>
                    <a:pt x="5517" y="6036"/>
                    <a:pt x="6332" y="6204"/>
                    <a:pt x="7286" y="6722"/>
                  </a:cubicBezTo>
                  <a:cubicBezTo>
                    <a:pt x="8405" y="7317"/>
                    <a:pt x="9358" y="7496"/>
                    <a:pt x="10096" y="7496"/>
                  </a:cubicBezTo>
                  <a:cubicBezTo>
                    <a:pt x="10394" y="7496"/>
                    <a:pt x="10679" y="7472"/>
                    <a:pt x="10965" y="7412"/>
                  </a:cubicBezTo>
                  <a:cubicBezTo>
                    <a:pt x="11251" y="7353"/>
                    <a:pt x="11525" y="7270"/>
                    <a:pt x="11798" y="7151"/>
                  </a:cubicBezTo>
                  <a:lnTo>
                    <a:pt x="11798" y="7151"/>
                  </a:lnTo>
                  <a:lnTo>
                    <a:pt x="11703" y="7710"/>
                  </a:lnTo>
                  <a:cubicBezTo>
                    <a:pt x="11548" y="8639"/>
                    <a:pt x="11084" y="9484"/>
                    <a:pt x="10382" y="10103"/>
                  </a:cubicBezTo>
                  <a:cubicBezTo>
                    <a:pt x="10274" y="10056"/>
                    <a:pt x="10155" y="10020"/>
                    <a:pt x="10048" y="9972"/>
                  </a:cubicBezTo>
                  <a:cubicBezTo>
                    <a:pt x="8834" y="9508"/>
                    <a:pt x="7738" y="8794"/>
                    <a:pt x="6822" y="7877"/>
                  </a:cubicBezTo>
                  <a:lnTo>
                    <a:pt x="6381" y="7436"/>
                  </a:lnTo>
                  <a:cubicBezTo>
                    <a:pt x="6142" y="7191"/>
                    <a:pt x="5827" y="7069"/>
                    <a:pt x="5512" y="7069"/>
                  </a:cubicBezTo>
                  <a:cubicBezTo>
                    <a:pt x="5201" y="7069"/>
                    <a:pt x="4891" y="7188"/>
                    <a:pt x="4655" y="7424"/>
                  </a:cubicBezTo>
                  <a:cubicBezTo>
                    <a:pt x="4167" y="7901"/>
                    <a:pt x="4178" y="8675"/>
                    <a:pt x="4655" y="9151"/>
                  </a:cubicBezTo>
                  <a:lnTo>
                    <a:pt x="6488" y="10972"/>
                  </a:lnTo>
                  <a:cubicBezTo>
                    <a:pt x="6381" y="10949"/>
                    <a:pt x="6274" y="10913"/>
                    <a:pt x="6179" y="10865"/>
                  </a:cubicBezTo>
                  <a:cubicBezTo>
                    <a:pt x="5595" y="10651"/>
                    <a:pt x="5048" y="10329"/>
                    <a:pt x="4559" y="9937"/>
                  </a:cubicBezTo>
                  <a:cubicBezTo>
                    <a:pt x="4286" y="9722"/>
                    <a:pt x="4047" y="9460"/>
                    <a:pt x="3833" y="9175"/>
                  </a:cubicBezTo>
                  <a:lnTo>
                    <a:pt x="3714" y="9008"/>
                  </a:lnTo>
                  <a:cubicBezTo>
                    <a:pt x="3238" y="8282"/>
                    <a:pt x="3000" y="7424"/>
                    <a:pt x="3035" y="6555"/>
                  </a:cubicBezTo>
                  <a:cubicBezTo>
                    <a:pt x="3256" y="6406"/>
                    <a:pt x="3884" y="6036"/>
                    <a:pt x="4859" y="6036"/>
                  </a:cubicBezTo>
                  <a:close/>
                  <a:moveTo>
                    <a:pt x="5869" y="11413"/>
                  </a:moveTo>
                  <a:lnTo>
                    <a:pt x="5952" y="11449"/>
                  </a:lnTo>
                  <a:cubicBezTo>
                    <a:pt x="6179" y="11532"/>
                    <a:pt x="6417" y="11603"/>
                    <a:pt x="6655" y="11663"/>
                  </a:cubicBezTo>
                  <a:cubicBezTo>
                    <a:pt x="6584" y="11734"/>
                    <a:pt x="6488" y="11770"/>
                    <a:pt x="6381" y="11770"/>
                  </a:cubicBezTo>
                  <a:cubicBezTo>
                    <a:pt x="6286" y="11770"/>
                    <a:pt x="6191" y="11734"/>
                    <a:pt x="6119" y="11663"/>
                  </a:cubicBezTo>
                  <a:lnTo>
                    <a:pt x="5869" y="11413"/>
                  </a:lnTo>
                  <a:close/>
                  <a:moveTo>
                    <a:pt x="7995" y="0"/>
                  </a:moveTo>
                  <a:cubicBezTo>
                    <a:pt x="7927" y="0"/>
                    <a:pt x="7861" y="21"/>
                    <a:pt x="7810" y="66"/>
                  </a:cubicBezTo>
                  <a:lnTo>
                    <a:pt x="4143" y="3091"/>
                  </a:lnTo>
                  <a:cubicBezTo>
                    <a:pt x="3155" y="3912"/>
                    <a:pt x="2535" y="5091"/>
                    <a:pt x="2428" y="6377"/>
                  </a:cubicBezTo>
                  <a:lnTo>
                    <a:pt x="2428" y="6400"/>
                  </a:lnTo>
                  <a:cubicBezTo>
                    <a:pt x="2321" y="6079"/>
                    <a:pt x="2226" y="5746"/>
                    <a:pt x="2154" y="5412"/>
                  </a:cubicBezTo>
                  <a:cubicBezTo>
                    <a:pt x="2049" y="4932"/>
                    <a:pt x="1633" y="4590"/>
                    <a:pt x="1155" y="4590"/>
                  </a:cubicBezTo>
                  <a:cubicBezTo>
                    <a:pt x="1147" y="4590"/>
                    <a:pt x="1139" y="4590"/>
                    <a:pt x="1130" y="4591"/>
                  </a:cubicBezTo>
                  <a:cubicBezTo>
                    <a:pt x="1124" y="4591"/>
                    <a:pt x="1117" y="4591"/>
                    <a:pt x="1111" y="4591"/>
                  </a:cubicBezTo>
                  <a:cubicBezTo>
                    <a:pt x="478" y="4591"/>
                    <a:pt x="0" y="5157"/>
                    <a:pt x="83" y="5781"/>
                  </a:cubicBezTo>
                  <a:cubicBezTo>
                    <a:pt x="392" y="8198"/>
                    <a:pt x="1392" y="10484"/>
                    <a:pt x="2964" y="12342"/>
                  </a:cubicBezTo>
                  <a:cubicBezTo>
                    <a:pt x="3155" y="12568"/>
                    <a:pt x="3345" y="12770"/>
                    <a:pt x="3559" y="12973"/>
                  </a:cubicBezTo>
                  <a:lnTo>
                    <a:pt x="2952" y="14020"/>
                  </a:lnTo>
                  <a:lnTo>
                    <a:pt x="1285" y="13068"/>
                  </a:lnTo>
                  <a:cubicBezTo>
                    <a:pt x="1233" y="13039"/>
                    <a:pt x="1181" y="13026"/>
                    <a:pt x="1133" y="13026"/>
                  </a:cubicBezTo>
                  <a:cubicBezTo>
                    <a:pt x="864" y="13026"/>
                    <a:pt x="693" y="13422"/>
                    <a:pt x="976" y="13604"/>
                  </a:cubicBezTo>
                  <a:lnTo>
                    <a:pt x="4833" y="15830"/>
                  </a:lnTo>
                  <a:cubicBezTo>
                    <a:pt x="4881" y="15854"/>
                    <a:pt x="4929" y="15866"/>
                    <a:pt x="4976" y="15878"/>
                  </a:cubicBezTo>
                  <a:cubicBezTo>
                    <a:pt x="5298" y="15866"/>
                    <a:pt x="5405" y="15449"/>
                    <a:pt x="5131" y="15294"/>
                  </a:cubicBezTo>
                  <a:lnTo>
                    <a:pt x="3476" y="14330"/>
                  </a:lnTo>
                  <a:lnTo>
                    <a:pt x="4024" y="13389"/>
                  </a:lnTo>
                  <a:cubicBezTo>
                    <a:pt x="4679" y="13937"/>
                    <a:pt x="5405" y="14390"/>
                    <a:pt x="6191" y="14723"/>
                  </a:cubicBezTo>
                  <a:lnTo>
                    <a:pt x="8858" y="15842"/>
                  </a:lnTo>
                  <a:cubicBezTo>
                    <a:pt x="8893" y="15854"/>
                    <a:pt x="8929" y="15866"/>
                    <a:pt x="8977" y="15866"/>
                  </a:cubicBezTo>
                  <a:cubicBezTo>
                    <a:pt x="9096" y="15866"/>
                    <a:pt x="9215" y="15794"/>
                    <a:pt x="9262" y="15675"/>
                  </a:cubicBezTo>
                  <a:cubicBezTo>
                    <a:pt x="9322" y="15521"/>
                    <a:pt x="9251" y="15342"/>
                    <a:pt x="9096" y="15271"/>
                  </a:cubicBezTo>
                  <a:lnTo>
                    <a:pt x="6429" y="14151"/>
                  </a:lnTo>
                  <a:cubicBezTo>
                    <a:pt x="5274" y="13651"/>
                    <a:pt x="4238" y="12901"/>
                    <a:pt x="3428" y="11937"/>
                  </a:cubicBezTo>
                  <a:cubicBezTo>
                    <a:pt x="1928" y="10163"/>
                    <a:pt x="976" y="7984"/>
                    <a:pt x="690" y="5686"/>
                  </a:cubicBezTo>
                  <a:cubicBezTo>
                    <a:pt x="678" y="5555"/>
                    <a:pt x="714" y="5436"/>
                    <a:pt x="797" y="5341"/>
                  </a:cubicBezTo>
                  <a:cubicBezTo>
                    <a:pt x="886" y="5243"/>
                    <a:pt x="1000" y="5199"/>
                    <a:pt x="1114" y="5199"/>
                  </a:cubicBezTo>
                  <a:cubicBezTo>
                    <a:pt x="1305" y="5199"/>
                    <a:pt x="1490" y="5326"/>
                    <a:pt x="1535" y="5543"/>
                  </a:cubicBezTo>
                  <a:cubicBezTo>
                    <a:pt x="1845" y="6900"/>
                    <a:pt x="2404" y="8186"/>
                    <a:pt x="3190" y="9341"/>
                  </a:cubicBezTo>
                  <a:cubicBezTo>
                    <a:pt x="3238" y="9413"/>
                    <a:pt x="3274" y="9472"/>
                    <a:pt x="3321" y="9532"/>
                  </a:cubicBezTo>
                  <a:cubicBezTo>
                    <a:pt x="3678" y="10020"/>
                    <a:pt x="4071" y="10484"/>
                    <a:pt x="4500" y="10913"/>
                  </a:cubicBezTo>
                  <a:lnTo>
                    <a:pt x="5679" y="12092"/>
                  </a:lnTo>
                  <a:cubicBezTo>
                    <a:pt x="5892" y="12297"/>
                    <a:pt x="6128" y="12383"/>
                    <a:pt x="6354" y="12383"/>
                  </a:cubicBezTo>
                  <a:cubicBezTo>
                    <a:pt x="7112" y="12383"/>
                    <a:pt x="7760" y="11411"/>
                    <a:pt x="7072" y="10687"/>
                  </a:cubicBezTo>
                  <a:lnTo>
                    <a:pt x="5083" y="8698"/>
                  </a:lnTo>
                  <a:cubicBezTo>
                    <a:pt x="4857" y="8472"/>
                    <a:pt x="4857" y="8091"/>
                    <a:pt x="5083" y="7865"/>
                  </a:cubicBezTo>
                  <a:cubicBezTo>
                    <a:pt x="5202" y="7746"/>
                    <a:pt x="5354" y="7686"/>
                    <a:pt x="5506" y="7686"/>
                  </a:cubicBezTo>
                  <a:cubicBezTo>
                    <a:pt x="5658" y="7686"/>
                    <a:pt x="5810" y="7746"/>
                    <a:pt x="5929" y="7865"/>
                  </a:cubicBezTo>
                  <a:lnTo>
                    <a:pt x="6369" y="8305"/>
                  </a:lnTo>
                  <a:cubicBezTo>
                    <a:pt x="7346" y="9294"/>
                    <a:pt x="8524" y="10056"/>
                    <a:pt x="9822" y="10544"/>
                  </a:cubicBezTo>
                  <a:cubicBezTo>
                    <a:pt x="11394" y="11151"/>
                    <a:pt x="12775" y="12175"/>
                    <a:pt x="13811" y="13508"/>
                  </a:cubicBezTo>
                  <a:lnTo>
                    <a:pt x="14763" y="14735"/>
                  </a:lnTo>
                  <a:cubicBezTo>
                    <a:pt x="14830" y="14821"/>
                    <a:pt x="14914" y="14857"/>
                    <a:pt x="14996" y="14857"/>
                  </a:cubicBezTo>
                  <a:cubicBezTo>
                    <a:pt x="15222" y="14857"/>
                    <a:pt x="15434" y="14589"/>
                    <a:pt x="15251" y="14354"/>
                  </a:cubicBezTo>
                  <a:lnTo>
                    <a:pt x="15251" y="14354"/>
                  </a:lnTo>
                  <a:lnTo>
                    <a:pt x="15263" y="14366"/>
                  </a:lnTo>
                  <a:lnTo>
                    <a:pt x="14311" y="13139"/>
                  </a:lnTo>
                  <a:cubicBezTo>
                    <a:pt x="13418" y="11984"/>
                    <a:pt x="12287" y="11044"/>
                    <a:pt x="10989" y="10389"/>
                  </a:cubicBezTo>
                  <a:cubicBezTo>
                    <a:pt x="11679" y="9687"/>
                    <a:pt x="12156" y="8794"/>
                    <a:pt x="12310" y="7817"/>
                  </a:cubicBezTo>
                  <a:lnTo>
                    <a:pt x="13096" y="3126"/>
                  </a:lnTo>
                  <a:cubicBezTo>
                    <a:pt x="13120" y="2995"/>
                    <a:pt x="13061" y="2864"/>
                    <a:pt x="12941" y="2805"/>
                  </a:cubicBezTo>
                  <a:lnTo>
                    <a:pt x="8167" y="43"/>
                  </a:lnTo>
                  <a:cubicBezTo>
                    <a:pt x="8112" y="15"/>
                    <a:pt x="8053" y="0"/>
                    <a:pt x="7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2"/>
            <p:cNvSpPr/>
            <p:nvPr/>
          </p:nvSpPr>
          <p:spPr>
            <a:xfrm>
              <a:off x="2681575" y="1928950"/>
              <a:ext cx="15500" cy="14900"/>
            </a:xfrm>
            <a:custGeom>
              <a:avLst/>
              <a:gdLst/>
              <a:ahLst/>
              <a:cxnLst/>
              <a:rect l="l" t="t" r="r" b="b"/>
              <a:pathLst>
                <a:path w="620" h="596" extrusionOk="0">
                  <a:moveTo>
                    <a:pt x="310" y="0"/>
                  </a:moveTo>
                  <a:cubicBezTo>
                    <a:pt x="161" y="0"/>
                    <a:pt x="12" y="95"/>
                    <a:pt x="0" y="286"/>
                  </a:cubicBezTo>
                  <a:cubicBezTo>
                    <a:pt x="0" y="452"/>
                    <a:pt x="131" y="595"/>
                    <a:pt x="310" y="595"/>
                  </a:cubicBezTo>
                  <a:cubicBezTo>
                    <a:pt x="477" y="595"/>
                    <a:pt x="620" y="452"/>
                    <a:pt x="620" y="286"/>
                  </a:cubicBezTo>
                  <a:cubicBezTo>
                    <a:pt x="608" y="95"/>
                    <a:pt x="459"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p43"/>
          <p:cNvSpPr txBox="1">
            <a:spLocks noGrp="1"/>
          </p:cNvSpPr>
          <p:nvPr>
            <p:ph type="title" idx="9"/>
          </p:nvPr>
        </p:nvSpPr>
        <p:spPr>
          <a:xfrm>
            <a:off x="231525" y="375000"/>
            <a:ext cx="4349700" cy="71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a:t>DATA SET: RED WINE QUALITY</a:t>
            </a:r>
            <a:endParaRPr/>
          </a:p>
        </p:txBody>
      </p:sp>
      <p:sp>
        <p:nvSpPr>
          <p:cNvPr id="874" name="Google Shape;874;p43"/>
          <p:cNvSpPr txBox="1">
            <a:spLocks noGrp="1"/>
          </p:cNvSpPr>
          <p:nvPr>
            <p:ph type="title"/>
          </p:nvPr>
        </p:nvSpPr>
        <p:spPr>
          <a:xfrm>
            <a:off x="5963654" y="2243050"/>
            <a:ext cx="2040900" cy="80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3000"/>
              <a:t>Quality</a:t>
            </a:r>
            <a:endParaRPr sz="3000"/>
          </a:p>
        </p:txBody>
      </p:sp>
      <p:sp>
        <p:nvSpPr>
          <p:cNvPr id="875" name="Google Shape;875;p43"/>
          <p:cNvSpPr/>
          <p:nvPr/>
        </p:nvSpPr>
        <p:spPr>
          <a:xfrm>
            <a:off x="5023650" y="2311486"/>
            <a:ext cx="741479" cy="741364"/>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3"/>
          <p:cNvSpPr/>
          <p:nvPr/>
        </p:nvSpPr>
        <p:spPr>
          <a:xfrm>
            <a:off x="5092088" y="2243050"/>
            <a:ext cx="741479" cy="741364"/>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7" name="Google Shape;877;p43"/>
          <p:cNvGrpSpPr/>
          <p:nvPr/>
        </p:nvGrpSpPr>
        <p:grpSpPr>
          <a:xfrm>
            <a:off x="5288735" y="2385952"/>
            <a:ext cx="348885" cy="455383"/>
            <a:chOff x="5349175" y="2971000"/>
            <a:chExt cx="304225" cy="397125"/>
          </a:xfrm>
        </p:grpSpPr>
        <p:sp>
          <p:nvSpPr>
            <p:cNvPr id="878" name="Google Shape;878;p43"/>
            <p:cNvSpPr/>
            <p:nvPr/>
          </p:nvSpPr>
          <p:spPr>
            <a:xfrm>
              <a:off x="5349175" y="2971000"/>
              <a:ext cx="304225" cy="397125"/>
            </a:xfrm>
            <a:custGeom>
              <a:avLst/>
              <a:gdLst/>
              <a:ahLst/>
              <a:cxnLst/>
              <a:rect l="l" t="t" r="r" b="b"/>
              <a:pathLst>
                <a:path w="12169" h="15885" extrusionOk="0">
                  <a:moveTo>
                    <a:pt x="8799" y="621"/>
                  </a:moveTo>
                  <a:lnTo>
                    <a:pt x="10490" y="5121"/>
                  </a:lnTo>
                  <a:cubicBezTo>
                    <a:pt x="10537" y="5240"/>
                    <a:pt x="10573" y="5348"/>
                    <a:pt x="10609" y="5467"/>
                  </a:cubicBezTo>
                  <a:cubicBezTo>
                    <a:pt x="10275" y="5669"/>
                    <a:pt x="9930" y="5800"/>
                    <a:pt x="9549" y="5871"/>
                  </a:cubicBezTo>
                  <a:cubicBezTo>
                    <a:pt x="9293" y="5926"/>
                    <a:pt x="9031" y="5952"/>
                    <a:pt x="8762" y="5952"/>
                  </a:cubicBezTo>
                  <a:cubicBezTo>
                    <a:pt x="7968" y="5952"/>
                    <a:pt x="7120" y="5718"/>
                    <a:pt x="6239" y="5264"/>
                  </a:cubicBezTo>
                  <a:cubicBezTo>
                    <a:pt x="5158" y="4704"/>
                    <a:pt x="4224" y="4530"/>
                    <a:pt x="3483" y="4530"/>
                  </a:cubicBezTo>
                  <a:cubicBezTo>
                    <a:pt x="3091" y="4530"/>
                    <a:pt x="2753" y="4579"/>
                    <a:pt x="2477" y="4645"/>
                  </a:cubicBezTo>
                  <a:cubicBezTo>
                    <a:pt x="2251" y="4705"/>
                    <a:pt x="2012" y="4776"/>
                    <a:pt x="1798" y="4871"/>
                  </a:cubicBezTo>
                  <a:lnTo>
                    <a:pt x="3394" y="621"/>
                  </a:lnTo>
                  <a:close/>
                  <a:moveTo>
                    <a:pt x="3506" y="5159"/>
                  </a:moveTo>
                  <a:cubicBezTo>
                    <a:pt x="4172" y="5159"/>
                    <a:pt x="4993" y="5324"/>
                    <a:pt x="5953" y="5824"/>
                  </a:cubicBezTo>
                  <a:cubicBezTo>
                    <a:pt x="7061" y="6407"/>
                    <a:pt x="8025" y="6586"/>
                    <a:pt x="8775" y="6586"/>
                  </a:cubicBezTo>
                  <a:cubicBezTo>
                    <a:pt x="9097" y="6586"/>
                    <a:pt x="9406" y="6550"/>
                    <a:pt x="9716" y="6491"/>
                  </a:cubicBezTo>
                  <a:cubicBezTo>
                    <a:pt x="10073" y="6407"/>
                    <a:pt x="10418" y="6288"/>
                    <a:pt x="10740" y="6122"/>
                  </a:cubicBezTo>
                  <a:lnTo>
                    <a:pt x="10740" y="6122"/>
                  </a:lnTo>
                  <a:cubicBezTo>
                    <a:pt x="10835" y="6943"/>
                    <a:pt x="10704" y="7788"/>
                    <a:pt x="10347" y="8538"/>
                  </a:cubicBezTo>
                  <a:cubicBezTo>
                    <a:pt x="9728" y="9836"/>
                    <a:pt x="8513" y="10753"/>
                    <a:pt x="7084" y="10979"/>
                  </a:cubicBezTo>
                  <a:cubicBezTo>
                    <a:pt x="6757" y="11027"/>
                    <a:pt x="6427" y="11051"/>
                    <a:pt x="6096" y="11051"/>
                  </a:cubicBezTo>
                  <a:cubicBezTo>
                    <a:pt x="5766" y="11051"/>
                    <a:pt x="5435" y="11027"/>
                    <a:pt x="5108" y="10979"/>
                  </a:cubicBezTo>
                  <a:cubicBezTo>
                    <a:pt x="2643" y="10586"/>
                    <a:pt x="1012" y="8205"/>
                    <a:pt x="1524" y="5764"/>
                  </a:cubicBezTo>
                  <a:cubicBezTo>
                    <a:pt x="1660" y="5658"/>
                    <a:pt x="2348" y="5159"/>
                    <a:pt x="3506" y="5159"/>
                  </a:cubicBezTo>
                  <a:close/>
                  <a:moveTo>
                    <a:pt x="6406" y="11658"/>
                  </a:moveTo>
                  <a:lnTo>
                    <a:pt x="6406" y="13753"/>
                  </a:lnTo>
                  <a:cubicBezTo>
                    <a:pt x="6406" y="14182"/>
                    <a:pt x="6656" y="14575"/>
                    <a:pt x="7061" y="14742"/>
                  </a:cubicBezTo>
                  <a:lnTo>
                    <a:pt x="8323" y="15277"/>
                  </a:lnTo>
                  <a:lnTo>
                    <a:pt x="3858" y="15277"/>
                  </a:lnTo>
                  <a:lnTo>
                    <a:pt x="5132" y="14742"/>
                  </a:lnTo>
                  <a:cubicBezTo>
                    <a:pt x="5525" y="14575"/>
                    <a:pt x="5787" y="14182"/>
                    <a:pt x="5787" y="13753"/>
                  </a:cubicBezTo>
                  <a:lnTo>
                    <a:pt x="5787" y="11658"/>
                  </a:lnTo>
                  <a:cubicBezTo>
                    <a:pt x="5894" y="11658"/>
                    <a:pt x="5989" y="11670"/>
                    <a:pt x="6096" y="11670"/>
                  </a:cubicBezTo>
                  <a:cubicBezTo>
                    <a:pt x="6203" y="11670"/>
                    <a:pt x="6299" y="11670"/>
                    <a:pt x="6406" y="11658"/>
                  </a:cubicBezTo>
                  <a:close/>
                  <a:moveTo>
                    <a:pt x="3152" y="1"/>
                  </a:moveTo>
                  <a:cubicBezTo>
                    <a:pt x="3022" y="1"/>
                    <a:pt x="2915" y="81"/>
                    <a:pt x="2882" y="204"/>
                  </a:cubicBezTo>
                  <a:lnTo>
                    <a:pt x="1108" y="4907"/>
                  </a:lnTo>
                  <a:cubicBezTo>
                    <a:pt x="0" y="7860"/>
                    <a:pt x="1881" y="11086"/>
                    <a:pt x="5001" y="11586"/>
                  </a:cubicBezTo>
                  <a:lnTo>
                    <a:pt x="5156" y="11598"/>
                  </a:lnTo>
                  <a:lnTo>
                    <a:pt x="5156" y="13753"/>
                  </a:lnTo>
                  <a:cubicBezTo>
                    <a:pt x="5144" y="13932"/>
                    <a:pt x="5037" y="14087"/>
                    <a:pt x="4882" y="14158"/>
                  </a:cubicBezTo>
                  <a:lnTo>
                    <a:pt x="3453" y="14754"/>
                  </a:lnTo>
                  <a:cubicBezTo>
                    <a:pt x="2858" y="15004"/>
                    <a:pt x="3036" y="15885"/>
                    <a:pt x="3679" y="15885"/>
                  </a:cubicBezTo>
                  <a:lnTo>
                    <a:pt x="8489" y="15885"/>
                  </a:lnTo>
                  <a:cubicBezTo>
                    <a:pt x="9120" y="15885"/>
                    <a:pt x="9299" y="15004"/>
                    <a:pt x="8716" y="14754"/>
                  </a:cubicBezTo>
                  <a:lnTo>
                    <a:pt x="7287" y="14158"/>
                  </a:lnTo>
                  <a:cubicBezTo>
                    <a:pt x="7120" y="14087"/>
                    <a:pt x="7013" y="13932"/>
                    <a:pt x="7013" y="13753"/>
                  </a:cubicBezTo>
                  <a:lnTo>
                    <a:pt x="7013" y="11598"/>
                  </a:lnTo>
                  <a:lnTo>
                    <a:pt x="7168" y="11586"/>
                  </a:lnTo>
                  <a:cubicBezTo>
                    <a:pt x="10287" y="11086"/>
                    <a:pt x="12168" y="7860"/>
                    <a:pt x="11061" y="4907"/>
                  </a:cubicBezTo>
                  <a:lnTo>
                    <a:pt x="9311" y="204"/>
                  </a:lnTo>
                  <a:cubicBezTo>
                    <a:pt x="9266" y="81"/>
                    <a:pt x="9159" y="1"/>
                    <a:pt x="9038" y="1"/>
                  </a:cubicBezTo>
                  <a:cubicBezTo>
                    <a:pt x="9030" y="1"/>
                    <a:pt x="9022" y="1"/>
                    <a:pt x="9013" y="2"/>
                  </a:cubicBezTo>
                  <a:lnTo>
                    <a:pt x="3179" y="2"/>
                  </a:lnTo>
                  <a:cubicBezTo>
                    <a:pt x="3170" y="1"/>
                    <a:pt x="3161" y="1"/>
                    <a:pt x="3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3"/>
            <p:cNvSpPr/>
            <p:nvPr/>
          </p:nvSpPr>
          <p:spPr>
            <a:xfrm>
              <a:off x="5402700" y="3134825"/>
              <a:ext cx="88975" cy="91925"/>
            </a:xfrm>
            <a:custGeom>
              <a:avLst/>
              <a:gdLst/>
              <a:ahLst/>
              <a:cxnLst/>
              <a:rect l="l" t="t" r="r" b="b"/>
              <a:pathLst>
                <a:path w="3559" h="3677" extrusionOk="0">
                  <a:moveTo>
                    <a:pt x="344" y="1"/>
                  </a:moveTo>
                  <a:cubicBezTo>
                    <a:pt x="172" y="1"/>
                    <a:pt x="1" y="124"/>
                    <a:pt x="38" y="354"/>
                  </a:cubicBezTo>
                  <a:cubicBezTo>
                    <a:pt x="145" y="2033"/>
                    <a:pt x="1407" y="3414"/>
                    <a:pt x="3074" y="3676"/>
                  </a:cubicBezTo>
                  <a:lnTo>
                    <a:pt x="3134" y="3676"/>
                  </a:lnTo>
                  <a:cubicBezTo>
                    <a:pt x="3138" y="3676"/>
                    <a:pt x="3142" y="3676"/>
                    <a:pt x="3145" y="3676"/>
                  </a:cubicBezTo>
                  <a:cubicBezTo>
                    <a:pt x="3516" y="3676"/>
                    <a:pt x="3558" y="3116"/>
                    <a:pt x="3181" y="3069"/>
                  </a:cubicBezTo>
                  <a:cubicBezTo>
                    <a:pt x="1800" y="2855"/>
                    <a:pt x="752" y="1712"/>
                    <a:pt x="657" y="319"/>
                  </a:cubicBezTo>
                  <a:cubicBezTo>
                    <a:pt x="657" y="103"/>
                    <a:pt x="500"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3"/>
            <p:cNvSpPr/>
            <p:nvPr/>
          </p:nvSpPr>
          <p:spPr>
            <a:xfrm>
              <a:off x="5508700" y="3211250"/>
              <a:ext cx="21250" cy="15550"/>
            </a:xfrm>
            <a:custGeom>
              <a:avLst/>
              <a:gdLst/>
              <a:ahLst/>
              <a:cxnLst/>
              <a:rect l="l" t="t" r="r" b="b"/>
              <a:pathLst>
                <a:path w="850" h="622" extrusionOk="0">
                  <a:moveTo>
                    <a:pt x="430" y="0"/>
                  </a:moveTo>
                  <a:cubicBezTo>
                    <a:pt x="84" y="0"/>
                    <a:pt x="1" y="464"/>
                    <a:pt x="311" y="595"/>
                  </a:cubicBezTo>
                  <a:cubicBezTo>
                    <a:pt x="353" y="613"/>
                    <a:pt x="395" y="621"/>
                    <a:pt x="434" y="621"/>
                  </a:cubicBezTo>
                  <a:cubicBezTo>
                    <a:pt x="683" y="621"/>
                    <a:pt x="849" y="301"/>
                    <a:pt x="644" y="95"/>
                  </a:cubicBezTo>
                  <a:cubicBezTo>
                    <a:pt x="584" y="36"/>
                    <a:pt x="513"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81" name="Google Shape;881;p43"/>
          <p:cNvCxnSpPr/>
          <p:nvPr/>
        </p:nvCxnSpPr>
        <p:spPr>
          <a:xfrm>
            <a:off x="129800" y="2682163"/>
            <a:ext cx="3923100" cy="0"/>
          </a:xfrm>
          <a:prstGeom prst="straightConnector1">
            <a:avLst/>
          </a:prstGeom>
          <a:noFill/>
          <a:ln w="19050" cap="flat" cmpd="sng">
            <a:solidFill>
              <a:schemeClr val="accent3"/>
            </a:solidFill>
            <a:prstDash val="solid"/>
            <a:round/>
            <a:headEnd type="none" w="med" len="med"/>
            <a:tailEnd type="none" w="med" len="med"/>
          </a:ln>
        </p:spPr>
      </p:cxnSp>
      <p:sp>
        <p:nvSpPr>
          <p:cNvPr id="882" name="Google Shape;882;p43"/>
          <p:cNvSpPr txBox="1">
            <a:spLocks noGrp="1"/>
          </p:cNvSpPr>
          <p:nvPr>
            <p:ph type="title"/>
          </p:nvPr>
        </p:nvSpPr>
        <p:spPr>
          <a:xfrm>
            <a:off x="450675" y="2031625"/>
            <a:ext cx="3501300" cy="80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sz="2500"/>
              <a:t>factors given to predict </a:t>
            </a:r>
            <a:endParaRPr sz="25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44"/>
          <p:cNvSpPr/>
          <p:nvPr/>
        </p:nvSpPr>
        <p:spPr>
          <a:xfrm>
            <a:off x="2117050" y="1888549"/>
            <a:ext cx="4909800" cy="1909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endParaRPr>
          </a:p>
        </p:txBody>
      </p:sp>
      <p:sp>
        <p:nvSpPr>
          <p:cNvPr id="888" name="Google Shape;888;p44"/>
          <p:cNvSpPr txBox="1">
            <a:spLocks noGrp="1"/>
          </p:cNvSpPr>
          <p:nvPr>
            <p:ph type="title" idx="2"/>
          </p:nvPr>
        </p:nvSpPr>
        <p:spPr>
          <a:xfrm>
            <a:off x="3785050" y="738641"/>
            <a:ext cx="1573800" cy="77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a:t>02</a:t>
            </a:r>
            <a:endParaRPr/>
          </a:p>
        </p:txBody>
      </p:sp>
      <p:cxnSp>
        <p:nvCxnSpPr>
          <p:cNvPr id="889" name="Google Shape;889;p44"/>
          <p:cNvCxnSpPr/>
          <p:nvPr/>
        </p:nvCxnSpPr>
        <p:spPr>
          <a:xfrm>
            <a:off x="3701262" y="4047103"/>
            <a:ext cx="1741500" cy="0"/>
          </a:xfrm>
          <a:prstGeom prst="straightConnector1">
            <a:avLst/>
          </a:prstGeom>
          <a:noFill/>
          <a:ln w="19050" cap="flat" cmpd="sng">
            <a:solidFill>
              <a:schemeClr val="accent3"/>
            </a:solidFill>
            <a:prstDash val="solid"/>
            <a:round/>
            <a:headEnd type="none" w="med" len="med"/>
            <a:tailEnd type="none" w="med" len="med"/>
          </a:ln>
        </p:spPr>
      </p:cxnSp>
      <p:sp>
        <p:nvSpPr>
          <p:cNvPr id="890" name="Google Shape;890;p44"/>
          <p:cNvSpPr/>
          <p:nvPr/>
        </p:nvSpPr>
        <p:spPr>
          <a:xfrm rot="-243">
            <a:off x="713368" y="3792829"/>
            <a:ext cx="811035" cy="810921"/>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1" name="Google Shape;891;p44"/>
          <p:cNvGrpSpPr/>
          <p:nvPr/>
        </p:nvGrpSpPr>
        <p:grpSpPr>
          <a:xfrm>
            <a:off x="844545" y="3967281"/>
            <a:ext cx="548689" cy="449188"/>
            <a:chOff x="6665700" y="1850050"/>
            <a:chExt cx="454250" cy="371875"/>
          </a:xfrm>
        </p:grpSpPr>
        <p:sp>
          <p:nvSpPr>
            <p:cNvPr id="892" name="Google Shape;892;p44"/>
            <p:cNvSpPr/>
            <p:nvPr/>
          </p:nvSpPr>
          <p:spPr>
            <a:xfrm>
              <a:off x="6701425" y="2046500"/>
              <a:ext cx="168500" cy="144425"/>
            </a:xfrm>
            <a:custGeom>
              <a:avLst/>
              <a:gdLst/>
              <a:ahLst/>
              <a:cxnLst/>
              <a:rect l="l" t="t" r="r" b="b"/>
              <a:pathLst>
                <a:path w="6740" h="5777" extrusionOk="0">
                  <a:moveTo>
                    <a:pt x="3834" y="618"/>
                  </a:moveTo>
                  <a:cubicBezTo>
                    <a:pt x="4996" y="618"/>
                    <a:pt x="6108" y="1524"/>
                    <a:pt x="6108" y="2894"/>
                  </a:cubicBezTo>
                  <a:cubicBezTo>
                    <a:pt x="6108" y="4132"/>
                    <a:pt x="5096" y="5144"/>
                    <a:pt x="3858" y="5144"/>
                  </a:cubicBezTo>
                  <a:cubicBezTo>
                    <a:pt x="1834" y="5144"/>
                    <a:pt x="822" y="2716"/>
                    <a:pt x="2251" y="1287"/>
                  </a:cubicBezTo>
                  <a:cubicBezTo>
                    <a:pt x="2712" y="825"/>
                    <a:pt x="3279" y="618"/>
                    <a:pt x="3834" y="618"/>
                  </a:cubicBezTo>
                  <a:close/>
                  <a:moveTo>
                    <a:pt x="3858" y="1"/>
                  </a:moveTo>
                  <a:cubicBezTo>
                    <a:pt x="1286" y="1"/>
                    <a:pt x="0" y="3109"/>
                    <a:pt x="1810" y="4930"/>
                  </a:cubicBezTo>
                  <a:cubicBezTo>
                    <a:pt x="2398" y="5515"/>
                    <a:pt x="3120" y="5776"/>
                    <a:pt x="3827" y="5776"/>
                  </a:cubicBezTo>
                  <a:cubicBezTo>
                    <a:pt x="5310" y="5776"/>
                    <a:pt x="6731" y="4627"/>
                    <a:pt x="6739" y="2894"/>
                  </a:cubicBezTo>
                  <a:cubicBezTo>
                    <a:pt x="6727" y="1299"/>
                    <a:pt x="5441" y="13"/>
                    <a:pt x="3858"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4"/>
            <p:cNvSpPr/>
            <p:nvPr/>
          </p:nvSpPr>
          <p:spPr>
            <a:xfrm>
              <a:off x="6820775" y="1881300"/>
              <a:ext cx="168500" cy="144100"/>
            </a:xfrm>
            <a:custGeom>
              <a:avLst/>
              <a:gdLst/>
              <a:ahLst/>
              <a:cxnLst/>
              <a:rect l="l" t="t" r="r" b="b"/>
              <a:pathLst>
                <a:path w="6740" h="5764" extrusionOk="0">
                  <a:moveTo>
                    <a:pt x="2882" y="620"/>
                  </a:moveTo>
                  <a:cubicBezTo>
                    <a:pt x="4906" y="620"/>
                    <a:pt x="5906" y="3061"/>
                    <a:pt x="4489" y="4478"/>
                  </a:cubicBezTo>
                  <a:cubicBezTo>
                    <a:pt x="4027" y="4940"/>
                    <a:pt x="3460" y="5147"/>
                    <a:pt x="2904" y="5147"/>
                  </a:cubicBezTo>
                  <a:cubicBezTo>
                    <a:pt x="1743" y="5147"/>
                    <a:pt x="632" y="4243"/>
                    <a:pt x="632" y="2882"/>
                  </a:cubicBezTo>
                  <a:cubicBezTo>
                    <a:pt x="632" y="1632"/>
                    <a:pt x="1644" y="620"/>
                    <a:pt x="2882" y="620"/>
                  </a:cubicBezTo>
                  <a:close/>
                  <a:moveTo>
                    <a:pt x="2907" y="0"/>
                  </a:moveTo>
                  <a:cubicBezTo>
                    <a:pt x="1425" y="0"/>
                    <a:pt x="1" y="1149"/>
                    <a:pt x="1" y="2882"/>
                  </a:cubicBezTo>
                  <a:cubicBezTo>
                    <a:pt x="13" y="4478"/>
                    <a:pt x="1299" y="5764"/>
                    <a:pt x="2882" y="5764"/>
                  </a:cubicBezTo>
                  <a:cubicBezTo>
                    <a:pt x="5454" y="5764"/>
                    <a:pt x="6740" y="2656"/>
                    <a:pt x="4918" y="846"/>
                  </a:cubicBezTo>
                  <a:cubicBezTo>
                    <a:pt x="4333" y="262"/>
                    <a:pt x="3613" y="0"/>
                    <a:pt x="2907"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4"/>
            <p:cNvSpPr/>
            <p:nvPr/>
          </p:nvSpPr>
          <p:spPr>
            <a:xfrm>
              <a:off x="6891925" y="2046500"/>
              <a:ext cx="168500" cy="144425"/>
            </a:xfrm>
            <a:custGeom>
              <a:avLst/>
              <a:gdLst/>
              <a:ahLst/>
              <a:cxnLst/>
              <a:rect l="l" t="t" r="r" b="b"/>
              <a:pathLst>
                <a:path w="6740" h="5777" extrusionOk="0">
                  <a:moveTo>
                    <a:pt x="3841" y="618"/>
                  </a:moveTo>
                  <a:cubicBezTo>
                    <a:pt x="5002" y="618"/>
                    <a:pt x="6120" y="1524"/>
                    <a:pt x="6120" y="2894"/>
                  </a:cubicBezTo>
                  <a:cubicBezTo>
                    <a:pt x="6120" y="4132"/>
                    <a:pt x="5108" y="5144"/>
                    <a:pt x="3858" y="5144"/>
                  </a:cubicBezTo>
                  <a:cubicBezTo>
                    <a:pt x="1846" y="5144"/>
                    <a:pt x="834" y="2716"/>
                    <a:pt x="2263" y="1287"/>
                  </a:cubicBezTo>
                  <a:cubicBezTo>
                    <a:pt x="2721" y="825"/>
                    <a:pt x="3286" y="618"/>
                    <a:pt x="3841" y="618"/>
                  </a:cubicBezTo>
                  <a:close/>
                  <a:moveTo>
                    <a:pt x="3858" y="1"/>
                  </a:moveTo>
                  <a:cubicBezTo>
                    <a:pt x="1286" y="1"/>
                    <a:pt x="0" y="3109"/>
                    <a:pt x="1822" y="4930"/>
                  </a:cubicBezTo>
                  <a:cubicBezTo>
                    <a:pt x="2407" y="5515"/>
                    <a:pt x="3127" y="5776"/>
                    <a:pt x="3833" y="5776"/>
                  </a:cubicBezTo>
                  <a:cubicBezTo>
                    <a:pt x="5315" y="5776"/>
                    <a:pt x="6739" y="4627"/>
                    <a:pt x="6739" y="2894"/>
                  </a:cubicBezTo>
                  <a:cubicBezTo>
                    <a:pt x="6739" y="1299"/>
                    <a:pt x="5453" y="13"/>
                    <a:pt x="3858"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4"/>
            <p:cNvSpPr/>
            <p:nvPr/>
          </p:nvSpPr>
          <p:spPr>
            <a:xfrm>
              <a:off x="6665700" y="1850050"/>
              <a:ext cx="454250" cy="371875"/>
            </a:xfrm>
            <a:custGeom>
              <a:avLst/>
              <a:gdLst/>
              <a:ahLst/>
              <a:cxnLst/>
              <a:rect l="l" t="t" r="r" b="b"/>
              <a:pathLst>
                <a:path w="18170" h="14875" extrusionOk="0">
                  <a:moveTo>
                    <a:pt x="9085" y="632"/>
                  </a:moveTo>
                  <a:cubicBezTo>
                    <a:pt x="12216" y="632"/>
                    <a:pt x="13776" y="4406"/>
                    <a:pt x="11562" y="6609"/>
                  </a:cubicBezTo>
                  <a:cubicBezTo>
                    <a:pt x="10849" y="7325"/>
                    <a:pt x="9973" y="7645"/>
                    <a:pt x="9113" y="7645"/>
                  </a:cubicBezTo>
                  <a:cubicBezTo>
                    <a:pt x="7313" y="7645"/>
                    <a:pt x="5585" y="6243"/>
                    <a:pt x="5585" y="4132"/>
                  </a:cubicBezTo>
                  <a:cubicBezTo>
                    <a:pt x="5585" y="2192"/>
                    <a:pt x="7156" y="632"/>
                    <a:pt x="9085" y="632"/>
                  </a:cubicBezTo>
                  <a:close/>
                  <a:moveTo>
                    <a:pt x="8537" y="8216"/>
                  </a:moveTo>
                  <a:lnTo>
                    <a:pt x="8537" y="8216"/>
                  </a:lnTo>
                  <a:cubicBezTo>
                    <a:pt x="8722" y="8240"/>
                    <a:pt x="8906" y="8252"/>
                    <a:pt x="9091" y="8252"/>
                  </a:cubicBezTo>
                  <a:cubicBezTo>
                    <a:pt x="9276" y="8252"/>
                    <a:pt x="9460" y="8240"/>
                    <a:pt x="9645" y="8216"/>
                  </a:cubicBezTo>
                  <a:lnTo>
                    <a:pt x="9645" y="8216"/>
                  </a:lnTo>
                  <a:cubicBezTo>
                    <a:pt x="9418" y="8514"/>
                    <a:pt x="9228" y="8835"/>
                    <a:pt x="9085" y="9169"/>
                  </a:cubicBezTo>
                  <a:cubicBezTo>
                    <a:pt x="8954" y="8835"/>
                    <a:pt x="8764" y="8514"/>
                    <a:pt x="8537" y="8216"/>
                  </a:cubicBezTo>
                  <a:close/>
                  <a:moveTo>
                    <a:pt x="12886" y="7233"/>
                  </a:moveTo>
                  <a:cubicBezTo>
                    <a:pt x="14690" y="7233"/>
                    <a:pt x="16419" y="8633"/>
                    <a:pt x="16419" y="10752"/>
                  </a:cubicBezTo>
                  <a:cubicBezTo>
                    <a:pt x="16419" y="12679"/>
                    <a:pt x="14851" y="14249"/>
                    <a:pt x="12913" y="14253"/>
                  </a:cubicBezTo>
                  <a:lnTo>
                    <a:pt x="12913" y="14253"/>
                  </a:lnTo>
                  <a:cubicBezTo>
                    <a:pt x="9785" y="14248"/>
                    <a:pt x="8229" y="10477"/>
                    <a:pt x="10430" y="8264"/>
                  </a:cubicBezTo>
                  <a:cubicBezTo>
                    <a:pt x="11146" y="7552"/>
                    <a:pt x="12024" y="7233"/>
                    <a:pt x="12886" y="7233"/>
                  </a:cubicBezTo>
                  <a:close/>
                  <a:moveTo>
                    <a:pt x="5254" y="7233"/>
                  </a:moveTo>
                  <a:cubicBezTo>
                    <a:pt x="7058" y="7233"/>
                    <a:pt x="8787" y="8633"/>
                    <a:pt x="8787" y="10752"/>
                  </a:cubicBezTo>
                  <a:cubicBezTo>
                    <a:pt x="8787" y="12681"/>
                    <a:pt x="7216" y="14253"/>
                    <a:pt x="5287" y="14253"/>
                  </a:cubicBezTo>
                  <a:cubicBezTo>
                    <a:pt x="2156" y="14253"/>
                    <a:pt x="596" y="10478"/>
                    <a:pt x="2799" y="8264"/>
                  </a:cubicBezTo>
                  <a:cubicBezTo>
                    <a:pt x="3514" y="7552"/>
                    <a:pt x="4393" y="7233"/>
                    <a:pt x="5254" y="7233"/>
                  </a:cubicBezTo>
                  <a:close/>
                  <a:moveTo>
                    <a:pt x="9085" y="1"/>
                  </a:moveTo>
                  <a:cubicBezTo>
                    <a:pt x="5656" y="1"/>
                    <a:pt x="3727" y="3942"/>
                    <a:pt x="5823" y="6656"/>
                  </a:cubicBezTo>
                  <a:cubicBezTo>
                    <a:pt x="5644" y="6633"/>
                    <a:pt x="5454" y="6621"/>
                    <a:pt x="5275" y="6621"/>
                  </a:cubicBezTo>
                  <a:cubicBezTo>
                    <a:pt x="1977" y="6621"/>
                    <a:pt x="1" y="10300"/>
                    <a:pt x="1846" y="13038"/>
                  </a:cubicBezTo>
                  <a:cubicBezTo>
                    <a:pt x="2673" y="14279"/>
                    <a:pt x="3972" y="14875"/>
                    <a:pt x="5264" y="14875"/>
                  </a:cubicBezTo>
                  <a:cubicBezTo>
                    <a:pt x="6837" y="14875"/>
                    <a:pt x="8399" y="13992"/>
                    <a:pt x="9085" y="12312"/>
                  </a:cubicBezTo>
                  <a:cubicBezTo>
                    <a:pt x="9778" y="13992"/>
                    <a:pt x="11343" y="14875"/>
                    <a:pt x="12917" y="14875"/>
                  </a:cubicBezTo>
                  <a:cubicBezTo>
                    <a:pt x="14210" y="14875"/>
                    <a:pt x="15509" y="14279"/>
                    <a:pt x="16336" y="13038"/>
                  </a:cubicBezTo>
                  <a:cubicBezTo>
                    <a:pt x="18170" y="10300"/>
                    <a:pt x="16205" y="6621"/>
                    <a:pt x="12907" y="6621"/>
                  </a:cubicBezTo>
                  <a:cubicBezTo>
                    <a:pt x="12716" y="6621"/>
                    <a:pt x="12538" y="6633"/>
                    <a:pt x="12359" y="6656"/>
                  </a:cubicBezTo>
                  <a:cubicBezTo>
                    <a:pt x="14455" y="3942"/>
                    <a:pt x="12526" y="1"/>
                    <a:pt x="9085"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4"/>
            <p:cNvSpPr/>
            <p:nvPr/>
          </p:nvSpPr>
          <p:spPr>
            <a:xfrm>
              <a:off x="6789825" y="2119150"/>
              <a:ext cx="15800" cy="15500"/>
            </a:xfrm>
            <a:custGeom>
              <a:avLst/>
              <a:gdLst/>
              <a:ahLst/>
              <a:cxnLst/>
              <a:rect l="l" t="t" r="r" b="b"/>
              <a:pathLst>
                <a:path w="632" h="620" extrusionOk="0">
                  <a:moveTo>
                    <a:pt x="322" y="0"/>
                  </a:moveTo>
                  <a:cubicBezTo>
                    <a:pt x="143" y="0"/>
                    <a:pt x="0" y="143"/>
                    <a:pt x="0" y="310"/>
                  </a:cubicBezTo>
                  <a:cubicBezTo>
                    <a:pt x="0" y="488"/>
                    <a:pt x="143" y="619"/>
                    <a:pt x="322" y="619"/>
                  </a:cubicBezTo>
                  <a:cubicBezTo>
                    <a:pt x="489" y="619"/>
                    <a:pt x="632" y="476"/>
                    <a:pt x="632" y="310"/>
                  </a:cubicBezTo>
                  <a:cubicBezTo>
                    <a:pt x="632" y="143"/>
                    <a:pt x="489" y="0"/>
                    <a:pt x="322"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4"/>
            <p:cNvSpPr/>
            <p:nvPr/>
          </p:nvSpPr>
          <p:spPr>
            <a:xfrm>
              <a:off x="6749325" y="2119100"/>
              <a:ext cx="33100" cy="15575"/>
            </a:xfrm>
            <a:custGeom>
              <a:avLst/>
              <a:gdLst/>
              <a:ahLst/>
              <a:cxnLst/>
              <a:rect l="l" t="t" r="r" b="b"/>
              <a:pathLst>
                <a:path w="1324" h="623" extrusionOk="0">
                  <a:moveTo>
                    <a:pt x="408" y="1"/>
                  </a:moveTo>
                  <a:cubicBezTo>
                    <a:pt x="0" y="1"/>
                    <a:pt x="0" y="623"/>
                    <a:pt x="408" y="623"/>
                  </a:cubicBezTo>
                  <a:cubicBezTo>
                    <a:pt x="419" y="623"/>
                    <a:pt x="430" y="622"/>
                    <a:pt x="442" y="621"/>
                  </a:cubicBezTo>
                  <a:lnTo>
                    <a:pt x="894" y="621"/>
                  </a:lnTo>
                  <a:cubicBezTo>
                    <a:pt x="905" y="622"/>
                    <a:pt x="916" y="623"/>
                    <a:pt x="927" y="623"/>
                  </a:cubicBezTo>
                  <a:cubicBezTo>
                    <a:pt x="1324" y="623"/>
                    <a:pt x="1324" y="1"/>
                    <a:pt x="927" y="1"/>
                  </a:cubicBezTo>
                  <a:cubicBezTo>
                    <a:pt x="916" y="1"/>
                    <a:pt x="905" y="1"/>
                    <a:pt x="894" y="2"/>
                  </a:cubicBezTo>
                  <a:lnTo>
                    <a:pt x="442" y="2"/>
                  </a:lnTo>
                  <a:cubicBezTo>
                    <a:pt x="430" y="1"/>
                    <a:pt x="419" y="1"/>
                    <a:pt x="408"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4"/>
            <p:cNvSpPr/>
            <p:nvPr/>
          </p:nvSpPr>
          <p:spPr>
            <a:xfrm>
              <a:off x="6977950" y="2119150"/>
              <a:ext cx="18175" cy="15575"/>
            </a:xfrm>
            <a:custGeom>
              <a:avLst/>
              <a:gdLst/>
              <a:ahLst/>
              <a:cxnLst/>
              <a:rect l="l" t="t" r="r" b="b"/>
              <a:pathLst>
                <a:path w="727" h="623" extrusionOk="0">
                  <a:moveTo>
                    <a:pt x="417" y="0"/>
                  </a:moveTo>
                  <a:cubicBezTo>
                    <a:pt x="143" y="0"/>
                    <a:pt x="0" y="333"/>
                    <a:pt x="203" y="536"/>
                  </a:cubicBezTo>
                  <a:cubicBezTo>
                    <a:pt x="263" y="596"/>
                    <a:pt x="337" y="623"/>
                    <a:pt x="411" y="623"/>
                  </a:cubicBezTo>
                  <a:cubicBezTo>
                    <a:pt x="571" y="623"/>
                    <a:pt x="727" y="497"/>
                    <a:pt x="727" y="310"/>
                  </a:cubicBezTo>
                  <a:cubicBezTo>
                    <a:pt x="727" y="143"/>
                    <a:pt x="584" y="0"/>
                    <a:pt x="417"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4"/>
            <p:cNvSpPr/>
            <p:nvPr/>
          </p:nvSpPr>
          <p:spPr>
            <a:xfrm>
              <a:off x="6940125" y="2119100"/>
              <a:ext cx="33100" cy="15575"/>
            </a:xfrm>
            <a:custGeom>
              <a:avLst/>
              <a:gdLst/>
              <a:ahLst/>
              <a:cxnLst/>
              <a:rect l="l" t="t" r="r" b="b"/>
              <a:pathLst>
                <a:path w="1324" h="623" extrusionOk="0">
                  <a:moveTo>
                    <a:pt x="397" y="1"/>
                  </a:moveTo>
                  <a:cubicBezTo>
                    <a:pt x="0" y="1"/>
                    <a:pt x="0" y="623"/>
                    <a:pt x="397" y="623"/>
                  </a:cubicBezTo>
                  <a:cubicBezTo>
                    <a:pt x="408" y="623"/>
                    <a:pt x="419" y="622"/>
                    <a:pt x="430" y="621"/>
                  </a:cubicBezTo>
                  <a:lnTo>
                    <a:pt x="894" y="621"/>
                  </a:lnTo>
                  <a:cubicBezTo>
                    <a:pt x="905" y="622"/>
                    <a:pt x="916" y="623"/>
                    <a:pt x="927" y="623"/>
                  </a:cubicBezTo>
                  <a:cubicBezTo>
                    <a:pt x="1324" y="623"/>
                    <a:pt x="1324" y="1"/>
                    <a:pt x="927" y="1"/>
                  </a:cubicBezTo>
                  <a:cubicBezTo>
                    <a:pt x="916" y="1"/>
                    <a:pt x="905" y="1"/>
                    <a:pt x="894" y="2"/>
                  </a:cubicBezTo>
                  <a:lnTo>
                    <a:pt x="430" y="2"/>
                  </a:lnTo>
                  <a:cubicBezTo>
                    <a:pt x="419" y="1"/>
                    <a:pt x="408" y="1"/>
                    <a:pt x="397"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4"/>
            <p:cNvSpPr/>
            <p:nvPr/>
          </p:nvSpPr>
          <p:spPr>
            <a:xfrm>
              <a:off x="6882325" y="1953600"/>
              <a:ext cx="21825" cy="15850"/>
            </a:xfrm>
            <a:custGeom>
              <a:avLst/>
              <a:gdLst/>
              <a:ahLst/>
              <a:cxnLst/>
              <a:rect l="l" t="t" r="r" b="b"/>
              <a:pathLst>
                <a:path w="873" h="634" extrusionOk="0">
                  <a:moveTo>
                    <a:pt x="427" y="0"/>
                  </a:moveTo>
                  <a:cubicBezTo>
                    <a:pt x="176" y="0"/>
                    <a:pt x="0" y="322"/>
                    <a:pt x="206" y="538"/>
                  </a:cubicBezTo>
                  <a:cubicBezTo>
                    <a:pt x="265" y="598"/>
                    <a:pt x="349" y="633"/>
                    <a:pt x="432" y="633"/>
                  </a:cubicBezTo>
                  <a:cubicBezTo>
                    <a:pt x="777" y="633"/>
                    <a:pt x="872" y="157"/>
                    <a:pt x="551" y="26"/>
                  </a:cubicBezTo>
                  <a:cubicBezTo>
                    <a:pt x="509" y="8"/>
                    <a:pt x="467" y="0"/>
                    <a:pt x="427"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4"/>
            <p:cNvSpPr/>
            <p:nvPr/>
          </p:nvSpPr>
          <p:spPr>
            <a:xfrm>
              <a:off x="6846075" y="1953650"/>
              <a:ext cx="30700" cy="15800"/>
            </a:xfrm>
            <a:custGeom>
              <a:avLst/>
              <a:gdLst/>
              <a:ahLst/>
              <a:cxnLst/>
              <a:rect l="l" t="t" r="r" b="b"/>
              <a:pathLst>
                <a:path w="1228" h="632" extrusionOk="0">
                  <a:moveTo>
                    <a:pt x="382" y="0"/>
                  </a:moveTo>
                  <a:cubicBezTo>
                    <a:pt x="1" y="36"/>
                    <a:pt x="1" y="596"/>
                    <a:pt x="382" y="631"/>
                  </a:cubicBezTo>
                  <a:lnTo>
                    <a:pt x="846" y="631"/>
                  </a:lnTo>
                  <a:cubicBezTo>
                    <a:pt x="1227" y="596"/>
                    <a:pt x="1227" y="36"/>
                    <a:pt x="846"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2" name="Google Shape;902;p44"/>
          <p:cNvSpPr txBox="1"/>
          <p:nvPr/>
        </p:nvSpPr>
        <p:spPr>
          <a:xfrm>
            <a:off x="2432700" y="1981400"/>
            <a:ext cx="4278600" cy="1723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5000">
                <a:solidFill>
                  <a:schemeClr val="lt1"/>
                </a:solidFill>
                <a:latin typeface="Oswald"/>
                <a:ea typeface="Oswald"/>
                <a:cs typeface="Oswald"/>
                <a:sym typeface="Oswald"/>
              </a:rPr>
              <a:t>Exploratory Data Analysis</a:t>
            </a:r>
            <a:endParaRPr sz="5000" b="1">
              <a:latin typeface="Titillium Web"/>
              <a:ea typeface="Titillium Web"/>
              <a:cs typeface="Titillium Web"/>
              <a:sym typeface="Titillium Web"/>
            </a:endParaRPr>
          </a:p>
        </p:txBody>
      </p:sp>
    </p:spTree>
  </p:cSld>
  <p:clrMapOvr>
    <a:masterClrMapping/>
  </p:clrMapOvr>
</p:sld>
</file>

<file path=ppt/theme/theme1.xml><?xml version="1.0" encoding="utf-8"?>
<a:theme xmlns:a="http://schemas.openxmlformats.org/drawingml/2006/main" name="Stuttgarter Weindorf by Slidesgo">
  <a:themeElements>
    <a:clrScheme name="Simple Light">
      <a:dk1>
        <a:srgbClr val="020304"/>
      </a:dk1>
      <a:lt1>
        <a:srgbClr val="FFFFFF"/>
      </a:lt1>
      <a:dk2>
        <a:srgbClr val="666056"/>
      </a:dk2>
      <a:lt2>
        <a:srgbClr val="DBB083"/>
      </a:lt2>
      <a:accent1>
        <a:srgbClr val="020304"/>
      </a:accent1>
      <a:accent2>
        <a:srgbClr val="9E9D9D"/>
      </a:accent2>
      <a:accent3>
        <a:srgbClr val="DBB083"/>
      </a:accent3>
      <a:accent4>
        <a:srgbClr val="E4CCB3"/>
      </a:accent4>
      <a:accent5>
        <a:srgbClr val="9E2020"/>
      </a:accent5>
      <a:accent6>
        <a:srgbClr val="FFFFFF"/>
      </a:accent6>
      <a:hlink>
        <a:srgbClr val="66605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1824</Words>
  <Application>Microsoft Office PowerPoint</Application>
  <PresentationFormat>On-screen Show (16:9)</PresentationFormat>
  <Paragraphs>150</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Oswald Medium</vt:lpstr>
      <vt:lpstr>Titillium Web</vt:lpstr>
      <vt:lpstr>Nunito</vt:lpstr>
      <vt:lpstr>Oswald</vt:lpstr>
      <vt:lpstr>Arial</vt:lpstr>
      <vt:lpstr>Stuttgarter Weindorf by Slidesgo</vt:lpstr>
      <vt:lpstr>Predicting Wine Quality</vt:lpstr>
      <vt:lpstr>OVERVIEW</vt:lpstr>
      <vt:lpstr>Problem Definition</vt:lpstr>
      <vt:lpstr>of people aged 18 - 29 years old drank red wine regularly in the U.S.</vt:lpstr>
      <vt:lpstr>How can we predict whether a wine is good or bad based on its components?</vt:lpstr>
      <vt:lpstr>Aim of project: Helping consumers choose the best wine </vt:lpstr>
      <vt:lpstr>Chlorides</vt:lpstr>
      <vt:lpstr>DATA SET: RED WINE QUALITY</vt:lpstr>
      <vt:lpstr>02</vt:lpstr>
      <vt:lpstr>STATISTICAL SUMMARY</vt:lpstr>
      <vt:lpstr>PLOTS</vt:lpstr>
      <vt:lpstr>CORRELATION</vt:lpstr>
      <vt:lpstr>EG. DENSITY</vt:lpstr>
      <vt:lpstr>ADDITIONAL COLUMN: NEW QUALITY</vt:lpstr>
      <vt:lpstr>ADDITIONAL COLUMN: NEW QUALITY</vt:lpstr>
      <vt:lpstr>Machine Learning</vt:lpstr>
      <vt:lpstr>MACHINE LEARNING MODELS USED</vt:lpstr>
      <vt:lpstr>DECISION TREE</vt:lpstr>
      <vt:lpstr>RANDOM FOREST MODEL</vt:lpstr>
      <vt:lpstr>DECISION TREE</vt:lpstr>
      <vt:lpstr>RANDOM FOREST MODEL</vt:lpstr>
      <vt:lpstr>RANDOM FOREST MODEL</vt:lpstr>
      <vt:lpstr>RANDOM FOREST MODEL</vt:lpstr>
      <vt:lpstr>Outcome</vt:lpstr>
      <vt:lpstr>INSIGHTS - IMPORTANT FACTORS</vt:lpstr>
      <vt:lpstr>INSIGHTS - COMPARING THE MODELS</vt:lpstr>
      <vt:lpstr>INSIGHTS - COMPARING THE MODELS</vt:lpstr>
      <vt:lpstr>INSIGHTS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Wine Quality</dc:title>
  <cp:lastModifiedBy>Kimberly Khow</cp:lastModifiedBy>
  <cp:revision>1</cp:revision>
  <dcterms:modified xsi:type="dcterms:W3CDTF">2022-04-22T16:43:13Z</dcterms:modified>
</cp:coreProperties>
</file>