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FE3235BD.xml" ContentType="application/vnd.ms-powerpoint.comments+xml"/>
  <Override PartName="/ppt/comments/modernComment_105_B856AA9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CDA143-FD02-7284-1135-CE91541522D6}" name="Kimberly Moran" initials="KM" userId="fc1df8f0e43b209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A8B"/>
    <a:srgbClr val="577590"/>
    <a:srgbClr val="F94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3_FE3235B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A708F-4D86-4C2E-BD61-9B06834B460D}" authorId="{8FCDA143-FD02-7284-1135-CE91541522D6}" created="2021-12-18T21:45:48.249">
    <pc:sldMkLst xmlns:pc="http://schemas.microsoft.com/office/powerpoint/2013/main/command">
      <pc:docMk/>
      <pc:sldMk cId="4264703421" sldId="259"/>
    </pc:sldMkLst>
    <p188:txBody>
      <a:bodyPr/>
      <a:lstStyle/>
      <a:p>
        <a:r>
          <a:rPr lang="en-US"/>
          <a:t>User Story, Motivation for Development
</a:t>
        </a:r>
      </a:p>
    </p188:txBody>
  </p188:cm>
</p188:cmLst>
</file>

<file path=ppt/comments/modernComment_105_B856AA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C3E48E-6B97-43E8-9C4A-4DCB585B6F48}" authorId="{8FCDA143-FD02-7284-1135-CE91541522D6}" created="2021-12-18T21:46:05.734">
    <pc:sldMkLst xmlns:pc="http://schemas.microsoft.com/office/powerpoint/2013/main/command">
      <pc:docMk/>
      <pc:sldMk cId="3092687519" sldId="261"/>
    </pc:sldMkLst>
    <p188:txBody>
      <a:bodyPr/>
      <a:lstStyle/>
      <a:p>
        <a:r>
          <a:rPr lang="en-US"/>
          <a:t>Acceptance Criteria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CBE9-BFC1-4668-BE09-831855F6B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E120C-BBBA-4C7A-A922-C643AC1F4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99D7-A909-48CA-9D4C-D7EE6AD6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347F-D7A3-4AD3-8A67-DE5365C6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73AD-7B14-4121-93CB-97A085E6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EC7D-F2C0-44DD-B348-0D37553D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8500-5F87-46A3-BB3D-E7847E59D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D30D-1B91-4758-A212-66AF3C2C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7C23-2A15-424D-B9EF-6869D157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FF8A-2BB3-4FBA-8475-48D1EA12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8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DE980-5C2C-4BE0-A8F5-C17997E23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6E860-32B6-4835-BD22-05AFBE04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0276-A0A1-41E5-9190-325A745E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4C60-3E0A-433E-94BF-DD8597D8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0917-23CA-4F70-AFF2-4FF7993B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AA57-E040-4809-9AD7-C4F47526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83CC-D694-42D1-A8B7-279FD001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9EBB-1825-4947-8DC4-68CB907A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A25D-AB3C-4CB6-A4F6-6F2C856D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6BDF-FF1D-4A68-A068-1743F487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5357-F6F7-4EF1-AB6C-F73F87EE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75BC-1BDE-4ED0-BE24-02F04068C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6843-6C09-47C8-9EAC-4D12EB41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2B353-FB92-46DA-A992-678FE8F0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5A7E-0332-48C8-9752-D9DD0D67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F4FA-3708-46CE-A35B-DC832B68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759F-966B-4EE7-8F75-28978CC12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FF91A-348F-48D7-9A03-AA027969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5AA52-6862-4AB8-96F3-94A2077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FF92-B0AA-45C1-A060-F1C402D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02D58-FA87-4F81-9D62-883AAFE2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5C83-7005-4924-83FA-194E1BD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E8FF-3514-400F-A61F-B2D84050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AB257-81AC-4DEE-B95A-B303342AA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9D293-27C0-406D-93AE-5359A1B08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26052-E016-46B1-B163-6883424B3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E90BF-D87D-467A-ADCC-168194D7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BCB9A-1733-4DA2-9F2B-EB3FDAE4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83C19-9A02-420D-AFC3-36E8ADF5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884A-C4A3-49CF-8F9B-AC1EE9DD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5CA39-ED8E-4B30-BA48-2AE14B69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55326-D3A9-4129-909C-FFC546AC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FD75F-C28D-4304-AF79-ABA66BCD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87117-DC33-4AB8-896F-4C63A718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FEE21-95F2-4C45-B5D3-D244D681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EC049-E3A9-4F9A-ACC5-A5FFAEED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ACD-7F6B-4DB7-A2EC-0CDB425F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6443-18E8-4D20-AE84-0B70CAFE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36F6E-009E-4701-B0A5-B1538D8A5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0FC0C-5D27-466D-9DF5-EBF46ED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067A-EC92-4A78-909E-04BB2852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0E094-1130-446D-AC05-6B085BAD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C662-6837-4C69-B05F-4B4B5BDA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19F45-25A7-4BC3-A224-7543BC665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99C1-3CDD-4A2D-86D4-621FE760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DB92-08E6-45E9-91DA-29BF4017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FAD14-0996-471D-A42A-500FACA2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F499D-0F19-4C54-932F-B2B5977F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6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1DA17-A557-4943-9EB9-594AAFCD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9C4BA-E1E3-46CE-B4CE-50C511A8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DAFB-53C6-4AAC-A112-9F005604F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8F5E-6DBE-4C41-A0F1-FE99C7CBD87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495F-A322-4335-B59F-2865FFCDB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E57A-EEE5-4E18-92D7-B97A68F5A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94D2-E547-41BB-920C-3501F401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FE3235BD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5_B856AA9F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imberlym4488/brewtrek" TargetMode="External"/><Relationship Id="rId4" Type="http://schemas.openxmlformats.org/officeDocument/2006/relationships/hyperlink" Target="https://kimberlym4488.github.io/brewtre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A213-D20B-49DC-B43B-0807A473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3113898"/>
            <a:ext cx="9163757" cy="3383314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Project 1</a:t>
            </a:r>
          </a:p>
          <a:p>
            <a:r>
              <a:rPr lang="en-US" sz="2800" b="1" u="sng" dirty="0">
                <a:solidFill>
                  <a:schemeClr val="tx2"/>
                </a:solidFill>
              </a:rPr>
              <a:t>Group 7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Brought to you by:</a:t>
            </a:r>
          </a:p>
          <a:p>
            <a:r>
              <a:rPr lang="en-US" sz="2800" dirty="0">
                <a:solidFill>
                  <a:schemeClr val="tx2"/>
                </a:solidFill>
              </a:rPr>
              <a:t>Armin </a:t>
            </a:r>
            <a:r>
              <a:rPr lang="en-US" sz="2800" dirty="0" err="1">
                <a:solidFill>
                  <a:schemeClr val="tx2"/>
                </a:solidFill>
              </a:rPr>
              <a:t>Ghasemian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Cameron Seibel</a:t>
            </a:r>
          </a:p>
          <a:p>
            <a:r>
              <a:rPr lang="en-US" sz="2800" dirty="0">
                <a:solidFill>
                  <a:schemeClr val="tx2"/>
                </a:solidFill>
              </a:rPr>
              <a:t>Eileen Mitchell</a:t>
            </a:r>
          </a:p>
          <a:p>
            <a:r>
              <a:rPr lang="en-US" sz="2800" dirty="0">
                <a:solidFill>
                  <a:schemeClr val="tx2"/>
                </a:solidFill>
              </a:rPr>
              <a:t>Kim Moran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3100" b="1" i="0" dirty="0" err="1">
                <a:solidFill>
                  <a:srgbClr val="F94144"/>
                </a:solidFill>
                <a:effectLst/>
              </a:rPr>
              <a:t>OpenBreweryDB</a:t>
            </a:r>
            <a:r>
              <a:rPr lang="en-US" sz="3100" b="1" i="0" dirty="0">
                <a:solidFill>
                  <a:srgbClr val="F94144"/>
                </a:solidFill>
                <a:effectLst/>
              </a:rPr>
              <a:t> and </a:t>
            </a:r>
            <a:r>
              <a:rPr lang="en-US" sz="3100" b="1" i="0" dirty="0" err="1">
                <a:solidFill>
                  <a:srgbClr val="F94144"/>
                </a:solidFill>
                <a:effectLst/>
              </a:rPr>
              <a:t>UselessFacts</a:t>
            </a:r>
            <a:r>
              <a:rPr lang="en-US" sz="3100" b="1" i="0" dirty="0">
                <a:solidFill>
                  <a:srgbClr val="F94144"/>
                </a:solidFill>
                <a:effectLst/>
              </a:rPr>
              <a:t> API for Group Project 1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8" y="320231"/>
            <a:ext cx="10409412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945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person holding a glass of beer&#10;&#10;Description automatically generated">
            <a:extLst>
              <a:ext uri="{FF2B5EF4-FFF2-40B4-BE49-F238E27FC236}">
                <a16:creationId xmlns:a16="http://schemas.microsoft.com/office/drawing/2014/main" id="{84A0EFA5-8148-4523-909E-7A33D6DF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5" y="0"/>
            <a:ext cx="12192305" cy="6858000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8" y="320232"/>
            <a:ext cx="6079357" cy="16566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5AF75C0-D10A-4FB7-A6A5-3E0D6602B4E8}"/>
              </a:ext>
            </a:extLst>
          </p:cNvPr>
          <p:cNvSpPr/>
          <p:nvPr/>
        </p:nvSpPr>
        <p:spPr>
          <a:xfrm rot="2421391">
            <a:off x="7054568" y="1345238"/>
            <a:ext cx="1388421" cy="796732"/>
          </a:xfrm>
          <a:prstGeom prst="rightArrow">
            <a:avLst/>
          </a:prstGeom>
          <a:solidFill>
            <a:srgbClr val="F9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4144"/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7400BC9-AEC7-4B09-95B6-B9E2C1A61862}"/>
              </a:ext>
            </a:extLst>
          </p:cNvPr>
          <p:cNvSpPr txBox="1">
            <a:spLocks/>
          </p:cNvSpPr>
          <p:nvPr/>
        </p:nvSpPr>
        <p:spPr>
          <a:xfrm>
            <a:off x="5084750" y="3344864"/>
            <a:ext cx="6443529" cy="2541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r"/>
            <a:r>
              <a:rPr lang="en-US" sz="3200" dirty="0">
                <a:solidFill>
                  <a:srgbClr val="43AA8B"/>
                </a:solidFill>
                <a:latin typeface="-apple-system"/>
              </a:rPr>
              <a:t>Links to food pairing with beers?</a:t>
            </a:r>
          </a:p>
          <a:p>
            <a:pPr algn="r"/>
            <a:endParaRPr lang="en-US" sz="3200" dirty="0">
              <a:solidFill>
                <a:srgbClr val="43AA8B"/>
              </a:solidFill>
              <a:latin typeface="-apple-system"/>
            </a:endParaRPr>
          </a:p>
          <a:p>
            <a:pPr algn="r"/>
            <a:r>
              <a:rPr lang="en-US" sz="3200" dirty="0">
                <a:solidFill>
                  <a:srgbClr val="43AA8B"/>
                </a:solidFill>
                <a:latin typeface="-apple-system"/>
              </a:rPr>
              <a:t>Theme colors for each season of the year?</a:t>
            </a:r>
          </a:p>
          <a:p>
            <a:pPr algn="r"/>
            <a:endParaRPr lang="en-US" sz="3200" dirty="0">
              <a:solidFill>
                <a:srgbClr val="43AA8B"/>
              </a:solidFill>
              <a:latin typeface="-apple-system"/>
            </a:endParaRPr>
          </a:p>
          <a:p>
            <a:pPr algn="r"/>
            <a:r>
              <a:rPr lang="en-US" sz="3200" dirty="0">
                <a:solidFill>
                  <a:srgbClr val="43AA8B"/>
                </a:solidFill>
                <a:latin typeface="-apple-system"/>
              </a:rPr>
              <a:t>Walking score for each location?</a:t>
            </a:r>
          </a:p>
          <a:p>
            <a:pPr algn="r"/>
            <a:endParaRPr lang="en-US" dirty="0">
              <a:solidFill>
                <a:srgbClr val="577590"/>
              </a:solidFill>
              <a:latin typeface="-apple-syste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F7121-7309-4A26-9545-65D53EA15492}"/>
              </a:ext>
            </a:extLst>
          </p:cNvPr>
          <p:cNvSpPr txBox="1"/>
          <p:nvPr/>
        </p:nvSpPr>
        <p:spPr>
          <a:xfrm>
            <a:off x="6315371" y="2492883"/>
            <a:ext cx="521290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3200" b="1" i="0" dirty="0">
                <a:solidFill>
                  <a:srgbClr val="577590"/>
                </a:solidFill>
                <a:effectLst/>
                <a:latin typeface="-apple-system"/>
              </a:rPr>
              <a:t>What’s next for </a:t>
            </a:r>
            <a:r>
              <a:rPr lang="en-US" sz="3200" b="1" i="0" dirty="0" err="1">
                <a:solidFill>
                  <a:srgbClr val="577590"/>
                </a:solidFill>
                <a:effectLst/>
                <a:latin typeface="-apple-system"/>
              </a:rPr>
              <a:t>brewTrek</a:t>
            </a:r>
            <a:r>
              <a:rPr lang="en-US" sz="3200" b="1" i="0" dirty="0">
                <a:solidFill>
                  <a:srgbClr val="577590"/>
                </a:solidFill>
                <a:effectLst/>
                <a:latin typeface="-apple-system"/>
              </a:rPr>
              <a:t>?</a:t>
            </a: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DD24E51-3328-4112-A3C8-7F220B1D5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23" y="1743604"/>
            <a:ext cx="2284330" cy="49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2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A213-D20B-49DC-B43B-0807A473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200" y="2801917"/>
            <a:ext cx="9542293" cy="3383314"/>
          </a:xfrm>
        </p:spPr>
        <p:txBody>
          <a:bodyPr anchor="ctr">
            <a:normAutofit fontScale="92500"/>
          </a:bodyPr>
          <a:lstStyle/>
          <a:p>
            <a:pPr algn="l"/>
            <a:endParaRPr lang="en-US" sz="200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r">
              <a:lnSpc>
                <a:spcPct val="150000"/>
              </a:lnSpc>
            </a:pPr>
            <a:r>
              <a:rPr lang="en-US" sz="2600" i="0" dirty="0">
                <a:solidFill>
                  <a:srgbClr val="43AA8B"/>
                </a:solidFill>
                <a:effectLst/>
                <a:latin typeface="-apple-system"/>
              </a:rPr>
              <a:t>Allows a user to search for thousands of breweries by city.</a:t>
            </a:r>
          </a:p>
          <a:p>
            <a:pPr algn="r">
              <a:lnSpc>
                <a:spcPct val="150000"/>
              </a:lnSpc>
            </a:pPr>
            <a:r>
              <a:rPr lang="en-US" sz="2600" i="0" dirty="0">
                <a:solidFill>
                  <a:srgbClr val="43AA8B"/>
                </a:solidFill>
                <a:effectLst/>
                <a:latin typeface="-apple-system"/>
              </a:rPr>
              <a:t>Directions to any brewery are easily available and linked to the webpage.</a:t>
            </a:r>
          </a:p>
          <a:p>
            <a:pPr algn="r">
              <a:lnSpc>
                <a:spcPct val="150000"/>
              </a:lnSpc>
            </a:pPr>
            <a:r>
              <a:rPr lang="en-US" sz="2600" i="0" dirty="0">
                <a:solidFill>
                  <a:srgbClr val="43AA8B"/>
                </a:solidFill>
                <a:effectLst/>
                <a:latin typeface="-apple-system"/>
              </a:rPr>
              <a:t>Favorite breweries can be saved to be referred to later.</a:t>
            </a:r>
          </a:p>
          <a:p>
            <a:pPr algn="r">
              <a:lnSpc>
                <a:spcPct val="100000"/>
              </a:lnSpc>
            </a:pPr>
            <a:r>
              <a:rPr lang="en-US" sz="2600" i="0" dirty="0">
                <a:solidFill>
                  <a:srgbClr val="43AA8B"/>
                </a:solidFill>
                <a:effectLst/>
                <a:latin typeface="-apple-system"/>
              </a:rPr>
              <a:t>Displays useless facts that will allow you to strike up engaging conversation at any brewery you visit.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8" y="320232"/>
            <a:ext cx="6079357" cy="16566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5AF75C0-D10A-4FB7-A6A5-3E0D6602B4E8}"/>
              </a:ext>
            </a:extLst>
          </p:cNvPr>
          <p:cNvSpPr/>
          <p:nvPr/>
        </p:nvSpPr>
        <p:spPr>
          <a:xfrm rot="2995668">
            <a:off x="4602022" y="1963819"/>
            <a:ext cx="1388421" cy="796732"/>
          </a:xfrm>
          <a:prstGeom prst="rightArrow">
            <a:avLst/>
          </a:prstGeom>
          <a:solidFill>
            <a:srgbClr val="F9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4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33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A213-D20B-49DC-B43B-0807A473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700" y="2170035"/>
            <a:ext cx="4805896" cy="4427034"/>
          </a:xfrm>
        </p:spPr>
        <p:txBody>
          <a:bodyPr anchor="ctr">
            <a:normAutofit/>
          </a:bodyPr>
          <a:lstStyle/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sz="2800" b="1" i="0" dirty="0">
                <a:solidFill>
                  <a:srgbClr val="43AA8B"/>
                </a:solidFill>
                <a:effectLst/>
                <a:latin typeface="-apple-system"/>
              </a:rPr>
              <a:t>As a person </a:t>
            </a:r>
            <a:r>
              <a:rPr lang="en-US" sz="2800" b="0" i="0" dirty="0">
                <a:solidFill>
                  <a:srgbClr val="43AA8B"/>
                </a:solidFill>
                <a:effectLst/>
                <a:latin typeface="-apple-system"/>
              </a:rPr>
              <a:t>who enjoys social activities, </a:t>
            </a:r>
          </a:p>
          <a:p>
            <a:pPr algn="l"/>
            <a:r>
              <a:rPr lang="en-US" sz="2800" b="1" i="0" dirty="0">
                <a:solidFill>
                  <a:srgbClr val="43AA8B"/>
                </a:solidFill>
                <a:effectLst/>
                <a:latin typeface="-apple-system"/>
              </a:rPr>
              <a:t>I want to </a:t>
            </a:r>
            <a:r>
              <a:rPr lang="en-US" sz="2800" b="0" i="0" dirty="0">
                <a:solidFill>
                  <a:srgbClr val="43AA8B"/>
                </a:solidFill>
                <a:effectLst/>
                <a:latin typeface="-apple-system"/>
              </a:rPr>
              <a:t>view nearby breweries and some useless facts, </a:t>
            </a:r>
          </a:p>
          <a:p>
            <a:pPr algn="l"/>
            <a:r>
              <a:rPr lang="en-US" sz="2800" b="1" i="0" dirty="0">
                <a:solidFill>
                  <a:srgbClr val="43AA8B"/>
                </a:solidFill>
                <a:effectLst/>
                <a:latin typeface="-apple-system"/>
              </a:rPr>
              <a:t>So</a:t>
            </a:r>
            <a:r>
              <a:rPr lang="en-US" sz="2800" b="0" i="0" dirty="0">
                <a:solidFill>
                  <a:srgbClr val="43AA8B"/>
                </a:solidFill>
                <a:effectLst/>
                <a:latin typeface="-apple-system"/>
              </a:rPr>
              <a:t> I can plan an outing for the day.</a:t>
            </a:r>
          </a:p>
          <a:p>
            <a:pPr algn="l"/>
            <a:endParaRPr lang="en-US" dirty="0">
              <a:solidFill>
                <a:srgbClr val="577590"/>
              </a:solidFill>
              <a:latin typeface="-apple-system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96" y="260931"/>
            <a:ext cx="6079357" cy="16566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5AF75C0-D10A-4FB7-A6A5-3E0D6602B4E8}"/>
              </a:ext>
            </a:extLst>
          </p:cNvPr>
          <p:cNvSpPr/>
          <p:nvPr/>
        </p:nvSpPr>
        <p:spPr>
          <a:xfrm rot="8068390">
            <a:off x="4058642" y="1780121"/>
            <a:ext cx="1388421" cy="796732"/>
          </a:xfrm>
          <a:prstGeom prst="rightArrow">
            <a:avLst/>
          </a:prstGeom>
          <a:solidFill>
            <a:srgbClr val="F9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4144"/>
              </a:solidFill>
            </a:endParaRP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CBBA9D-D2B1-4004-9FFE-613D6C7D4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39" y="1986749"/>
            <a:ext cx="5018870" cy="43073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703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A213-D20B-49DC-B43B-0807A473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57" y="3063844"/>
            <a:ext cx="10624980" cy="3383314"/>
          </a:xfr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When I enter the main page, I am presented with a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 fun-fact 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at the bottom of the page, an option to view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my favorites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, and an option to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search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 for a city.</a:t>
            </a:r>
          </a:p>
          <a:p>
            <a:pPr algn="r">
              <a:lnSpc>
                <a:spcPct val="100000"/>
              </a:lnSpc>
            </a:pPr>
            <a:endParaRPr lang="en-US" sz="100" i="0" dirty="0">
              <a:solidFill>
                <a:srgbClr val="577590"/>
              </a:solidFill>
              <a:effectLst/>
              <a:latin typeface="-apple-system"/>
            </a:endParaRPr>
          </a:p>
          <a:p>
            <a:pPr algn="r">
              <a:lnSpc>
                <a:spcPct val="100000"/>
              </a:lnSpc>
            </a:pP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When I enter a city then I am presented with brewery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names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,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address 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(with map links), and a button to add </a:t>
            </a:r>
            <a:r>
              <a:rPr lang="en-US" sz="1800" dirty="0">
                <a:solidFill>
                  <a:srgbClr val="577590"/>
                </a:solidFill>
                <a:latin typeface="-apple-system"/>
              </a:rPr>
              <a:t>any single brewery as a </a:t>
            </a:r>
            <a:r>
              <a:rPr lang="en-US" sz="1800" b="1" dirty="0">
                <a:solidFill>
                  <a:srgbClr val="577590"/>
                </a:solidFill>
                <a:latin typeface="-apple-system"/>
              </a:rPr>
              <a:t>favorite.</a:t>
            </a:r>
          </a:p>
          <a:p>
            <a:pPr algn="r">
              <a:lnSpc>
                <a:spcPct val="100000"/>
              </a:lnSpc>
            </a:pPr>
            <a:endParaRPr lang="en-US" sz="100" i="0" dirty="0">
              <a:solidFill>
                <a:srgbClr val="577590"/>
              </a:solidFill>
              <a:effectLst/>
              <a:latin typeface="-apple-system"/>
            </a:endParaRPr>
          </a:p>
          <a:p>
            <a:pPr algn="r">
              <a:lnSpc>
                <a:spcPct val="100000"/>
              </a:lnSpc>
            </a:pP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When I click on a brewery, then I am presented with brewery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name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,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website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,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phone, address, 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link to google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maps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, and option to add as a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favorite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.</a:t>
            </a:r>
          </a:p>
          <a:p>
            <a:pPr algn="r">
              <a:lnSpc>
                <a:spcPct val="100000"/>
              </a:lnSpc>
            </a:pPr>
            <a:endParaRPr lang="en-US" sz="100" i="0" dirty="0">
              <a:solidFill>
                <a:srgbClr val="577590"/>
              </a:solidFill>
              <a:effectLst/>
              <a:latin typeface="-apple-system"/>
            </a:endParaRPr>
          </a:p>
          <a:p>
            <a:pPr algn="r">
              <a:lnSpc>
                <a:spcPct val="100000"/>
              </a:lnSpc>
            </a:pP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When I click the “</a:t>
            </a:r>
            <a:r>
              <a:rPr lang="en-US" sz="1800" i="0" dirty="0" err="1">
                <a:solidFill>
                  <a:srgbClr val="577590"/>
                </a:solidFill>
                <a:effectLst/>
                <a:latin typeface="-apple-system"/>
              </a:rPr>
              <a:t>brewTrek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” 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logo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 or ‘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back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’ button, I am taken back</a:t>
            </a:r>
            <a:r>
              <a:rPr lang="en-US" sz="1800" b="1" i="0" dirty="0">
                <a:solidFill>
                  <a:srgbClr val="577590"/>
                </a:solidFill>
                <a:effectLst/>
                <a:latin typeface="-apple-system"/>
              </a:rPr>
              <a:t> home</a:t>
            </a:r>
            <a:r>
              <a:rPr lang="en-US" sz="1800" i="0" dirty="0">
                <a:solidFill>
                  <a:srgbClr val="577590"/>
                </a:solidFill>
                <a:effectLst/>
                <a:latin typeface="-apple-system"/>
              </a:rPr>
              <a:t>.</a:t>
            </a:r>
          </a:p>
          <a:p>
            <a:pPr algn="r">
              <a:lnSpc>
                <a:spcPct val="100000"/>
              </a:lnSpc>
            </a:pPr>
            <a:endParaRPr lang="en-US" sz="100" i="0" dirty="0">
              <a:solidFill>
                <a:srgbClr val="577590"/>
              </a:solidFill>
              <a:effectLst/>
              <a:latin typeface="-apple-system"/>
            </a:endParaRP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577590"/>
                </a:solidFill>
                <a:latin typeface="-apple-system"/>
              </a:rPr>
              <a:t>When I click on </a:t>
            </a:r>
            <a:r>
              <a:rPr lang="en-US" sz="1800" b="1" dirty="0">
                <a:solidFill>
                  <a:srgbClr val="577590"/>
                </a:solidFill>
                <a:latin typeface="-apple-system"/>
              </a:rPr>
              <a:t>View Favorites</a:t>
            </a:r>
            <a:r>
              <a:rPr lang="en-US" sz="1800" dirty="0">
                <a:solidFill>
                  <a:srgbClr val="577590"/>
                </a:solidFill>
                <a:latin typeface="-apple-system"/>
              </a:rPr>
              <a:t>, I see my </a:t>
            </a:r>
            <a:r>
              <a:rPr lang="en-US" sz="1800" b="1" dirty="0">
                <a:solidFill>
                  <a:srgbClr val="577590"/>
                </a:solidFill>
                <a:latin typeface="-apple-system"/>
              </a:rPr>
              <a:t>favorited breweries </a:t>
            </a:r>
            <a:r>
              <a:rPr lang="en-US" sz="1800" dirty="0">
                <a:solidFill>
                  <a:srgbClr val="577590"/>
                </a:solidFill>
                <a:latin typeface="-apple-system"/>
              </a:rPr>
              <a:t>and can click on the </a:t>
            </a:r>
            <a:r>
              <a:rPr lang="en-US" sz="1800" b="1" dirty="0">
                <a:solidFill>
                  <a:srgbClr val="577590"/>
                </a:solidFill>
                <a:latin typeface="-apple-system"/>
              </a:rPr>
              <a:t>name</a:t>
            </a:r>
            <a:r>
              <a:rPr lang="en-US" sz="1800" dirty="0">
                <a:solidFill>
                  <a:srgbClr val="577590"/>
                </a:solidFill>
                <a:latin typeface="-apple-system"/>
              </a:rPr>
              <a:t> to get detailed information again.</a:t>
            </a:r>
            <a:endParaRPr lang="en-US" sz="1800" i="0" dirty="0">
              <a:solidFill>
                <a:srgbClr val="577590"/>
              </a:solidFill>
              <a:effectLst/>
              <a:latin typeface="-apple-system"/>
            </a:endParaRPr>
          </a:p>
          <a:p>
            <a:pPr algn="r">
              <a:lnSpc>
                <a:spcPct val="100000"/>
              </a:lnSpc>
            </a:pPr>
            <a:endParaRPr lang="en-US" sz="1800" i="0" dirty="0">
              <a:solidFill>
                <a:srgbClr val="577590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8" y="320232"/>
            <a:ext cx="6079357" cy="16566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5AF75C0-D10A-4FB7-A6A5-3E0D6602B4E8}"/>
              </a:ext>
            </a:extLst>
          </p:cNvPr>
          <p:cNvSpPr/>
          <p:nvPr/>
        </p:nvSpPr>
        <p:spPr>
          <a:xfrm rot="2421391">
            <a:off x="7235847" y="1443975"/>
            <a:ext cx="1388421" cy="796732"/>
          </a:xfrm>
          <a:prstGeom prst="rightArrow">
            <a:avLst/>
          </a:prstGeom>
          <a:solidFill>
            <a:srgbClr val="F9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4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7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96" y="260931"/>
            <a:ext cx="6079357" cy="16566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5AF75C0-D10A-4FB7-A6A5-3E0D6602B4E8}"/>
              </a:ext>
            </a:extLst>
          </p:cNvPr>
          <p:cNvSpPr/>
          <p:nvPr/>
        </p:nvSpPr>
        <p:spPr>
          <a:xfrm rot="9570006">
            <a:off x="3508137" y="935102"/>
            <a:ext cx="1388421" cy="796732"/>
          </a:xfrm>
          <a:prstGeom prst="rightArrow">
            <a:avLst/>
          </a:prstGeom>
          <a:solidFill>
            <a:srgbClr val="F9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4144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88B21-22AD-481D-AC3A-FC3C438BF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1841" r="-2285"/>
          <a:stretch/>
        </p:blipFill>
        <p:spPr bwMode="auto">
          <a:xfrm>
            <a:off x="7510629" y="2278558"/>
            <a:ext cx="4091715" cy="7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0FBDDC-EBE2-433F-BF7D-00FCBB44E919}"/>
              </a:ext>
            </a:extLst>
          </p:cNvPr>
          <p:cNvSpPr txBox="1"/>
          <p:nvPr/>
        </p:nvSpPr>
        <p:spPr>
          <a:xfrm>
            <a:off x="758536" y="1089244"/>
            <a:ext cx="2833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577590"/>
                </a:solidFill>
                <a:latin typeface="-apple-system"/>
              </a:rPr>
              <a:t>How did we do it?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E09E06C-4B45-4029-841B-B6BBB8094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38" y="4495183"/>
            <a:ext cx="1691640" cy="169164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67E3414-9F10-48F3-BED1-28C3777D5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75" y="4409427"/>
            <a:ext cx="1258156" cy="1777396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459E0F7-A623-4EF3-B22D-71721D2F3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4407976"/>
            <a:ext cx="1884213" cy="1884213"/>
          </a:xfrm>
          <a:prstGeom prst="rect">
            <a:avLst/>
          </a:prstGeom>
        </p:spPr>
      </p:pic>
      <p:pic>
        <p:nvPicPr>
          <p:cNvPr id="29" name="Picture 28" descr="Logo, icon&#10;&#10;Description automatically generated">
            <a:extLst>
              <a:ext uri="{FF2B5EF4-FFF2-40B4-BE49-F238E27FC236}">
                <a16:creationId xmlns:a16="http://schemas.microsoft.com/office/drawing/2014/main" id="{F4BA71C2-7BB9-4AB0-90F4-184F01945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50" y="4407976"/>
            <a:ext cx="1778847" cy="1778847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4DDA97-91FB-4D83-AE8D-19A9A1D029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2"/>
          <a:stretch/>
        </p:blipFill>
        <p:spPr>
          <a:xfrm>
            <a:off x="1028700" y="2833549"/>
            <a:ext cx="3138055" cy="765292"/>
          </a:xfrm>
          <a:prstGeom prst="rect">
            <a:avLst/>
          </a:prstGeom>
        </p:spPr>
      </p:pic>
      <p:pic>
        <p:nvPicPr>
          <p:cNvPr id="33" name="Picture 3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34AAA0-BB3E-4EAC-9F0E-C62D8262946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521" r="-609" b="41255"/>
          <a:stretch/>
        </p:blipFill>
        <p:spPr>
          <a:xfrm>
            <a:off x="7654573" y="3077566"/>
            <a:ext cx="3803825" cy="764599"/>
          </a:xfrm>
          <a:prstGeom prst="rect">
            <a:avLst/>
          </a:prstGeom>
        </p:spPr>
      </p:pic>
      <p:pic>
        <p:nvPicPr>
          <p:cNvPr id="35" name="Picture 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FB3E5F-F66B-4189-A569-C65B4B3EF5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03" y="2414156"/>
            <a:ext cx="2629778" cy="1382754"/>
          </a:xfrm>
          <a:prstGeom prst="rect">
            <a:avLst/>
          </a:prstGeom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2E08F4B7-32B8-46E6-92B6-7152087ED0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18" y="4409019"/>
            <a:ext cx="1259184" cy="17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1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8" y="320232"/>
            <a:ext cx="6079357" cy="16566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5AF75C0-D10A-4FB7-A6A5-3E0D6602B4E8}"/>
              </a:ext>
            </a:extLst>
          </p:cNvPr>
          <p:cNvSpPr/>
          <p:nvPr/>
        </p:nvSpPr>
        <p:spPr>
          <a:xfrm rot="2421391">
            <a:off x="7514119" y="1503275"/>
            <a:ext cx="1388421" cy="796732"/>
          </a:xfrm>
          <a:prstGeom prst="rightArrow">
            <a:avLst/>
          </a:prstGeom>
          <a:solidFill>
            <a:srgbClr val="F9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4144"/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7400BC9-AEC7-4B09-95B6-B9E2C1A61862}"/>
              </a:ext>
            </a:extLst>
          </p:cNvPr>
          <p:cNvSpPr txBox="1">
            <a:spLocks/>
          </p:cNvSpPr>
          <p:nvPr/>
        </p:nvSpPr>
        <p:spPr>
          <a:xfrm>
            <a:off x="8961091" y="3075833"/>
            <a:ext cx="2400334" cy="242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Home page</a:t>
            </a:r>
          </a:p>
          <a:p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Search bar</a:t>
            </a:r>
          </a:p>
          <a:p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Fun Facts</a:t>
            </a:r>
          </a:p>
          <a:p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Footer</a:t>
            </a:r>
            <a:endParaRPr lang="en-US" sz="3200" dirty="0">
              <a:solidFill>
                <a:srgbClr val="43AA8B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577590"/>
              </a:solidFill>
              <a:latin typeface="-apple-system"/>
            </a:endParaRPr>
          </a:p>
        </p:txBody>
      </p:sp>
      <p:pic>
        <p:nvPicPr>
          <p:cNvPr id="26" name="Picture 2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7E8A10F-73A8-4405-B0D7-8C35E916A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97" y="2207125"/>
            <a:ext cx="5018870" cy="43073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BF7121-7309-4A26-9545-65D53EA15492}"/>
              </a:ext>
            </a:extLst>
          </p:cNvPr>
          <p:cNvSpPr txBox="1"/>
          <p:nvPr/>
        </p:nvSpPr>
        <p:spPr>
          <a:xfrm>
            <a:off x="8728784" y="2600539"/>
            <a:ext cx="2910587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i="0" dirty="0">
                <a:solidFill>
                  <a:srgbClr val="577590"/>
                </a:solidFill>
                <a:effectLst/>
                <a:latin typeface="-apple-system"/>
              </a:rPr>
              <a:t>Who did what?</a:t>
            </a: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59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96" y="260931"/>
            <a:ext cx="6079357" cy="16566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5AF75C0-D10A-4FB7-A6A5-3E0D6602B4E8}"/>
              </a:ext>
            </a:extLst>
          </p:cNvPr>
          <p:cNvSpPr/>
          <p:nvPr/>
        </p:nvSpPr>
        <p:spPr>
          <a:xfrm rot="9035472">
            <a:off x="3927076" y="1658071"/>
            <a:ext cx="1388421" cy="796732"/>
          </a:xfrm>
          <a:prstGeom prst="rightArrow">
            <a:avLst/>
          </a:prstGeom>
          <a:solidFill>
            <a:srgbClr val="F9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4144"/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70CEAB3-E7B9-4966-BC2A-23B7F06D0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45" y="2751808"/>
            <a:ext cx="3128557" cy="381486"/>
          </a:xfr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0" dirty="0">
                <a:solidFill>
                  <a:srgbClr val="577590"/>
                </a:solidFill>
                <a:effectLst/>
                <a:latin typeface="-apple-system"/>
              </a:rPr>
              <a:t>Who did what?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6" name="Picture 2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42F603D-1806-4515-80C9-E04343390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1"/>
          <a:stretch/>
        </p:blipFill>
        <p:spPr>
          <a:xfrm>
            <a:off x="6380097" y="4208318"/>
            <a:ext cx="4987604" cy="21781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Calendar&#10;&#10;Description automatically generated">
            <a:extLst>
              <a:ext uri="{FF2B5EF4-FFF2-40B4-BE49-F238E27FC236}">
                <a16:creationId xmlns:a16="http://schemas.microsoft.com/office/drawing/2014/main" id="{9F2346B6-CE4F-4A56-B74D-754F2C2246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61" b="37521"/>
          <a:stretch/>
        </p:blipFill>
        <p:spPr>
          <a:xfrm>
            <a:off x="696399" y="3529822"/>
            <a:ext cx="4987604" cy="24603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3396D4F1-CC94-4A13-BD9F-2FE48BE1C6D9}"/>
              </a:ext>
            </a:extLst>
          </p:cNvPr>
          <p:cNvSpPr txBox="1">
            <a:spLocks/>
          </p:cNvSpPr>
          <p:nvPr/>
        </p:nvSpPr>
        <p:spPr>
          <a:xfrm>
            <a:off x="5507431" y="3144748"/>
            <a:ext cx="6732936" cy="38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Breweries Display +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Multiple Pages</a:t>
            </a:r>
          </a:p>
        </p:txBody>
      </p:sp>
    </p:spTree>
    <p:extLst>
      <p:ext uri="{BB962C8B-B14F-4D97-AF65-F5344CB8AC3E}">
        <p14:creationId xmlns:p14="http://schemas.microsoft.com/office/powerpoint/2010/main" val="3051155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8" y="320232"/>
            <a:ext cx="6079357" cy="16566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5AF75C0-D10A-4FB7-A6A5-3E0D6602B4E8}"/>
              </a:ext>
            </a:extLst>
          </p:cNvPr>
          <p:cNvSpPr/>
          <p:nvPr/>
        </p:nvSpPr>
        <p:spPr>
          <a:xfrm rot="2421391">
            <a:off x="7514119" y="1503275"/>
            <a:ext cx="1388421" cy="796732"/>
          </a:xfrm>
          <a:prstGeom prst="rightArrow">
            <a:avLst/>
          </a:prstGeom>
          <a:solidFill>
            <a:srgbClr val="F9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4144"/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7400BC9-AEC7-4B09-95B6-B9E2C1A61862}"/>
              </a:ext>
            </a:extLst>
          </p:cNvPr>
          <p:cNvSpPr txBox="1">
            <a:spLocks/>
          </p:cNvSpPr>
          <p:nvPr/>
        </p:nvSpPr>
        <p:spPr>
          <a:xfrm>
            <a:off x="8879080" y="3075832"/>
            <a:ext cx="2482345" cy="306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Single Brewery Page:</a:t>
            </a:r>
          </a:p>
          <a:p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Maps</a:t>
            </a:r>
          </a:p>
          <a:p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Facts</a:t>
            </a:r>
          </a:p>
          <a:p>
            <a:r>
              <a:rPr lang="en-US" sz="3200" b="1" dirty="0">
                <a:solidFill>
                  <a:srgbClr val="43AA8B"/>
                </a:solidFill>
                <a:latin typeface="-apple-system"/>
              </a:rPr>
              <a:t>Links</a:t>
            </a:r>
            <a:endParaRPr lang="en-US" sz="3200" dirty="0">
              <a:solidFill>
                <a:srgbClr val="43AA8B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577590"/>
              </a:solidFill>
              <a:latin typeface="-apple-syste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F7121-7309-4A26-9545-65D53EA15492}"/>
              </a:ext>
            </a:extLst>
          </p:cNvPr>
          <p:cNvSpPr txBox="1"/>
          <p:nvPr/>
        </p:nvSpPr>
        <p:spPr>
          <a:xfrm>
            <a:off x="8728784" y="2600539"/>
            <a:ext cx="2910587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i="0" dirty="0">
                <a:solidFill>
                  <a:srgbClr val="577590"/>
                </a:solidFill>
                <a:effectLst/>
                <a:latin typeface="-apple-system"/>
              </a:rPr>
              <a:t>Who did what?</a:t>
            </a: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EC83E36-D7D9-4948-8043-C11CC47A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8" y="2174333"/>
            <a:ext cx="6237065" cy="41938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170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3CE356AD-FE3F-40B1-A6FB-11057873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96" y="260931"/>
            <a:ext cx="6079357" cy="165662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5AF75C0-D10A-4FB7-A6A5-3E0D6602B4E8}"/>
              </a:ext>
            </a:extLst>
          </p:cNvPr>
          <p:cNvSpPr/>
          <p:nvPr/>
        </p:nvSpPr>
        <p:spPr>
          <a:xfrm rot="9655763">
            <a:off x="3456674" y="1111641"/>
            <a:ext cx="1388421" cy="796732"/>
          </a:xfrm>
          <a:prstGeom prst="rightArrow">
            <a:avLst/>
          </a:prstGeom>
          <a:solidFill>
            <a:srgbClr val="F94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414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FBDDC-EBE2-433F-BF7D-00FCBB44E919}"/>
              </a:ext>
            </a:extLst>
          </p:cNvPr>
          <p:cNvSpPr txBox="1"/>
          <p:nvPr/>
        </p:nvSpPr>
        <p:spPr>
          <a:xfrm>
            <a:off x="361788" y="1218130"/>
            <a:ext cx="2833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577590"/>
                </a:solidFill>
                <a:latin typeface="-apple-system"/>
              </a:rPr>
              <a:t>See the code in action!</a:t>
            </a:r>
          </a:p>
        </p:txBody>
      </p:sp>
      <p:pic>
        <p:nvPicPr>
          <p:cNvPr id="4" name="Picture 3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05122E7A-0FFA-489E-8894-547471AAD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61" y="2418459"/>
            <a:ext cx="5486020" cy="36731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FD938C-0737-41B5-BC9A-98280C1944BD}"/>
              </a:ext>
            </a:extLst>
          </p:cNvPr>
          <p:cNvSpPr txBox="1"/>
          <p:nvPr/>
        </p:nvSpPr>
        <p:spPr>
          <a:xfrm>
            <a:off x="624389" y="2959248"/>
            <a:ext cx="49608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dirty="0">
                <a:effectLst/>
                <a:latin typeface="-apple-system"/>
                <a:hlinkClick r:id="rId4"/>
              </a:rPr>
              <a:t>https://kimberlym4488.github.io/brewtrek/</a:t>
            </a:r>
            <a:endParaRPr lang="en-US" sz="2800" b="1" dirty="0">
              <a:solidFill>
                <a:srgbClr val="577590"/>
              </a:solidFill>
              <a:latin typeface="-apple-syste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3FAA0E-C51A-4B1D-8ADD-9520A9EEE51B}"/>
              </a:ext>
            </a:extLst>
          </p:cNvPr>
          <p:cNvSpPr txBox="1"/>
          <p:nvPr/>
        </p:nvSpPr>
        <p:spPr>
          <a:xfrm>
            <a:off x="361788" y="5016077"/>
            <a:ext cx="54860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dirty="0">
                <a:effectLst/>
                <a:latin typeface="-apple-system"/>
                <a:hlinkClick r:id="rId5"/>
              </a:rPr>
              <a:t>https://github.com/kimberlym4488/brewtrek</a:t>
            </a:r>
            <a:endParaRPr lang="en-US" sz="2800" b="1" dirty="0">
              <a:solidFill>
                <a:srgbClr val="577590"/>
              </a:solidFill>
              <a:latin typeface="-apple-syste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FD2D0-754E-4465-8BAC-55EE0456FD90}"/>
              </a:ext>
            </a:extLst>
          </p:cNvPr>
          <p:cNvSpPr txBox="1"/>
          <p:nvPr/>
        </p:nvSpPr>
        <p:spPr>
          <a:xfrm>
            <a:off x="471780" y="2419293"/>
            <a:ext cx="5313723" cy="584775"/>
          </a:xfrm>
          <a:prstGeom prst="rect">
            <a:avLst/>
          </a:prstGeom>
          <a:solidFill>
            <a:srgbClr val="43AA8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-apple-system"/>
              </a:rPr>
              <a:t>Live page: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1D6D7-9B7D-4616-9578-E76A693C30AD}"/>
              </a:ext>
            </a:extLst>
          </p:cNvPr>
          <p:cNvSpPr txBox="1"/>
          <p:nvPr/>
        </p:nvSpPr>
        <p:spPr>
          <a:xfrm>
            <a:off x="471779" y="4431302"/>
            <a:ext cx="5313724" cy="584775"/>
          </a:xfrm>
          <a:prstGeom prst="rect">
            <a:avLst/>
          </a:prstGeom>
          <a:solidFill>
            <a:srgbClr val="43AA8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-apple-system"/>
              </a:rPr>
              <a:t>GitHub Files: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04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Moran</dc:creator>
  <cp:lastModifiedBy>Kimberly Moran</cp:lastModifiedBy>
  <cp:revision>2</cp:revision>
  <dcterms:created xsi:type="dcterms:W3CDTF">2021-12-18T20:31:07Z</dcterms:created>
  <dcterms:modified xsi:type="dcterms:W3CDTF">2021-12-18T22:41:36Z</dcterms:modified>
</cp:coreProperties>
</file>