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D3463D55-E701-4D48-BC16-4D98EA60F48F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CA9C"/>
    <a:srgbClr val="FF0D5E"/>
    <a:srgbClr val="E94779"/>
    <a:srgbClr val="B5FFFD"/>
    <a:srgbClr val="79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509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83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08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503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387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37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62531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378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28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5980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219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5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0AE57-E7D3-48CE-89A3-5E841604CFA8}" type="datetimeFigureOut">
              <a:rPr lang="es-CO" smtClean="0"/>
              <a:t>09/10/2021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61F0D-912E-41EA-8DD8-D0D0FD0789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737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e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ángulo redondeado 17"/>
          <p:cNvSpPr/>
          <p:nvPr/>
        </p:nvSpPr>
        <p:spPr>
          <a:xfrm>
            <a:off x="28902" y="1150883"/>
            <a:ext cx="2222939" cy="5614376"/>
          </a:xfrm>
          <a:prstGeom prst="round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/>
          <p:cNvSpPr/>
          <p:nvPr/>
        </p:nvSpPr>
        <p:spPr>
          <a:xfrm>
            <a:off x="0" y="-1"/>
            <a:ext cx="12192000" cy="945931"/>
          </a:xfrm>
          <a:prstGeom prst="rect">
            <a:avLst/>
          </a:prstGeom>
          <a:solidFill>
            <a:srgbClr val="08CA9C"/>
          </a:solidFill>
          <a:ln>
            <a:solidFill>
              <a:srgbClr val="08C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t="2784" r="7469" b="2784"/>
          <a:stretch/>
        </p:blipFill>
        <p:spPr>
          <a:xfrm>
            <a:off x="189186" y="69091"/>
            <a:ext cx="740980" cy="807746"/>
          </a:xfrm>
          <a:prstGeom prst="ellipse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119352" y="204952"/>
            <a:ext cx="3878317" cy="4887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5186855" y="235557"/>
            <a:ext cx="362607" cy="427520"/>
          </a:xfrm>
          <a:prstGeom prst="ellipse">
            <a:avLst/>
          </a:prstGeom>
          <a:solidFill>
            <a:srgbClr val="E94779"/>
          </a:solidFill>
          <a:ln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8261132" y="171569"/>
            <a:ext cx="2081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Galeria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53903" y="171569"/>
            <a:ext cx="19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</a:t>
            </a:r>
            <a:r>
              <a:rPr lang="es-CO" dirty="0" smtClean="0">
                <a:solidFill>
                  <a:schemeClr val="bg1"/>
                </a:solidFill>
              </a:rPr>
              <a:t>ontactos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189186" y="1654574"/>
            <a:ext cx="1818290" cy="457200"/>
          </a:xfrm>
          <a:prstGeom prst="rect">
            <a:avLst/>
          </a:prstGeom>
          <a:noFill/>
          <a:ln w="57150"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Tortas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20" name="Rectángulo 19"/>
          <p:cNvSpPr/>
          <p:nvPr/>
        </p:nvSpPr>
        <p:spPr>
          <a:xfrm>
            <a:off x="189186" y="4153350"/>
            <a:ext cx="1818290" cy="547854"/>
          </a:xfrm>
          <a:prstGeom prst="rect">
            <a:avLst/>
          </a:prstGeom>
          <a:noFill/>
          <a:ln w="57150">
            <a:solidFill>
              <a:srgbClr val="08C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Arreglos</a:t>
            </a:r>
            <a:r>
              <a:rPr lang="es-CO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 </a:t>
            </a:r>
            <a:endParaRPr lang="es-CO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89186" y="3172375"/>
            <a:ext cx="1818290" cy="544319"/>
          </a:xfrm>
          <a:prstGeom prst="rect">
            <a:avLst/>
          </a:prstGeom>
          <a:noFill/>
          <a:ln w="57150"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Decoraciones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22" name="Rectángulo 21"/>
          <p:cNvSpPr/>
          <p:nvPr/>
        </p:nvSpPr>
        <p:spPr>
          <a:xfrm>
            <a:off x="189186" y="2384099"/>
            <a:ext cx="1818290" cy="457200"/>
          </a:xfrm>
          <a:prstGeom prst="rect">
            <a:avLst/>
          </a:prstGeom>
          <a:noFill/>
          <a:ln w="57150">
            <a:solidFill>
              <a:srgbClr val="08C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solidFill>
                  <a:schemeClr val="tx1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Cucakes</a:t>
            </a:r>
            <a:endParaRPr lang="es-CO" sz="2800" dirty="0">
              <a:solidFill>
                <a:schemeClr val="tx1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Harlow Solid Italic" panose="04030604020F02020D02" pitchFamily="82" charset="0"/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189186" y="5223641"/>
            <a:ext cx="1818290" cy="553036"/>
          </a:xfrm>
          <a:prstGeom prst="rect">
            <a:avLst/>
          </a:prstGeom>
          <a:noFill/>
          <a:ln w="57150"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800" dirty="0" smtClean="0">
                <a:solidFill>
                  <a:schemeClr val="tx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Harlow Solid Italic" panose="04030604020F02020D02" pitchFamily="82" charset="0"/>
              </a:rPr>
              <a:t>Domicilios</a:t>
            </a:r>
            <a:r>
              <a:rPr lang="es-CO" dirty="0" smtClean="0"/>
              <a:t> </a:t>
            </a:r>
            <a:endParaRPr lang="es-CO" dirty="0"/>
          </a:p>
        </p:txBody>
      </p:sp>
      <p:sp>
        <p:nvSpPr>
          <p:cNvPr id="25" name="Rectángulo redondeado 24"/>
          <p:cNvSpPr/>
          <p:nvPr/>
        </p:nvSpPr>
        <p:spPr>
          <a:xfrm>
            <a:off x="2572410" y="4850657"/>
            <a:ext cx="9192126" cy="1603615"/>
          </a:xfrm>
          <a:prstGeom prst="round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Triángulo isósceles 25"/>
          <p:cNvSpPr/>
          <p:nvPr/>
        </p:nvSpPr>
        <p:spPr>
          <a:xfrm rot="16200000">
            <a:off x="2139410" y="5529108"/>
            <a:ext cx="545431" cy="252062"/>
          </a:xfrm>
          <a:prstGeom prst="triangle">
            <a:avLst/>
          </a:prstGeom>
          <a:solidFill>
            <a:srgbClr val="08CA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Triángulo isósceles 26"/>
          <p:cNvSpPr/>
          <p:nvPr/>
        </p:nvSpPr>
        <p:spPr>
          <a:xfrm rot="5400000">
            <a:off x="11771402" y="5550865"/>
            <a:ext cx="433137" cy="208547"/>
          </a:xfrm>
          <a:prstGeom prst="triangle">
            <a:avLst/>
          </a:prstGeom>
          <a:solidFill>
            <a:srgbClr val="FF0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5103234"/>
            <a:ext cx="1116627" cy="1098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14" y="5103234"/>
            <a:ext cx="1169048" cy="1169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35" y="5079567"/>
            <a:ext cx="1400166" cy="1216382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70" y="5031556"/>
            <a:ext cx="1264393" cy="1264393"/>
          </a:xfrm>
          <a:prstGeom prst="rect">
            <a:avLst/>
          </a:prstGeom>
        </p:spPr>
      </p:pic>
      <p:sp>
        <p:nvSpPr>
          <p:cNvPr id="40" name="Rectángulo redondeado 39"/>
          <p:cNvSpPr/>
          <p:nvPr/>
        </p:nvSpPr>
        <p:spPr>
          <a:xfrm>
            <a:off x="6906138" y="1110130"/>
            <a:ext cx="2114055" cy="1723799"/>
          </a:xfrm>
          <a:prstGeom prst="roundRect">
            <a:avLst/>
          </a:prstGeom>
          <a:noFill/>
          <a:ln w="57150"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redondeado 40"/>
          <p:cNvSpPr/>
          <p:nvPr/>
        </p:nvSpPr>
        <p:spPr>
          <a:xfrm>
            <a:off x="8700787" y="2270249"/>
            <a:ext cx="2390273" cy="1883101"/>
          </a:xfrm>
          <a:prstGeom prst="roundRect">
            <a:avLst/>
          </a:prstGeom>
          <a:noFill/>
          <a:ln w="57150">
            <a:solidFill>
              <a:srgbClr val="08C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8" name="Imagen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082" y="1481901"/>
            <a:ext cx="3398572" cy="22615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9484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0"/>
            <a:ext cx="12192000" cy="945931"/>
          </a:xfrm>
          <a:prstGeom prst="rect">
            <a:avLst/>
          </a:prstGeom>
          <a:solidFill>
            <a:srgbClr val="08CA9C"/>
          </a:solidFill>
          <a:ln>
            <a:solidFill>
              <a:srgbClr val="08CA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" t="2784" r="7469" b="2784"/>
          <a:stretch/>
        </p:blipFill>
        <p:spPr>
          <a:xfrm>
            <a:off x="189186" y="69091"/>
            <a:ext cx="740980" cy="807746"/>
          </a:xfrm>
          <a:prstGeom prst="ellipse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1119352" y="204952"/>
            <a:ext cx="3878317" cy="4887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/>
          <p:cNvSpPr/>
          <p:nvPr/>
        </p:nvSpPr>
        <p:spPr>
          <a:xfrm>
            <a:off x="5186855" y="235557"/>
            <a:ext cx="362607" cy="427520"/>
          </a:xfrm>
          <a:prstGeom prst="ellipse">
            <a:avLst/>
          </a:prstGeom>
          <a:solidFill>
            <a:srgbClr val="E94779"/>
          </a:solidFill>
          <a:ln>
            <a:solidFill>
              <a:srgbClr val="FF0D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CuadroTexto 8"/>
          <p:cNvSpPr txBox="1"/>
          <p:nvPr/>
        </p:nvSpPr>
        <p:spPr>
          <a:xfrm>
            <a:off x="8261132" y="171569"/>
            <a:ext cx="208104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Galeria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53903" y="171569"/>
            <a:ext cx="198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C</a:t>
            </a:r>
            <a:r>
              <a:rPr lang="es-CO" dirty="0" smtClean="0">
                <a:solidFill>
                  <a:schemeClr val="bg1"/>
                </a:solidFill>
              </a:rPr>
              <a:t>ontactos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25" name="Rectángulo redondeado 24"/>
          <p:cNvSpPr/>
          <p:nvPr/>
        </p:nvSpPr>
        <p:spPr>
          <a:xfrm>
            <a:off x="458097" y="5031556"/>
            <a:ext cx="11275805" cy="1603615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6" name="Triángulo isósceles 25"/>
          <p:cNvSpPr/>
          <p:nvPr/>
        </p:nvSpPr>
        <p:spPr>
          <a:xfrm rot="16200000">
            <a:off x="-45331" y="5585254"/>
            <a:ext cx="545431" cy="252062"/>
          </a:xfrm>
          <a:prstGeom prst="triangle">
            <a:avLst/>
          </a:prstGeom>
          <a:solidFill>
            <a:srgbClr val="08CA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7" name="Triángulo isósceles 26"/>
          <p:cNvSpPr/>
          <p:nvPr/>
        </p:nvSpPr>
        <p:spPr>
          <a:xfrm rot="5400000">
            <a:off x="11771402" y="5550865"/>
            <a:ext cx="433137" cy="208547"/>
          </a:xfrm>
          <a:prstGeom prst="triangle">
            <a:avLst/>
          </a:prstGeom>
          <a:solidFill>
            <a:srgbClr val="FF0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726" y="5103234"/>
            <a:ext cx="1116627" cy="10984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3" name="Imagen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514" y="5103234"/>
            <a:ext cx="1169048" cy="11690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Imagen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235" y="5079567"/>
            <a:ext cx="1400166" cy="1216382"/>
          </a:xfrm>
          <a:prstGeom prst="rect">
            <a:avLst/>
          </a:prstGeom>
        </p:spPr>
      </p:pic>
      <p:pic>
        <p:nvPicPr>
          <p:cNvPr id="35" name="Imagen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70" y="5031556"/>
            <a:ext cx="1264393" cy="1264393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04883"/>
            <a:ext cx="12092245" cy="41081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8147268" y="1581619"/>
            <a:ext cx="3736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solidFill>
                  <a:srgbClr val="E94779"/>
                </a:solidFill>
                <a:latin typeface="Arial Black" panose="020B0A04020102020204" pitchFamily="34" charset="0"/>
              </a:rPr>
              <a:t>Para </a:t>
            </a:r>
            <a:r>
              <a:rPr lang="es-CO" sz="2800" dirty="0" smtClean="0">
                <a:solidFill>
                  <a:srgbClr val="E94779"/>
                </a:solidFill>
                <a:latin typeface="Arial Black" panose="020B0A04020102020204" pitchFamily="34" charset="0"/>
              </a:rPr>
              <a:t>cualquier</a:t>
            </a:r>
            <a:r>
              <a:rPr lang="es-CO" sz="2800" dirty="0">
                <a:solidFill>
                  <a:srgbClr val="E94779"/>
                </a:solidFill>
                <a:latin typeface="Arial Black" panose="020B0A04020102020204" pitchFamily="34" charset="0"/>
              </a:rPr>
              <a:t> </a:t>
            </a:r>
            <a:endParaRPr lang="es-CO" sz="2800" dirty="0" smtClean="0">
              <a:solidFill>
                <a:srgbClr val="E94779"/>
              </a:solidFill>
              <a:latin typeface="Arial Black" panose="020B0A04020102020204" pitchFamily="34" charset="0"/>
            </a:endParaRPr>
          </a:p>
          <a:p>
            <a:r>
              <a:rPr lang="es-CO" sz="2800" dirty="0" smtClean="0">
                <a:solidFill>
                  <a:srgbClr val="E94779"/>
                </a:solidFill>
                <a:latin typeface="Arial Black" panose="020B0A04020102020204" pitchFamily="34" charset="0"/>
              </a:rPr>
              <a:t>ocasión</a:t>
            </a:r>
          </a:p>
          <a:p>
            <a:r>
              <a:rPr lang="es-CO" sz="1600" dirty="0" smtClean="0">
                <a:solidFill>
                  <a:srgbClr val="E94779"/>
                </a:solidFill>
                <a:latin typeface="Arial Black" panose="020B0A04020102020204" pitchFamily="34" charset="0"/>
              </a:rPr>
              <a:t>te</a:t>
            </a:r>
            <a:r>
              <a:rPr lang="es-CO" sz="1600" dirty="0">
                <a:solidFill>
                  <a:srgbClr val="E94779"/>
                </a:solidFill>
                <a:latin typeface="Arial Black" panose="020B0A04020102020204" pitchFamily="34" charset="0"/>
              </a:rPr>
              <a:t> </a:t>
            </a:r>
            <a:r>
              <a:rPr lang="es-CO" sz="1600" dirty="0" smtClean="0">
                <a:solidFill>
                  <a:srgbClr val="E94779"/>
                </a:solidFill>
                <a:latin typeface="Arial Black" panose="020B0A04020102020204" pitchFamily="34" charset="0"/>
              </a:rPr>
              <a:t>ofrecemos</a:t>
            </a:r>
            <a:r>
              <a:rPr lang="es-CO" sz="1600" dirty="0">
                <a:solidFill>
                  <a:srgbClr val="E94779"/>
                </a:solidFill>
                <a:latin typeface="Arial Black" panose="020B0A04020102020204" pitchFamily="34" charset="0"/>
              </a:rPr>
              <a:t> excelente calidad</a:t>
            </a:r>
          </a:p>
          <a:p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8261132" y="3358421"/>
            <a:ext cx="958540" cy="1027730"/>
          </a:xfrm>
          <a:prstGeom prst="roundRect">
            <a:avLst/>
          </a:prstGeom>
          <a:solidFill>
            <a:srgbClr val="08CA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Rectángulo redondeado 27"/>
          <p:cNvSpPr/>
          <p:nvPr/>
        </p:nvSpPr>
        <p:spPr>
          <a:xfrm>
            <a:off x="9599449" y="3373219"/>
            <a:ext cx="958540" cy="1027730"/>
          </a:xfrm>
          <a:prstGeom prst="roundRect">
            <a:avLst/>
          </a:prstGeom>
          <a:solidFill>
            <a:srgbClr val="FF0D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 smtClean="0"/>
              <a:t>Arlenys</a:t>
            </a:r>
            <a:r>
              <a:rPr lang="es-CO" dirty="0" smtClean="0"/>
              <a:t> </a:t>
            </a:r>
            <a:r>
              <a:rPr lang="es-CO" dirty="0" err="1" smtClean="0"/>
              <a:t>tovar</a:t>
            </a:r>
            <a:endParaRPr lang="es-CO" dirty="0" smtClean="0"/>
          </a:p>
          <a:p>
            <a:pPr algn="ctr"/>
            <a:r>
              <a:rPr lang="es-CO" dirty="0" smtClean="0"/>
              <a:t>0414-7047043</a:t>
            </a:r>
            <a:endParaRPr lang="es-CO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10937766" y="3306160"/>
            <a:ext cx="1284274" cy="1261413"/>
          </a:xfrm>
          <a:prstGeom prst="roundRect">
            <a:avLst/>
          </a:prstGeom>
          <a:solidFill>
            <a:srgbClr val="08CA9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Tortas</a:t>
            </a:r>
          </a:p>
          <a:p>
            <a:pPr algn="ctr"/>
            <a:r>
              <a:rPr lang="es-CO" dirty="0" err="1" smtClean="0"/>
              <a:t>Cupcakes</a:t>
            </a:r>
            <a:endParaRPr lang="es-CO" dirty="0" smtClean="0"/>
          </a:p>
          <a:p>
            <a:pPr algn="ctr"/>
            <a:r>
              <a:rPr lang="es-CO" dirty="0" smtClean="0"/>
              <a:t>Arreglos</a:t>
            </a:r>
          </a:p>
          <a:p>
            <a:pPr algn="ctr"/>
            <a:r>
              <a:rPr lang="es-CO" dirty="0" err="1" smtClean="0"/>
              <a:t>Decoracones</a:t>
            </a:r>
            <a:endParaRPr lang="es-CO" dirty="0" smtClean="0"/>
          </a:p>
          <a:p>
            <a:pPr algn="ctr"/>
            <a:endParaRPr lang="es-CO" dirty="0" smtClean="0"/>
          </a:p>
          <a:p>
            <a:pPr algn="ctr"/>
            <a:endParaRPr lang="es-CO" dirty="0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928" y="3473161"/>
            <a:ext cx="214236" cy="2834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CuadroTexto 10"/>
          <p:cNvSpPr txBox="1"/>
          <p:nvPr/>
        </p:nvSpPr>
        <p:spPr>
          <a:xfrm>
            <a:off x="10722304" y="162517"/>
            <a:ext cx="1469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Mi cuenta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02" t="7397" r="27043" b="7397"/>
          <a:stretch/>
        </p:blipFill>
        <p:spPr>
          <a:xfrm>
            <a:off x="9712541" y="3469363"/>
            <a:ext cx="298562" cy="30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6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07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19</Words>
  <Application>Microsoft Office PowerPoint</Application>
  <PresentationFormat>Panorámica</PresentationFormat>
  <Paragraphs>19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Harlow Solid Italic</vt:lpstr>
      <vt:lpstr>Tema de Office</vt:lpstr>
      <vt:lpstr>Presentación de PowerPoint</vt:lpstr>
      <vt:lpstr>Presentación de PowerPoint</vt:lpstr>
      <vt:lpstr>Presentación de PowerPoint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TOSHIBA</dc:creator>
  <cp:lastModifiedBy>TOSHIBA</cp:lastModifiedBy>
  <cp:revision>17</cp:revision>
  <dcterms:created xsi:type="dcterms:W3CDTF">2021-10-07T19:03:18Z</dcterms:created>
  <dcterms:modified xsi:type="dcterms:W3CDTF">2021-10-09T16:47:35Z</dcterms:modified>
</cp:coreProperties>
</file>