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7" r:id="rId4"/>
    <p:sldId id="258" r:id="rId5"/>
    <p:sldId id="266" r:id="rId6"/>
    <p:sldId id="260" r:id="rId7"/>
    <p:sldId id="262" r:id="rId8"/>
    <p:sldId id="263" r:id="rId9"/>
    <p:sldId id="265" r:id="rId10"/>
    <p:sldId id="268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1094" autoAdjust="0"/>
  </p:normalViewPr>
  <p:slideViewPr>
    <p:cSldViewPr snapToGrid="0">
      <p:cViewPr varScale="1">
        <p:scale>
          <a:sx n="100" d="100"/>
          <a:sy n="100" d="100"/>
        </p:scale>
        <p:origin x="10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30E3D-2A21-4BCC-BF97-C61514364B51}" type="datetimeFigureOut">
              <a:rPr lang="tr-TR" smtClean="0"/>
              <a:t>26.02.2022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CA425-4B02-4C11-B962-E6D003D2B0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4681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Quick</a:t>
            </a:r>
            <a:r>
              <a:rPr lang="tr-T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tr-T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Dirty</a:t>
            </a:r>
            <a:r>
              <a:rPr lang="tr-T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Bash</a:t>
            </a:r>
            <a:r>
              <a:rPr lang="tr-T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Billauer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shell is a command interpreter. Commands can be executable files or built-ins. Commands can be bundled together into a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a shell program executes. How the commands are packaged and wired together, using variables, functions, and control-flow operators makes up the shell's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scripting language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CA425-4B02-4C11-B962-E6D003D2B021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4311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CA425-4B02-4C11-B962-E6D003D2B021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381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726BD6-DFDE-4E8B-A47E-F8BD4BC38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33B4861-E176-4F50-8BB2-DC81756B9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BD49394-2AD9-4826-886F-B31C435AE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108D-E61A-49C4-975E-BCE72A8B1984}" type="datetimeFigureOut">
              <a:rPr lang="tr-TR" smtClean="0"/>
              <a:t>26.02.2022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0A49D2D-6FDB-4653-9080-E47FDB8C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0B31F6F-E3ED-4004-B07C-544CACFB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8192-7D55-4FD9-9216-750C86DE25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44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62469D-39F3-4CC1-A650-0E44B0C1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15975D9-37F0-4690-ACCF-ED34C691F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F003667-D244-4C26-B318-43C96A13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108D-E61A-49C4-975E-BCE72A8B1984}" type="datetimeFigureOut">
              <a:rPr lang="tr-TR" smtClean="0"/>
              <a:t>26.02.2022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9ADA65B-F39F-479C-A8E1-F7910EB5F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0B595FB-34C4-497E-8506-5AB933B7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8192-7D55-4FD9-9216-750C86DE25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613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13B24C8-5D22-4C71-A539-6C5DC55A7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2A64D55-1E09-4EA8-AFA0-96792C093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A1586E9-39CF-4AB9-ADB6-D9480161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108D-E61A-49C4-975E-BCE72A8B1984}" type="datetimeFigureOut">
              <a:rPr lang="tr-TR" smtClean="0"/>
              <a:t>26.02.2022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95CC821-B965-4483-8913-D5160F06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74AD523-080A-4077-A25C-9A0D6D14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8192-7D55-4FD9-9216-750C86DE25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511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410658-037F-4744-AB3E-91211854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64B6A6-F369-4090-BB91-9FCC67671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280A5D5-8C32-41A1-8C95-E6305369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108D-E61A-49C4-975E-BCE72A8B1984}" type="datetimeFigureOut">
              <a:rPr lang="tr-TR" smtClean="0"/>
              <a:t>26.02.2022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ADC88F2-8726-4897-B5E0-40FF9536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BEA73BC-6739-4E34-BF3D-9D4BBB73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8192-7D55-4FD9-9216-750C86DE25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07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09E179-6EDE-4FC6-B637-1697716EF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3DAD126-813F-43BE-9095-B30632DCF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13C50D1-45C2-4C8F-B696-C8F7EF83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108D-E61A-49C4-975E-BCE72A8B1984}" type="datetimeFigureOut">
              <a:rPr lang="tr-TR" smtClean="0"/>
              <a:t>26.02.2022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30C66DE-CB0B-41DB-BBF3-236AD74B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75ADB06-5DD0-4F2C-A505-0405BA79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8192-7D55-4FD9-9216-750C86DE25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016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504901-3CD4-4A69-94AA-F0758C36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FA4E1A4-4503-4222-A24D-0B1B9E667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17C8336-4EE7-4380-A011-254B9A8C7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1979A85-2E29-469B-9B35-FE040DC2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108D-E61A-49C4-975E-BCE72A8B1984}" type="datetimeFigureOut">
              <a:rPr lang="tr-TR" smtClean="0"/>
              <a:t>26.02.2022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ABBB8B5-9B22-46B4-B143-8A0D6DD3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FFCBBA2-7B70-49E1-8468-CE55BD9D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8192-7D55-4FD9-9216-750C86DE25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328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887E46-97A2-44A2-8D20-325D5CCE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6FC651A-5514-45F5-AF3A-6FE7A5654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87237B9-CD04-42A0-830E-DCD41E3FB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FA02A3B-9802-4A15-899F-EA5C77F88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833059A-C6B9-4187-B5B5-9FED9C946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801F2031-5B6B-41B7-9118-74BBDBBC2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108D-E61A-49C4-975E-BCE72A8B1984}" type="datetimeFigureOut">
              <a:rPr lang="tr-TR" smtClean="0"/>
              <a:t>26.02.2022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33B7AFB-0111-4C8C-A2C2-C2F9E879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A214242-27E1-4F10-914B-037397E1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8192-7D55-4FD9-9216-750C86DE25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737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C83172-7EA5-4ACA-8086-8BC9C14A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E854C31-0C05-4443-8617-5E30B5C0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108D-E61A-49C4-975E-BCE72A8B1984}" type="datetimeFigureOut">
              <a:rPr lang="tr-TR" smtClean="0"/>
              <a:t>26.02.2022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BB45E71-DDD8-4DF1-BEDF-05531F182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2498C9B-0CA0-4101-BE00-B1A53944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8192-7D55-4FD9-9216-750C86DE25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662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92E28B3-39E1-4A7A-9C46-80DF1E6F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108D-E61A-49C4-975E-BCE72A8B1984}" type="datetimeFigureOut">
              <a:rPr lang="tr-TR" smtClean="0"/>
              <a:t>26.02.2022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1752656-24CE-4814-9AEC-1926F9D54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6805487-95D1-4614-A50D-3E09F4C66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8192-7D55-4FD9-9216-750C86DE25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9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EE17BD-D0A1-4ACE-AE2F-406C2B8E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7C122F2-E861-41C9-BFC3-AA3A65D05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A05EC1A-4235-4F3E-A871-D65CA2994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269370C-E3DC-44E8-9D2B-AC21C5E77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108D-E61A-49C4-975E-BCE72A8B1984}" type="datetimeFigureOut">
              <a:rPr lang="tr-TR" smtClean="0"/>
              <a:t>26.02.2022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8E4D4D7-AE88-477D-93CD-FB542ECB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6277579-71D4-4C81-B3D1-55D2C460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8192-7D55-4FD9-9216-750C86DE25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716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23F924-F8D6-40A6-9F55-6E4DCCAB5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321B104-C40A-4803-9BE0-D7A51A3A5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AD9D22D-FEEF-4A21-86C0-E7BA40BA0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68E121B-B601-43A2-AD7E-EC06128C4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108D-E61A-49C4-975E-BCE72A8B1984}" type="datetimeFigureOut">
              <a:rPr lang="tr-TR" smtClean="0"/>
              <a:t>26.02.2022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0C193C6-E91C-4850-AEA7-59D1AE5E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4505945-544D-42B7-890D-5FAF3271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8192-7D55-4FD9-9216-750C86DE25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327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C835E53-1E5A-4C91-A239-06A1D907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9135F63-1BD8-4B33-BCF2-3D6467709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4F25314-7967-4B69-9FCF-D95C8BDA6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B108D-E61A-49C4-975E-BCE72A8B1984}" type="datetimeFigureOut">
              <a:rPr lang="tr-TR" smtClean="0"/>
              <a:t>26.02.2022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61AC4B8-0161-4806-8A0C-6CCFCCE304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7A7DCAE-8E46-46FB-9148-5BAB07D9C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08192-7D55-4FD9-9216-750C86DE25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031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96CFC69-C9A8-4226-96F5-3F1A19133B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Komut satırı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337486A-A8CA-402A-8096-56451F186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6387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57B7C1-C7CE-E64C-ADDD-C9B05FDD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1C858D-44F5-F748-8EC5-2950EB2E0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9043"/>
            <a:ext cx="3134135" cy="414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29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DA03F5-5E8D-46E4-AB40-5C85B0B9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Neden komut satırı?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5E18B0-6257-4BA1-BDA3-88CE9F7E5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not limited to GUI design</a:t>
            </a:r>
          </a:p>
          <a:p>
            <a:r>
              <a:rPr lang="en-US" dirty="0"/>
              <a:t>No need to obey GUI’s rules</a:t>
            </a:r>
          </a:p>
          <a:p>
            <a:r>
              <a:rPr lang="en-US" dirty="0"/>
              <a:t>GUI applications tend to be less stable</a:t>
            </a:r>
          </a:p>
          <a:p>
            <a:r>
              <a:rPr lang="en-US" dirty="0"/>
              <a:t>Easier to hack command-line tools</a:t>
            </a:r>
          </a:p>
          <a:p>
            <a:r>
              <a:rPr lang="en-US" dirty="0"/>
              <a:t>Command line applications usually “do the job” better</a:t>
            </a:r>
          </a:p>
          <a:p>
            <a:r>
              <a:rPr lang="en-US" dirty="0" err="1"/>
              <a:t>Repeatablilty</a:t>
            </a:r>
            <a:r>
              <a:rPr lang="en-US" dirty="0"/>
              <a:t> (no memory from previous session)</a:t>
            </a:r>
          </a:p>
          <a:p>
            <a:r>
              <a:rPr lang="en-US" dirty="0" err="1"/>
              <a:t>Scriptability</a:t>
            </a:r>
            <a:endParaRPr lang="en-US" dirty="0"/>
          </a:p>
          <a:p>
            <a:r>
              <a:rPr lang="en-US" dirty="0"/>
              <a:t>Automation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3449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FACED6-DFC9-47AC-A73B-2CAEAD80F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Kabuklar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C043CFDD-2E3E-480A-8621-CBC234B6C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6923" y="2551906"/>
            <a:ext cx="6315075" cy="3048000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28F0D7A4-2D89-48B0-B27D-0D5C19002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4306"/>
            <a:ext cx="6463470" cy="50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7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E99D55-1829-40EC-A785-72C02CA2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Temel komutlar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23439153-509E-4F34-BF68-DE9D98CD6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56876"/>
            <a:ext cx="7581900" cy="182880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A8895B61-AB7B-40BF-BABD-26329E060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76962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16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FC213FC-A0C1-458F-8074-487585BAF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014ED62-5F68-4BEC-AAD9-7993E2054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9119"/>
            <a:ext cx="8639175" cy="4324350"/>
          </a:xfrm>
          <a:prstGeom prst="rect">
            <a:avLst/>
          </a:prstGeom>
        </p:spPr>
      </p:pic>
      <p:sp>
        <p:nvSpPr>
          <p:cNvPr id="6" name="Başlık 1">
            <a:extLst>
              <a:ext uri="{FF2B5EF4-FFF2-40B4-BE49-F238E27FC236}">
                <a16:creationId xmlns:a16="http://schemas.microsoft.com/office/drawing/2014/main" id="{1BEF74E0-12DF-4A32-8731-A3B984552B4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/>
              <a:t>Temel komutlar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21655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7946B2-9B80-473D-87F6-2BA2E668C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Temel komutlar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66E134D-505A-4E6A-9459-B7CC76158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8125373-10CC-4C33-B487-ED9B0451D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73833"/>
            <a:ext cx="7620000" cy="260032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88A60548-41A4-4B34-BC2B-6B6E6E68F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086225"/>
            <a:ext cx="74676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08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A8FEB5-C69B-4FF9-9FB1-E25B51323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Temel komutlar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974DC81-6EF9-4CD8-A5D4-EDA98D2F0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315200" cy="189547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91CA02D-574E-4876-A6DF-BCEA8E283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4129881"/>
            <a:ext cx="73818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32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45AD5F-1716-4E30-9465-476CB79CB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Temel komutlar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8C1083D-BB52-4C10-9EE7-2EEAF0012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00225"/>
            <a:ext cx="7200900" cy="1628775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4B5B8302-F7B3-4305-9613-844E3DE46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524422"/>
            <a:ext cx="56864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85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619419-D9E4-449E-88F3-5BA2AE49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Temel komutlar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B02AE16-BA88-4B69-AE39-7B931598D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man</a:t>
            </a:r>
            <a:endParaRPr lang="tr-TR" dirty="0"/>
          </a:p>
          <a:p>
            <a:r>
              <a:rPr lang="tr-TR" dirty="0"/>
              <a:t>file</a:t>
            </a:r>
          </a:p>
          <a:p>
            <a:r>
              <a:rPr lang="tr-TR" dirty="0" err="1"/>
              <a:t>less</a:t>
            </a:r>
            <a:endParaRPr lang="tr-TR" dirty="0"/>
          </a:p>
          <a:p>
            <a:r>
              <a:rPr lang="tr-TR" dirty="0" err="1"/>
              <a:t>grep</a:t>
            </a:r>
            <a:endParaRPr lang="tr-TR" dirty="0"/>
          </a:p>
          <a:p>
            <a:r>
              <a:rPr lang="tr-TR" dirty="0" err="1"/>
              <a:t>pwd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9189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130</Words>
  <Application>Microsoft Macintosh PowerPoint</Application>
  <PresentationFormat>Geniş ekran</PresentationFormat>
  <Paragraphs>28</Paragraphs>
  <Slides>10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Teması</vt:lpstr>
      <vt:lpstr>Komut satırı</vt:lpstr>
      <vt:lpstr>Neden komut satırı?</vt:lpstr>
      <vt:lpstr>Kabuklar</vt:lpstr>
      <vt:lpstr>Temel komutlar</vt:lpstr>
      <vt:lpstr>PowerPoint Sunusu</vt:lpstr>
      <vt:lpstr>Temel komutlar</vt:lpstr>
      <vt:lpstr>Temel komutlar</vt:lpstr>
      <vt:lpstr>Temel komutlar</vt:lpstr>
      <vt:lpstr>Temel komutlar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Komut satırı</dc:title>
  <dc:creator>Gürcan YAVUZ</dc:creator>
  <cp:lastModifiedBy>Gürcan YAVUZ</cp:lastModifiedBy>
  <cp:revision>8</cp:revision>
  <dcterms:created xsi:type="dcterms:W3CDTF">2021-03-05T09:55:45Z</dcterms:created>
  <dcterms:modified xsi:type="dcterms:W3CDTF">2022-02-26T17:28:18Z</dcterms:modified>
</cp:coreProperties>
</file>